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xml" ContentType="application/vnd.openxmlformats-officedocument.presentationml.notesSlide+xml"/>
  <Override PartName="/ppt/notesSlides/notesSlide60.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720"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 id="300" r:id="rId50"/>
    <p:sldId id="301" r:id="rId51"/>
    <p:sldId id="302" r:id="rId52"/>
    <p:sldId id="303" r:id="rId53"/>
    <p:sldId id="304" r:id="rId54"/>
    <p:sldId id="305" r:id="rId55"/>
    <p:sldId id="306" r:id="rId56"/>
    <p:sldId id="307" r:id="rId57"/>
    <p:sldId id="308" r:id="rId58"/>
    <p:sldId id="309" r:id="rId59"/>
    <p:sldId id="310" r:id="rId60"/>
    <p:sldId id="311" r:id="rId61"/>
    <p:sldId id="312" r:id="rId62"/>
    <p:sldId id="313" r:id="rId63"/>
    <p:sldId id="314" r:id="rId64"/>
    <p:sldId id="315" r:id="rId65"/>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10AFA74E-A8D8-4ED3-82F3-7211547E49B6}">
  <a:tblStyle styleId="{10AFA74E-A8D8-4ED3-82F3-7211547E49B6}"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_rels/presentation.xml.rels><?xml version='1.0' encoding='UTF-8' standalone='yes'?>
<Relationships xmlns="http://schemas.openxmlformats.org/package/2006/relationships"><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9" Type="http://schemas.openxmlformats.org/officeDocument/2006/relationships/slide" Target="slides/slide4.xml"/><Relationship Id="rId10" Type="http://schemas.openxmlformats.org/officeDocument/2006/relationships/slide" Target="slides/slide5.xml"/><Relationship Id="rId11" Type="http://schemas.openxmlformats.org/officeDocument/2006/relationships/slide" Target="slides/slide6.xml"/><Relationship Id="rId12" Type="http://schemas.openxmlformats.org/officeDocument/2006/relationships/slide" Target="slides/slide7.xml"/><Relationship Id="rId13" Type="http://schemas.openxmlformats.org/officeDocument/2006/relationships/slide" Target="slides/slide8.xml"/><Relationship Id="rId14"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8" Type="http://schemas.openxmlformats.org/officeDocument/2006/relationships/slide" Target="slides/slide13.xml"/><Relationship Id="rId19" Type="http://schemas.openxmlformats.org/officeDocument/2006/relationships/slide" Target="slides/slide14.xml"/><Relationship Id="rId20" Type="http://schemas.openxmlformats.org/officeDocument/2006/relationships/slide" Target="slides/slide15.xml"/><Relationship Id="rId21" Type="http://schemas.openxmlformats.org/officeDocument/2006/relationships/slide" Target="slides/slide16.xml"/><Relationship Id="rId22" Type="http://schemas.openxmlformats.org/officeDocument/2006/relationships/slide" Target="slides/slide17.xml"/><Relationship Id="rId23" Type="http://schemas.openxmlformats.org/officeDocument/2006/relationships/slide" Target="slides/slide18.xml"/><Relationship Id="rId24" Type="http://schemas.openxmlformats.org/officeDocument/2006/relationships/slide" Target="slides/slide19.xml"/><Relationship Id="rId25" Type="http://schemas.openxmlformats.org/officeDocument/2006/relationships/slide" Target="slides/slide20.xml"/><Relationship Id="rId26" Type="http://schemas.openxmlformats.org/officeDocument/2006/relationships/slide" Target="slides/slide21.xml"/><Relationship Id="rId27" Type="http://schemas.openxmlformats.org/officeDocument/2006/relationships/slide" Target="slides/slide22.xml"/><Relationship Id="rId28" Type="http://schemas.openxmlformats.org/officeDocument/2006/relationships/slide" Target="slides/slide23.xml"/><Relationship Id="rId29" Type="http://schemas.openxmlformats.org/officeDocument/2006/relationships/slide" Target="slides/slide24.xml"/><Relationship Id="rId30" Type="http://schemas.openxmlformats.org/officeDocument/2006/relationships/slide" Target="slides/slide25.xml"/><Relationship Id="rId31" Type="http://schemas.openxmlformats.org/officeDocument/2006/relationships/slide" Target="slides/slide26.xml"/><Relationship Id="rId32" Type="http://schemas.openxmlformats.org/officeDocument/2006/relationships/slide" Target="slides/slide27.xml"/><Relationship Id="rId33" Type="http://schemas.openxmlformats.org/officeDocument/2006/relationships/slide" Target="slides/slide28.xml"/><Relationship Id="rId34" Type="http://schemas.openxmlformats.org/officeDocument/2006/relationships/slide" Target="slides/slide29.xml"/><Relationship Id="rId35" Type="http://schemas.openxmlformats.org/officeDocument/2006/relationships/slide" Target="slides/slide30.xml"/><Relationship Id="rId36" Type="http://schemas.openxmlformats.org/officeDocument/2006/relationships/slide" Target="slides/slide31.xml"/><Relationship Id="rId37" Type="http://schemas.openxmlformats.org/officeDocument/2006/relationships/slide" Target="slides/slide32.xml"/><Relationship Id="rId38" Type="http://schemas.openxmlformats.org/officeDocument/2006/relationships/slide" Target="slides/slide33.xml"/><Relationship Id="rId39" Type="http://schemas.openxmlformats.org/officeDocument/2006/relationships/slide" Target="slides/slide34.xml"/><Relationship Id="rId40" Type="http://schemas.openxmlformats.org/officeDocument/2006/relationships/slide" Target="slides/slide35.xml"/><Relationship Id="rId41" Type="http://schemas.openxmlformats.org/officeDocument/2006/relationships/slide" Target="slides/slide36.xml"/><Relationship Id="rId42" Type="http://schemas.openxmlformats.org/officeDocument/2006/relationships/slide" Target="slides/slide37.xml"/><Relationship Id="rId43" Type="http://schemas.openxmlformats.org/officeDocument/2006/relationships/slide" Target="slides/slide38.xml"/><Relationship Id="rId44" Type="http://schemas.openxmlformats.org/officeDocument/2006/relationships/slide" Target="slides/slide39.xml"/><Relationship Id="rId45" Type="http://schemas.openxmlformats.org/officeDocument/2006/relationships/slide" Target="slides/slide40.xml"/><Relationship Id="rId46" Type="http://schemas.openxmlformats.org/officeDocument/2006/relationships/slide" Target="slides/slide41.xml"/><Relationship Id="rId47" Type="http://schemas.openxmlformats.org/officeDocument/2006/relationships/slide" Target="slides/slide42.xml"/><Relationship Id="rId48" Type="http://schemas.openxmlformats.org/officeDocument/2006/relationships/slide" Target="slides/slide43.xml"/><Relationship Id="rId49" Type="http://schemas.openxmlformats.org/officeDocument/2006/relationships/slide" Target="slides/slide44.xml"/><Relationship Id="rId50" Type="http://schemas.openxmlformats.org/officeDocument/2006/relationships/slide" Target="slides/slide45.xml"/><Relationship Id="rId51" Type="http://schemas.openxmlformats.org/officeDocument/2006/relationships/slide" Target="slides/slide46.xml"/><Relationship Id="rId52" Type="http://schemas.openxmlformats.org/officeDocument/2006/relationships/slide" Target="slides/slide47.xml"/><Relationship Id="rId53" Type="http://schemas.openxmlformats.org/officeDocument/2006/relationships/slide" Target="slides/slide48.xml"/><Relationship Id="rId54" Type="http://schemas.openxmlformats.org/officeDocument/2006/relationships/slide" Target="slides/slide49.xml"/><Relationship Id="rId55" Type="http://schemas.openxmlformats.org/officeDocument/2006/relationships/slide" Target="slides/slide50.xml"/><Relationship Id="rId56" Type="http://schemas.openxmlformats.org/officeDocument/2006/relationships/slide" Target="slides/slide51.xml"/><Relationship Id="rId57" Type="http://schemas.openxmlformats.org/officeDocument/2006/relationships/slide" Target="slides/slide52.xml"/><Relationship Id="rId58" Type="http://schemas.openxmlformats.org/officeDocument/2006/relationships/slide" Target="slides/slide53.xml"/><Relationship Id="rId59" Type="http://schemas.openxmlformats.org/officeDocument/2006/relationships/slide" Target="slides/slide54.xml"/><Relationship Id="rId60" Type="http://schemas.openxmlformats.org/officeDocument/2006/relationships/slide" Target="slides/slide55.xml"/><Relationship Id="rId61" Type="http://schemas.openxmlformats.org/officeDocument/2006/relationships/slide" Target="slides/slide56.xml"/><Relationship Id="rId62" Type="http://schemas.openxmlformats.org/officeDocument/2006/relationships/slide" Target="slides/slide57.xml"/><Relationship Id="rId63" Type="http://schemas.openxmlformats.org/officeDocument/2006/relationships/slide" Target="slides/slide58.xml"/><Relationship Id="rId64" Type="http://schemas.openxmlformats.org/officeDocument/2006/relationships/slide" Target="slides/slide59.xml"/><Relationship Id="rId65" Type="http://schemas.openxmlformats.org/officeDocument/2006/relationships/slide" Target="slides/slide6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9" name="Shape 839"/>
        <p:cNvGrpSpPr/>
        <p:nvPr/>
      </p:nvGrpSpPr>
      <p:grpSpPr>
        <a:xfrm>
          <a:off x="0" y="0"/>
          <a:ext cx="0" cy="0"/>
          <a:chOff x="0" y="0"/>
          <a:chExt cx="0" cy="0"/>
        </a:xfrm>
      </p:grpSpPr>
      <p:sp>
        <p:nvSpPr>
          <p:cNvPr id="840" name="Google Shape;840;g279955a40ae_0_8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41" name="Google Shape;841;g279955a40ae_0_8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5" name="Shape 845"/>
        <p:cNvGrpSpPr/>
        <p:nvPr/>
      </p:nvGrpSpPr>
      <p:grpSpPr>
        <a:xfrm>
          <a:off x="0" y="0"/>
          <a:ext cx="0" cy="0"/>
          <a:chOff x="0" y="0"/>
          <a:chExt cx="0" cy="0"/>
        </a:xfrm>
      </p:grpSpPr>
      <p:sp>
        <p:nvSpPr>
          <p:cNvPr id="846" name="Google Shape;846;g279955a40ae_0_8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47" name="Google Shape;847;g279955a40ae_0_8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0" name="Shape 850"/>
        <p:cNvGrpSpPr/>
        <p:nvPr/>
      </p:nvGrpSpPr>
      <p:grpSpPr>
        <a:xfrm>
          <a:off x="0" y="0"/>
          <a:ext cx="0" cy="0"/>
          <a:chOff x="0" y="0"/>
          <a:chExt cx="0" cy="0"/>
        </a:xfrm>
      </p:grpSpPr>
      <p:sp>
        <p:nvSpPr>
          <p:cNvPr id="851" name="Google Shape;851;g279955a40ae_0_8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52" name="Google Shape;852;g279955a40ae_0_8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5" name="Shape 855"/>
        <p:cNvGrpSpPr/>
        <p:nvPr/>
      </p:nvGrpSpPr>
      <p:grpSpPr>
        <a:xfrm>
          <a:off x="0" y="0"/>
          <a:ext cx="0" cy="0"/>
          <a:chOff x="0" y="0"/>
          <a:chExt cx="0" cy="0"/>
        </a:xfrm>
      </p:grpSpPr>
      <p:sp>
        <p:nvSpPr>
          <p:cNvPr id="856" name="Google Shape;856;g2f4b0266b08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57" name="Google Shape;857;g2f4b0266b08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1" name="Shape 861"/>
        <p:cNvGrpSpPr/>
        <p:nvPr/>
      </p:nvGrpSpPr>
      <p:grpSpPr>
        <a:xfrm>
          <a:off x="0" y="0"/>
          <a:ext cx="0" cy="0"/>
          <a:chOff x="0" y="0"/>
          <a:chExt cx="0" cy="0"/>
        </a:xfrm>
      </p:grpSpPr>
      <p:sp>
        <p:nvSpPr>
          <p:cNvPr id="862" name="Google Shape;862;g2f4b0266b08_0_8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63" name="Google Shape;863;g2f4b0266b08_0_8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0" name="Shape 870"/>
        <p:cNvGrpSpPr/>
        <p:nvPr/>
      </p:nvGrpSpPr>
      <p:grpSpPr>
        <a:xfrm>
          <a:off x="0" y="0"/>
          <a:ext cx="0" cy="0"/>
          <a:chOff x="0" y="0"/>
          <a:chExt cx="0" cy="0"/>
        </a:xfrm>
      </p:grpSpPr>
      <p:sp>
        <p:nvSpPr>
          <p:cNvPr id="871" name="Google Shape;871;g2f4b0266b08_0_86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72" name="Google Shape;872;g2f4b0266b08_0_8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2" name="Shape 882"/>
        <p:cNvGrpSpPr/>
        <p:nvPr/>
      </p:nvGrpSpPr>
      <p:grpSpPr>
        <a:xfrm>
          <a:off x="0" y="0"/>
          <a:ext cx="0" cy="0"/>
          <a:chOff x="0" y="0"/>
          <a:chExt cx="0" cy="0"/>
        </a:xfrm>
      </p:grpSpPr>
      <p:sp>
        <p:nvSpPr>
          <p:cNvPr id="883" name="Google Shape;883;g2f4b0266b08_0_87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84" name="Google Shape;884;g2f4b0266b08_0_8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9" name="Shape 899"/>
        <p:cNvGrpSpPr/>
        <p:nvPr/>
      </p:nvGrpSpPr>
      <p:grpSpPr>
        <a:xfrm>
          <a:off x="0" y="0"/>
          <a:ext cx="0" cy="0"/>
          <a:chOff x="0" y="0"/>
          <a:chExt cx="0" cy="0"/>
        </a:xfrm>
      </p:grpSpPr>
      <p:sp>
        <p:nvSpPr>
          <p:cNvPr id="900" name="Google Shape;900;g2f4b0266b08_0_89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01" name="Google Shape;901;g2f4b0266b08_0_89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5" name="Shape 925"/>
        <p:cNvGrpSpPr/>
        <p:nvPr/>
      </p:nvGrpSpPr>
      <p:grpSpPr>
        <a:xfrm>
          <a:off x="0" y="0"/>
          <a:ext cx="0" cy="0"/>
          <a:chOff x="0" y="0"/>
          <a:chExt cx="0" cy="0"/>
        </a:xfrm>
      </p:grpSpPr>
      <p:sp>
        <p:nvSpPr>
          <p:cNvPr id="926" name="Google Shape;926;g2f4b0266b08_0_9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27" name="Google Shape;927;g2f4b0266b08_0_9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4" name="Shape 954"/>
        <p:cNvGrpSpPr/>
        <p:nvPr/>
      </p:nvGrpSpPr>
      <p:grpSpPr>
        <a:xfrm>
          <a:off x="0" y="0"/>
          <a:ext cx="0" cy="0"/>
          <a:chOff x="0" y="0"/>
          <a:chExt cx="0" cy="0"/>
        </a:xfrm>
      </p:grpSpPr>
      <p:sp>
        <p:nvSpPr>
          <p:cNvPr id="955" name="Google Shape;955;g2f4b0266b08_0_9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56" name="Google Shape;956;g2f4b0266b08_0_9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3" name="Shape 983"/>
        <p:cNvGrpSpPr/>
        <p:nvPr/>
      </p:nvGrpSpPr>
      <p:grpSpPr>
        <a:xfrm>
          <a:off x="0" y="0"/>
          <a:ext cx="0" cy="0"/>
          <a:chOff x="0" y="0"/>
          <a:chExt cx="0" cy="0"/>
        </a:xfrm>
      </p:grpSpPr>
      <p:sp>
        <p:nvSpPr>
          <p:cNvPr id="984" name="Google Shape;984;g2f4b0266b08_0_100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85" name="Google Shape;985;g2f4b0266b08_0_100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3" name="Shape 1013"/>
        <p:cNvGrpSpPr/>
        <p:nvPr/>
      </p:nvGrpSpPr>
      <p:grpSpPr>
        <a:xfrm>
          <a:off x="0" y="0"/>
          <a:ext cx="0" cy="0"/>
          <a:chOff x="0" y="0"/>
          <a:chExt cx="0" cy="0"/>
        </a:xfrm>
      </p:grpSpPr>
      <p:sp>
        <p:nvSpPr>
          <p:cNvPr id="1014" name="Google Shape;1014;g2f4b0266b08_0_11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15" name="Google Shape;1015;g2f4b0266b08_0_11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1" name="Shape 1051"/>
        <p:cNvGrpSpPr/>
        <p:nvPr/>
      </p:nvGrpSpPr>
      <p:grpSpPr>
        <a:xfrm>
          <a:off x="0" y="0"/>
          <a:ext cx="0" cy="0"/>
          <a:chOff x="0" y="0"/>
          <a:chExt cx="0" cy="0"/>
        </a:xfrm>
      </p:grpSpPr>
      <p:sp>
        <p:nvSpPr>
          <p:cNvPr id="1052" name="Google Shape;1052;g2f4b0266b08_0_117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53" name="Google Shape;1053;g2f4b0266b08_0_117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3" name="Shape 1083"/>
        <p:cNvGrpSpPr/>
        <p:nvPr/>
      </p:nvGrpSpPr>
      <p:grpSpPr>
        <a:xfrm>
          <a:off x="0" y="0"/>
          <a:ext cx="0" cy="0"/>
          <a:chOff x="0" y="0"/>
          <a:chExt cx="0" cy="0"/>
        </a:xfrm>
      </p:grpSpPr>
      <p:sp>
        <p:nvSpPr>
          <p:cNvPr id="1084" name="Google Shape;1084;g2f4b0266b08_0_106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85" name="Google Shape;1085;g2f4b0266b08_0_10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0" name="Shape 1100"/>
        <p:cNvGrpSpPr/>
        <p:nvPr/>
      </p:nvGrpSpPr>
      <p:grpSpPr>
        <a:xfrm>
          <a:off x="0" y="0"/>
          <a:ext cx="0" cy="0"/>
          <a:chOff x="0" y="0"/>
          <a:chExt cx="0" cy="0"/>
        </a:xfrm>
      </p:grpSpPr>
      <p:sp>
        <p:nvSpPr>
          <p:cNvPr id="1101" name="Google Shape;1101;g2f4b0266b08_0_107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02" name="Google Shape;1102;g2f4b0266b08_0_10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8" name="Shape 1118"/>
        <p:cNvGrpSpPr/>
        <p:nvPr/>
      </p:nvGrpSpPr>
      <p:grpSpPr>
        <a:xfrm>
          <a:off x="0" y="0"/>
          <a:ext cx="0" cy="0"/>
          <a:chOff x="0" y="0"/>
          <a:chExt cx="0" cy="0"/>
        </a:xfrm>
      </p:grpSpPr>
      <p:sp>
        <p:nvSpPr>
          <p:cNvPr id="1119" name="Google Shape;1119;g2f4b0266b08_0_110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20" name="Google Shape;1120;g2f4b0266b08_0_110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8" name="Shape 1138"/>
        <p:cNvGrpSpPr/>
        <p:nvPr/>
      </p:nvGrpSpPr>
      <p:grpSpPr>
        <a:xfrm>
          <a:off x="0" y="0"/>
          <a:ext cx="0" cy="0"/>
          <a:chOff x="0" y="0"/>
          <a:chExt cx="0" cy="0"/>
        </a:xfrm>
      </p:grpSpPr>
      <p:sp>
        <p:nvSpPr>
          <p:cNvPr id="1139" name="Google Shape;1139;g2f4b0266b08_0_12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40" name="Google Shape;1140;g2f4b0266b08_0_12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6" name="Shape 1156"/>
        <p:cNvGrpSpPr/>
        <p:nvPr/>
      </p:nvGrpSpPr>
      <p:grpSpPr>
        <a:xfrm>
          <a:off x="0" y="0"/>
          <a:ext cx="0" cy="0"/>
          <a:chOff x="0" y="0"/>
          <a:chExt cx="0" cy="0"/>
        </a:xfrm>
      </p:grpSpPr>
      <p:sp>
        <p:nvSpPr>
          <p:cNvPr id="1157" name="Google Shape;1157;g2f4b0266b08_0_12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58" name="Google Shape;1158;g2f4b0266b08_0_12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7" name="Shape 1177"/>
        <p:cNvGrpSpPr/>
        <p:nvPr/>
      </p:nvGrpSpPr>
      <p:grpSpPr>
        <a:xfrm>
          <a:off x="0" y="0"/>
          <a:ext cx="0" cy="0"/>
          <a:chOff x="0" y="0"/>
          <a:chExt cx="0" cy="0"/>
        </a:xfrm>
      </p:grpSpPr>
      <p:sp>
        <p:nvSpPr>
          <p:cNvPr id="1178" name="Google Shape;1178;g2f4b0266b08_0_130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79" name="Google Shape;1179;g2f4b0266b08_0_13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6" name="Shape 1196"/>
        <p:cNvGrpSpPr/>
        <p:nvPr/>
      </p:nvGrpSpPr>
      <p:grpSpPr>
        <a:xfrm>
          <a:off x="0" y="0"/>
          <a:ext cx="0" cy="0"/>
          <a:chOff x="0" y="0"/>
          <a:chExt cx="0" cy="0"/>
        </a:xfrm>
      </p:grpSpPr>
      <p:sp>
        <p:nvSpPr>
          <p:cNvPr id="1197" name="Google Shape;1197;g2f4b0266b08_0_11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98" name="Google Shape;1198;g2f4b0266b08_0_11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2" name="Shape 1212"/>
        <p:cNvGrpSpPr/>
        <p:nvPr/>
      </p:nvGrpSpPr>
      <p:grpSpPr>
        <a:xfrm>
          <a:off x="0" y="0"/>
          <a:ext cx="0" cy="0"/>
          <a:chOff x="0" y="0"/>
          <a:chExt cx="0" cy="0"/>
        </a:xfrm>
      </p:grpSpPr>
      <p:sp>
        <p:nvSpPr>
          <p:cNvPr id="1213" name="Google Shape;1213;g2f4b0266b08_0_129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14" name="Google Shape;1214;g2f4b0266b08_0_12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2" name="Shape 1222"/>
        <p:cNvGrpSpPr/>
        <p:nvPr/>
      </p:nvGrpSpPr>
      <p:grpSpPr>
        <a:xfrm>
          <a:off x="0" y="0"/>
          <a:ext cx="0" cy="0"/>
          <a:chOff x="0" y="0"/>
          <a:chExt cx="0" cy="0"/>
        </a:xfrm>
      </p:grpSpPr>
      <p:sp>
        <p:nvSpPr>
          <p:cNvPr id="1223" name="Google Shape;1223;g2f4b0266b08_0_13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24" name="Google Shape;1224;g2f4b0266b08_0_13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5" name="Shape 1235"/>
        <p:cNvGrpSpPr/>
        <p:nvPr/>
      </p:nvGrpSpPr>
      <p:grpSpPr>
        <a:xfrm>
          <a:off x="0" y="0"/>
          <a:ext cx="0" cy="0"/>
          <a:chOff x="0" y="0"/>
          <a:chExt cx="0" cy="0"/>
        </a:xfrm>
      </p:grpSpPr>
      <p:sp>
        <p:nvSpPr>
          <p:cNvPr id="1236" name="Google Shape;1236;g2f4b0266b08_0_13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37" name="Google Shape;1237;g2f4b0266b08_0_13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3" name="Shape 1253"/>
        <p:cNvGrpSpPr/>
        <p:nvPr/>
      </p:nvGrpSpPr>
      <p:grpSpPr>
        <a:xfrm>
          <a:off x="0" y="0"/>
          <a:ext cx="0" cy="0"/>
          <a:chOff x="0" y="0"/>
          <a:chExt cx="0" cy="0"/>
        </a:xfrm>
      </p:grpSpPr>
      <p:sp>
        <p:nvSpPr>
          <p:cNvPr id="1254" name="Google Shape;1254;g2f4b0266b08_0_137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55" name="Google Shape;1255;g2f4b0266b08_0_13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8" name="Shape 1268"/>
        <p:cNvGrpSpPr/>
        <p:nvPr/>
      </p:nvGrpSpPr>
      <p:grpSpPr>
        <a:xfrm>
          <a:off x="0" y="0"/>
          <a:ext cx="0" cy="0"/>
          <a:chOff x="0" y="0"/>
          <a:chExt cx="0" cy="0"/>
        </a:xfrm>
      </p:grpSpPr>
      <p:sp>
        <p:nvSpPr>
          <p:cNvPr id="1269" name="Google Shape;1269;g2f4b0266b08_0_138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70" name="Google Shape;1270;g2f4b0266b08_0_138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9" name="Shape 1289"/>
        <p:cNvGrpSpPr/>
        <p:nvPr/>
      </p:nvGrpSpPr>
      <p:grpSpPr>
        <a:xfrm>
          <a:off x="0" y="0"/>
          <a:ext cx="0" cy="0"/>
          <a:chOff x="0" y="0"/>
          <a:chExt cx="0" cy="0"/>
        </a:xfrm>
      </p:grpSpPr>
      <p:sp>
        <p:nvSpPr>
          <p:cNvPr id="1290" name="Google Shape;1290;g2f4b0266b08_0_139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91" name="Google Shape;1291;g2f4b0266b08_0_139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10" name="Shape 1310"/>
        <p:cNvGrpSpPr/>
        <p:nvPr/>
      </p:nvGrpSpPr>
      <p:grpSpPr>
        <a:xfrm>
          <a:off x="0" y="0"/>
          <a:ext cx="0" cy="0"/>
          <a:chOff x="0" y="0"/>
          <a:chExt cx="0" cy="0"/>
        </a:xfrm>
      </p:grpSpPr>
      <p:sp>
        <p:nvSpPr>
          <p:cNvPr id="1311" name="Google Shape;1311;g2f4b0266b08_0_14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12" name="Google Shape;1312;g2f4b0266b08_0_14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4" name="Shape 1334"/>
        <p:cNvGrpSpPr/>
        <p:nvPr/>
      </p:nvGrpSpPr>
      <p:grpSpPr>
        <a:xfrm>
          <a:off x="0" y="0"/>
          <a:ext cx="0" cy="0"/>
          <a:chOff x="0" y="0"/>
          <a:chExt cx="0" cy="0"/>
        </a:xfrm>
      </p:grpSpPr>
      <p:sp>
        <p:nvSpPr>
          <p:cNvPr id="1335" name="Google Shape;1335;g2f4b0266b08_0_14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36" name="Google Shape;1336;g2f4b0266b08_0_14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55" name="Shape 1355"/>
        <p:cNvGrpSpPr/>
        <p:nvPr/>
      </p:nvGrpSpPr>
      <p:grpSpPr>
        <a:xfrm>
          <a:off x="0" y="0"/>
          <a:ext cx="0" cy="0"/>
          <a:chOff x="0" y="0"/>
          <a:chExt cx="0" cy="0"/>
        </a:xfrm>
      </p:grpSpPr>
      <p:sp>
        <p:nvSpPr>
          <p:cNvPr id="1356" name="Google Shape;1356;g2f4b0266b08_0_14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57" name="Google Shape;1357;g2f4b0266b08_0_14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67" name="Shape 1367"/>
        <p:cNvGrpSpPr/>
        <p:nvPr/>
      </p:nvGrpSpPr>
      <p:grpSpPr>
        <a:xfrm>
          <a:off x="0" y="0"/>
          <a:ext cx="0" cy="0"/>
          <a:chOff x="0" y="0"/>
          <a:chExt cx="0" cy="0"/>
        </a:xfrm>
      </p:grpSpPr>
      <p:sp>
        <p:nvSpPr>
          <p:cNvPr id="1368" name="Google Shape;1368;g2f4b0266b08_0_14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69" name="Google Shape;1369;g2f4b0266b08_0_14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7" name="Shape 1387"/>
        <p:cNvGrpSpPr/>
        <p:nvPr/>
      </p:nvGrpSpPr>
      <p:grpSpPr>
        <a:xfrm>
          <a:off x="0" y="0"/>
          <a:ext cx="0" cy="0"/>
          <a:chOff x="0" y="0"/>
          <a:chExt cx="0" cy="0"/>
        </a:xfrm>
      </p:grpSpPr>
      <p:sp>
        <p:nvSpPr>
          <p:cNvPr id="1388" name="Google Shape;1388;g2f4b0266b08_0_169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89" name="Google Shape;1389;g2f4b0266b08_0_169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96" name="Shape 1396"/>
        <p:cNvGrpSpPr/>
        <p:nvPr/>
      </p:nvGrpSpPr>
      <p:grpSpPr>
        <a:xfrm>
          <a:off x="0" y="0"/>
          <a:ext cx="0" cy="0"/>
          <a:chOff x="0" y="0"/>
          <a:chExt cx="0" cy="0"/>
        </a:xfrm>
      </p:grpSpPr>
      <p:sp>
        <p:nvSpPr>
          <p:cNvPr id="1397" name="Google Shape;1397;g2f4b0266b08_0_15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98" name="Google Shape;1398;g2f4b0266b08_0_15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7" name="Shape 1417"/>
        <p:cNvGrpSpPr/>
        <p:nvPr/>
      </p:nvGrpSpPr>
      <p:grpSpPr>
        <a:xfrm>
          <a:off x="0" y="0"/>
          <a:ext cx="0" cy="0"/>
          <a:chOff x="0" y="0"/>
          <a:chExt cx="0" cy="0"/>
        </a:xfrm>
      </p:grpSpPr>
      <p:sp>
        <p:nvSpPr>
          <p:cNvPr id="1418" name="Google Shape;1418;g2f4b0266b08_0_155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19" name="Google Shape;1419;g2f4b0266b08_0_15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8" name="Shape 1438"/>
        <p:cNvGrpSpPr/>
        <p:nvPr/>
      </p:nvGrpSpPr>
      <p:grpSpPr>
        <a:xfrm>
          <a:off x="0" y="0"/>
          <a:ext cx="0" cy="0"/>
          <a:chOff x="0" y="0"/>
          <a:chExt cx="0" cy="0"/>
        </a:xfrm>
      </p:grpSpPr>
      <p:sp>
        <p:nvSpPr>
          <p:cNvPr id="1439" name="Google Shape;1439;g2f4b0266b08_0_157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40" name="Google Shape;1440;g2f4b0266b08_0_15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53" name="Shape 1453"/>
        <p:cNvGrpSpPr/>
        <p:nvPr/>
      </p:nvGrpSpPr>
      <p:grpSpPr>
        <a:xfrm>
          <a:off x="0" y="0"/>
          <a:ext cx="0" cy="0"/>
          <a:chOff x="0" y="0"/>
          <a:chExt cx="0" cy="0"/>
        </a:xfrm>
      </p:grpSpPr>
      <p:sp>
        <p:nvSpPr>
          <p:cNvPr id="1454" name="Google Shape;1454;g2f4b0266b08_0_160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55" name="Google Shape;1455;g2f4b0266b08_0_160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77" name="Shape 1477"/>
        <p:cNvGrpSpPr/>
        <p:nvPr/>
      </p:nvGrpSpPr>
      <p:grpSpPr>
        <a:xfrm>
          <a:off x="0" y="0"/>
          <a:ext cx="0" cy="0"/>
          <a:chOff x="0" y="0"/>
          <a:chExt cx="0" cy="0"/>
        </a:xfrm>
      </p:grpSpPr>
      <p:sp>
        <p:nvSpPr>
          <p:cNvPr id="1478" name="Google Shape;1478;g2f4b0266b08_0_16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79" name="Google Shape;1479;g2f4b0266b08_0_16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8" name="Shape 1498"/>
        <p:cNvGrpSpPr/>
        <p:nvPr/>
      </p:nvGrpSpPr>
      <p:grpSpPr>
        <a:xfrm>
          <a:off x="0" y="0"/>
          <a:ext cx="0" cy="0"/>
          <a:chOff x="0" y="0"/>
          <a:chExt cx="0" cy="0"/>
        </a:xfrm>
      </p:grpSpPr>
      <p:sp>
        <p:nvSpPr>
          <p:cNvPr id="1499" name="Google Shape;1499;g2f4b0266b08_0_167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00" name="Google Shape;1500;g2f4b0266b08_0_16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14" name="Shape 1514"/>
        <p:cNvGrpSpPr/>
        <p:nvPr/>
      </p:nvGrpSpPr>
      <p:grpSpPr>
        <a:xfrm>
          <a:off x="0" y="0"/>
          <a:ext cx="0" cy="0"/>
          <a:chOff x="0" y="0"/>
          <a:chExt cx="0" cy="0"/>
        </a:xfrm>
      </p:grpSpPr>
      <p:sp>
        <p:nvSpPr>
          <p:cNvPr id="1515" name="Google Shape;1515;g2f4b0266b08_0_170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16" name="Google Shape;1516;g2f4b0266b08_0_170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28" name="Shape 1528"/>
        <p:cNvGrpSpPr/>
        <p:nvPr/>
      </p:nvGrpSpPr>
      <p:grpSpPr>
        <a:xfrm>
          <a:off x="0" y="0"/>
          <a:ext cx="0" cy="0"/>
          <a:chOff x="0" y="0"/>
          <a:chExt cx="0" cy="0"/>
        </a:xfrm>
      </p:grpSpPr>
      <p:sp>
        <p:nvSpPr>
          <p:cNvPr id="1529" name="Google Shape;1529;g2f4b0266b08_0_17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30" name="Google Shape;1530;g2f4b0266b08_0_17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37" name="Shape 1537"/>
        <p:cNvGrpSpPr/>
        <p:nvPr/>
      </p:nvGrpSpPr>
      <p:grpSpPr>
        <a:xfrm>
          <a:off x="0" y="0"/>
          <a:ext cx="0" cy="0"/>
          <a:chOff x="0" y="0"/>
          <a:chExt cx="0" cy="0"/>
        </a:xfrm>
      </p:grpSpPr>
      <p:sp>
        <p:nvSpPr>
          <p:cNvPr id="1538" name="Google Shape;1538;g2f4b0266b08_0_17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39" name="Google Shape;1539;g2f4b0266b08_0_17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62" name="Shape 1562"/>
        <p:cNvGrpSpPr/>
        <p:nvPr/>
      </p:nvGrpSpPr>
      <p:grpSpPr>
        <a:xfrm>
          <a:off x="0" y="0"/>
          <a:ext cx="0" cy="0"/>
          <a:chOff x="0" y="0"/>
          <a:chExt cx="0" cy="0"/>
        </a:xfrm>
      </p:grpSpPr>
      <p:sp>
        <p:nvSpPr>
          <p:cNvPr id="1563" name="Google Shape;1563;g2f4b0266b08_0_17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64" name="Google Shape;1564;g2f4b0266b08_0_17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77" name="Shape 1577"/>
        <p:cNvGrpSpPr/>
        <p:nvPr/>
      </p:nvGrpSpPr>
      <p:grpSpPr>
        <a:xfrm>
          <a:off x="0" y="0"/>
          <a:ext cx="0" cy="0"/>
          <a:chOff x="0" y="0"/>
          <a:chExt cx="0" cy="0"/>
        </a:xfrm>
      </p:grpSpPr>
      <p:sp>
        <p:nvSpPr>
          <p:cNvPr id="1578" name="Google Shape;1578;g2f4b0266b08_0_17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79" name="Google Shape;1579;g2f4b0266b08_0_17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86" name="Shape 1586"/>
        <p:cNvGrpSpPr/>
        <p:nvPr/>
      </p:nvGrpSpPr>
      <p:grpSpPr>
        <a:xfrm>
          <a:off x="0" y="0"/>
          <a:ext cx="0" cy="0"/>
          <a:chOff x="0" y="0"/>
          <a:chExt cx="0" cy="0"/>
        </a:xfrm>
      </p:grpSpPr>
      <p:sp>
        <p:nvSpPr>
          <p:cNvPr id="1587" name="Google Shape;1587;g2f4b0266b08_0_178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88" name="Google Shape;1588;g2f4b0266b08_0_17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00" name="Shape 1600"/>
        <p:cNvGrpSpPr/>
        <p:nvPr/>
      </p:nvGrpSpPr>
      <p:grpSpPr>
        <a:xfrm>
          <a:off x="0" y="0"/>
          <a:ext cx="0" cy="0"/>
          <a:chOff x="0" y="0"/>
          <a:chExt cx="0" cy="0"/>
        </a:xfrm>
      </p:grpSpPr>
      <p:sp>
        <p:nvSpPr>
          <p:cNvPr id="1601" name="Google Shape;1601;g2f4b0266b08_0_180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02" name="Google Shape;1602;g2f4b0266b08_0_180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18" name="Shape 1618"/>
        <p:cNvGrpSpPr/>
        <p:nvPr/>
      </p:nvGrpSpPr>
      <p:grpSpPr>
        <a:xfrm>
          <a:off x="0" y="0"/>
          <a:ext cx="0" cy="0"/>
          <a:chOff x="0" y="0"/>
          <a:chExt cx="0" cy="0"/>
        </a:xfrm>
      </p:grpSpPr>
      <p:sp>
        <p:nvSpPr>
          <p:cNvPr id="1619" name="Google Shape;1619;g2f4b0266b08_0_18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20" name="Google Shape;1620;g2f4b0266b08_0_18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24" name="Shape 1624"/>
        <p:cNvGrpSpPr/>
        <p:nvPr/>
      </p:nvGrpSpPr>
      <p:grpSpPr>
        <a:xfrm>
          <a:off x="0" y="0"/>
          <a:ext cx="0" cy="0"/>
          <a:chOff x="0" y="0"/>
          <a:chExt cx="0" cy="0"/>
        </a:xfrm>
      </p:grpSpPr>
      <p:sp>
        <p:nvSpPr>
          <p:cNvPr id="1625" name="Google Shape;1625;g2f4b0266b08_0_18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26" name="Google Shape;1626;g2f4b0266b08_0_18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36" name="Shape 1636"/>
        <p:cNvGrpSpPr/>
        <p:nvPr/>
      </p:nvGrpSpPr>
      <p:grpSpPr>
        <a:xfrm>
          <a:off x="0" y="0"/>
          <a:ext cx="0" cy="0"/>
          <a:chOff x="0" y="0"/>
          <a:chExt cx="0" cy="0"/>
        </a:xfrm>
      </p:grpSpPr>
      <p:sp>
        <p:nvSpPr>
          <p:cNvPr id="1637" name="Google Shape;1637;g2f4b0266b08_0_18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38" name="Google Shape;1638;g2f4b0266b08_0_18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55" name="Shape 1655"/>
        <p:cNvGrpSpPr/>
        <p:nvPr/>
      </p:nvGrpSpPr>
      <p:grpSpPr>
        <a:xfrm>
          <a:off x="0" y="0"/>
          <a:ext cx="0" cy="0"/>
          <a:chOff x="0" y="0"/>
          <a:chExt cx="0" cy="0"/>
        </a:xfrm>
      </p:grpSpPr>
      <p:sp>
        <p:nvSpPr>
          <p:cNvPr id="1656" name="Google Shape;1656;g2f4b0266b08_0_18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57" name="Google Shape;1657;g2f4b0266b08_0_18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78" name="Shape 1678"/>
        <p:cNvGrpSpPr/>
        <p:nvPr/>
      </p:nvGrpSpPr>
      <p:grpSpPr>
        <a:xfrm>
          <a:off x="0" y="0"/>
          <a:ext cx="0" cy="0"/>
          <a:chOff x="0" y="0"/>
          <a:chExt cx="0" cy="0"/>
        </a:xfrm>
      </p:grpSpPr>
      <p:sp>
        <p:nvSpPr>
          <p:cNvPr id="1679" name="Google Shape;1679;g2f4b0266b08_0_190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80" name="Google Shape;1680;g2f4b0266b08_0_190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98" name="Shape 1698"/>
        <p:cNvGrpSpPr/>
        <p:nvPr/>
      </p:nvGrpSpPr>
      <p:grpSpPr>
        <a:xfrm>
          <a:off x="0" y="0"/>
          <a:ext cx="0" cy="0"/>
          <a:chOff x="0" y="0"/>
          <a:chExt cx="0" cy="0"/>
        </a:xfrm>
      </p:grpSpPr>
      <p:sp>
        <p:nvSpPr>
          <p:cNvPr id="1699" name="Google Shape;1699;g2f4b0266b08_0_19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00" name="Google Shape;1700;g2f4b0266b08_0_19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04" name="Shape 1704"/>
        <p:cNvGrpSpPr/>
        <p:nvPr/>
      </p:nvGrpSpPr>
      <p:grpSpPr>
        <a:xfrm>
          <a:off x="0" y="0"/>
          <a:ext cx="0" cy="0"/>
          <a:chOff x="0" y="0"/>
          <a:chExt cx="0" cy="0"/>
        </a:xfrm>
      </p:grpSpPr>
      <p:sp>
        <p:nvSpPr>
          <p:cNvPr id="1705" name="Google Shape;1705;g2f4b0266b08_0_19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06" name="Google Shape;1706;g2f4b0266b08_0_19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14" name="Shape 1714"/>
        <p:cNvGrpSpPr/>
        <p:nvPr/>
      </p:nvGrpSpPr>
      <p:grpSpPr>
        <a:xfrm>
          <a:off x="0" y="0"/>
          <a:ext cx="0" cy="0"/>
          <a:chOff x="0" y="0"/>
          <a:chExt cx="0" cy="0"/>
        </a:xfrm>
      </p:grpSpPr>
      <p:sp>
        <p:nvSpPr>
          <p:cNvPr id="1715" name="Google Shape;1715;g2f4b0266b08_0_21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16" name="Google Shape;1716;g2f4b0266b08_0_21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25" name="Shape 1725"/>
        <p:cNvGrpSpPr/>
        <p:nvPr/>
      </p:nvGrpSpPr>
      <p:grpSpPr>
        <a:xfrm>
          <a:off x="0" y="0"/>
          <a:ext cx="0" cy="0"/>
          <a:chOff x="0" y="0"/>
          <a:chExt cx="0" cy="0"/>
        </a:xfrm>
      </p:grpSpPr>
      <p:sp>
        <p:nvSpPr>
          <p:cNvPr id="1726" name="Google Shape;1726;g2f4b0266b08_0_19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27" name="Google Shape;1727;g2f4b0266b08_0_19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64" name="Shape 1764"/>
        <p:cNvGrpSpPr/>
        <p:nvPr/>
      </p:nvGrpSpPr>
      <p:grpSpPr>
        <a:xfrm>
          <a:off x="0" y="0"/>
          <a:ext cx="0" cy="0"/>
          <a:chOff x="0" y="0"/>
          <a:chExt cx="0" cy="0"/>
        </a:xfrm>
      </p:grpSpPr>
      <p:sp>
        <p:nvSpPr>
          <p:cNvPr id="1765" name="Google Shape;1765;g2f4b0266b08_0_20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66" name="Google Shape;1766;g2f4b0266b08_0_20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78" name="Shape 1778"/>
        <p:cNvGrpSpPr/>
        <p:nvPr/>
      </p:nvGrpSpPr>
      <p:grpSpPr>
        <a:xfrm>
          <a:off x="0" y="0"/>
          <a:ext cx="0" cy="0"/>
          <a:chOff x="0" y="0"/>
          <a:chExt cx="0" cy="0"/>
        </a:xfrm>
      </p:grpSpPr>
      <p:sp>
        <p:nvSpPr>
          <p:cNvPr id="1779" name="Google Shape;1779;g2f4b0266b08_0_199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80" name="Google Shape;1780;g2f4b0266b08_0_19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21" name="Shape 1821"/>
        <p:cNvGrpSpPr/>
        <p:nvPr/>
      </p:nvGrpSpPr>
      <p:grpSpPr>
        <a:xfrm>
          <a:off x="0" y="0"/>
          <a:ext cx="0" cy="0"/>
          <a:chOff x="0" y="0"/>
          <a:chExt cx="0" cy="0"/>
        </a:xfrm>
      </p:grpSpPr>
      <p:sp>
        <p:nvSpPr>
          <p:cNvPr id="1822" name="Google Shape;1822;g2f4b0266b08_0_20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23" name="Google Shape;1823;g2f4b0266b08_0_20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59" name="Shape 1859"/>
        <p:cNvGrpSpPr/>
        <p:nvPr/>
      </p:nvGrpSpPr>
      <p:grpSpPr>
        <a:xfrm>
          <a:off x="0" y="0"/>
          <a:ext cx="0" cy="0"/>
          <a:chOff x="0" y="0"/>
          <a:chExt cx="0" cy="0"/>
        </a:xfrm>
      </p:grpSpPr>
      <p:sp>
        <p:nvSpPr>
          <p:cNvPr id="1860" name="Google Shape;1860;g2f4b0266b08_0_210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61" name="Google Shape;1861;g2f4b0266b08_0_21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70" name="Shape 1870"/>
        <p:cNvGrpSpPr/>
        <p:nvPr/>
      </p:nvGrpSpPr>
      <p:grpSpPr>
        <a:xfrm>
          <a:off x="0" y="0"/>
          <a:ext cx="0" cy="0"/>
          <a:chOff x="0" y="0"/>
          <a:chExt cx="0" cy="0"/>
        </a:xfrm>
      </p:grpSpPr>
      <p:sp>
        <p:nvSpPr>
          <p:cNvPr id="1871" name="Google Shape;1871;g2f4b0266b08_0_209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72" name="Google Shape;1872;g2f4b0266b08_0_209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86" name="Shape 1886"/>
        <p:cNvGrpSpPr/>
        <p:nvPr/>
      </p:nvGrpSpPr>
      <p:grpSpPr>
        <a:xfrm>
          <a:off x="0" y="0"/>
          <a:ext cx="0" cy="0"/>
          <a:chOff x="0" y="0"/>
          <a:chExt cx="0" cy="0"/>
        </a:xfrm>
      </p:grpSpPr>
      <p:sp>
        <p:nvSpPr>
          <p:cNvPr id="1887" name="Google Shape;1887;g2f4b0266b08_0_21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88" name="Google Shape;1888;g2f4b0266b08_0_21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02" name="Shape 1902"/>
        <p:cNvGrpSpPr/>
        <p:nvPr/>
      </p:nvGrpSpPr>
      <p:grpSpPr>
        <a:xfrm>
          <a:off x="0" y="0"/>
          <a:ext cx="0" cy="0"/>
          <a:chOff x="0" y="0"/>
          <a:chExt cx="0" cy="0"/>
        </a:xfrm>
      </p:grpSpPr>
      <p:sp>
        <p:nvSpPr>
          <p:cNvPr id="1903" name="Google Shape;1903;g279955a40ae_0_8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04" name="Google Shape;1904;g279955a40ae_0_8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11.png"/><Relationship Id="rId5" Type="http://schemas.openxmlformats.org/officeDocument/2006/relationships/image" Target="../media/image7.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 Id="rId3" Type="http://schemas.openxmlformats.org/officeDocument/2006/relationships/image" Target="../media/image4.png"/><Relationship Id="rId4" Type="http://schemas.openxmlformats.org/officeDocument/2006/relationships/image" Target="../media/image1.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 Id="rId3" Type="http://schemas.openxmlformats.org/officeDocument/2006/relationships/image" Target="../media/image1.png"/><Relationship Id="rId4" Type="http://schemas.openxmlformats.org/officeDocument/2006/relationships/image" Target="../media/image2.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image" Target="../media/image5.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image" Target="../media/image8.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image" Target="../media/image13.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 Id="rId3" Type="http://schemas.openxmlformats.org/officeDocument/2006/relationships/image" Target="../media/image1.png"/><Relationship Id="rId4" Type="http://schemas.openxmlformats.org/officeDocument/2006/relationships/image" Target="../media/image14.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image" Target="../media/image12.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 Id="rId3" Type="http://schemas.openxmlformats.org/officeDocument/2006/relationships/image" Target="../media/image27.png"/><Relationship Id="rId4" Type="http://schemas.openxmlformats.org/officeDocument/2006/relationships/image" Target="../media/image1.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image" Target="../media/image18.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 Id="rId3" Type="http://schemas.openxmlformats.org/officeDocument/2006/relationships/image" Target="../media/image1.png"/><Relationship Id="rId4" Type="http://schemas.openxmlformats.org/officeDocument/2006/relationships/image" Target="../media/image15.png"/><Relationship Id="rId5" Type="http://schemas.openxmlformats.org/officeDocument/2006/relationships/image" Target="../media/image19.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1.png"/><Relationship Id="rId3" Type="http://schemas.openxmlformats.org/officeDocument/2006/relationships/image" Target="../media/image1.png"/><Relationship Id="rId4" Type="http://schemas.openxmlformats.org/officeDocument/2006/relationships/image" Target="../media/image7.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5.png"/><Relationship Id="rId3" Type="http://schemas.openxmlformats.org/officeDocument/2006/relationships/image" Target="../media/image1.png"/><Relationship Id="rId4" Type="http://schemas.openxmlformats.org/officeDocument/2006/relationships/image" Target="../media/image7.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image" Target="../media/image26.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 Id="rId3" Type="http://schemas.openxmlformats.org/officeDocument/2006/relationships/image" Target="../media/image1.png"/><Relationship Id="rId4" Type="http://schemas.openxmlformats.org/officeDocument/2006/relationships/image" Target="../media/image16.png"/><Relationship Id="rId5" Type="http://schemas.openxmlformats.org/officeDocument/2006/relationships/image" Target="../media/image17.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24.png"/><Relationship Id="rId5" Type="http://schemas.openxmlformats.org/officeDocument/2006/relationships/image" Target="../media/image7.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24.png"/><Relationship Id="rId5" Type="http://schemas.openxmlformats.org/officeDocument/2006/relationships/image" Target="../media/image7.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image" Target="../media/image29.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7.png"/><Relationship Id="rId4" Type="http://schemas.openxmlformats.org/officeDocument/2006/relationships/image" Target="../media/image23.png"/><Relationship Id="rId5" Type="http://schemas.openxmlformats.org/officeDocument/2006/relationships/image" Target="../media/image22.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image" Target="../media/image28.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3.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0.png"/><Relationship Id="rId3" Type="http://schemas.openxmlformats.org/officeDocument/2006/relationships/image" Target="../media/image40.png"/><Relationship Id="rId4" Type="http://schemas.openxmlformats.org/officeDocument/2006/relationships/image" Target="../media/image35.png"/><Relationship Id="rId5" Type="http://schemas.openxmlformats.org/officeDocument/2006/relationships/image" Target="../media/image34.png"/><Relationship Id="rId6" Type="http://schemas.openxmlformats.org/officeDocument/2006/relationships/image" Target="../media/image43.png"/><Relationship Id="rId7" Type="http://schemas.openxmlformats.org/officeDocument/2006/relationships/image" Target="../media/image31.pn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2.pn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2.pn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2.pn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2.pn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2.png"/><Relationship Id="rId3" Type="http://schemas.openxmlformats.org/officeDocument/2006/relationships/image" Target="../media/image38.png"/><Relationship Id="rId4" Type="http://schemas.openxmlformats.org/officeDocument/2006/relationships/image" Target="../media/image82.png"/><Relationship Id="rId5" Type="http://schemas.openxmlformats.org/officeDocument/2006/relationships/image" Target="../media/image41.png"/><Relationship Id="rId6" Type="http://schemas.openxmlformats.org/officeDocument/2006/relationships/image" Target="../media/image37.png"/><Relationship Id="rId7" Type="http://schemas.openxmlformats.org/officeDocument/2006/relationships/image" Target="../media/image32.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9.png"/><Relationship Id="rId3" Type="http://schemas.openxmlformats.org/officeDocument/2006/relationships/image" Target="../media/image82.png"/><Relationship Id="rId4" Type="http://schemas.openxmlformats.org/officeDocument/2006/relationships/image" Target="../media/image42.png"/><Relationship Id="rId5" Type="http://schemas.openxmlformats.org/officeDocument/2006/relationships/image" Target="../media/image38.png"/><Relationship Id="rId6" Type="http://schemas.openxmlformats.org/officeDocument/2006/relationships/image" Target="../media/image47.png"/><Relationship Id="rId7" Type="http://schemas.openxmlformats.org/officeDocument/2006/relationships/image" Target="../media/image41.png"/><Relationship Id="rId8" Type="http://schemas.openxmlformats.org/officeDocument/2006/relationships/image" Target="../media/image37.png"/><Relationship Id="rId9" Type="http://schemas.openxmlformats.org/officeDocument/2006/relationships/image" Target="../media/image32.png"/></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9.png"/><Relationship Id="rId3" Type="http://schemas.openxmlformats.org/officeDocument/2006/relationships/image" Target="../media/image82.png"/><Relationship Id="rId4" Type="http://schemas.openxmlformats.org/officeDocument/2006/relationships/image" Target="../media/image51.png"/><Relationship Id="rId5" Type="http://schemas.openxmlformats.org/officeDocument/2006/relationships/image" Target="../media/image42.png"/><Relationship Id="rId6" Type="http://schemas.openxmlformats.org/officeDocument/2006/relationships/image" Target="../media/image38.png"/><Relationship Id="rId7" Type="http://schemas.openxmlformats.org/officeDocument/2006/relationships/image" Target="../media/image47.png"/><Relationship Id="rId8" Type="http://schemas.openxmlformats.org/officeDocument/2006/relationships/image" Target="../media/image41.png"/><Relationship Id="rId9" Type="http://schemas.openxmlformats.org/officeDocument/2006/relationships/image" Target="../media/image37.png"/><Relationship Id="rId10" Type="http://schemas.openxmlformats.org/officeDocument/2006/relationships/image" Target="../media/image50.png"/><Relationship Id="rId11" Type="http://schemas.openxmlformats.org/officeDocument/2006/relationships/image" Target="../media/image32.png"/></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9.png"/><Relationship Id="rId3" Type="http://schemas.openxmlformats.org/officeDocument/2006/relationships/image" Target="../media/image48.png"/></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2.png"/><Relationship Id="rId3" Type="http://schemas.openxmlformats.org/officeDocument/2006/relationships/image" Target="../media/image48.png"/></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3.png"/><Relationship Id="rId3" Type="http://schemas.openxmlformats.org/officeDocument/2006/relationships/image" Target="../media/image48.png"/></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4.png"/><Relationship Id="rId3" Type="http://schemas.openxmlformats.org/officeDocument/2006/relationships/image" Target="../media/image48.png"/></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9.png"/><Relationship Id="rId3" Type="http://schemas.openxmlformats.org/officeDocument/2006/relationships/image" Target="../media/image48.png"/><Relationship Id="rId4" Type="http://schemas.openxmlformats.org/officeDocument/2006/relationships/image" Target="../media/image56.png"/></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2.png"/><Relationship Id="rId3" Type="http://schemas.openxmlformats.org/officeDocument/2006/relationships/image" Target="../media/image48.png"/><Relationship Id="rId4" Type="http://schemas.openxmlformats.org/officeDocument/2006/relationships/image" Target="../media/image56.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3.png"/><Relationship Id="rId3" Type="http://schemas.openxmlformats.org/officeDocument/2006/relationships/image" Target="../media/image48.png"/><Relationship Id="rId4" Type="http://schemas.openxmlformats.org/officeDocument/2006/relationships/image" Target="../media/image56.png"/></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4.png"/><Relationship Id="rId3" Type="http://schemas.openxmlformats.org/officeDocument/2006/relationships/image" Target="../media/image48.png"/><Relationship Id="rId4" Type="http://schemas.openxmlformats.org/officeDocument/2006/relationships/image" Target="../media/image56.png"/></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7.png"/><Relationship Id="rId3" Type="http://schemas.openxmlformats.org/officeDocument/2006/relationships/image" Target="../media/image49.png"/><Relationship Id="rId4" Type="http://schemas.openxmlformats.org/officeDocument/2006/relationships/image" Target="../media/image56.png"/></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2.png"/><Relationship Id="rId3" Type="http://schemas.openxmlformats.org/officeDocument/2006/relationships/image" Target="../media/image56.png"/><Relationship Id="rId4" Type="http://schemas.openxmlformats.org/officeDocument/2006/relationships/image" Target="../media/image57.png"/></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3.png"/><Relationship Id="rId3" Type="http://schemas.openxmlformats.org/officeDocument/2006/relationships/image" Target="../media/image56.png"/><Relationship Id="rId4" Type="http://schemas.openxmlformats.org/officeDocument/2006/relationships/image" Target="../media/image57.png"/></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4.png"/><Relationship Id="rId3" Type="http://schemas.openxmlformats.org/officeDocument/2006/relationships/image" Target="../media/image56.png"/><Relationship Id="rId4" Type="http://schemas.openxmlformats.org/officeDocument/2006/relationships/image" Target="../media/image57.png"/></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9.png"/><Relationship Id="rId3" Type="http://schemas.openxmlformats.org/officeDocument/2006/relationships/image" Target="../media/image56.png"/><Relationship Id="rId4" Type="http://schemas.openxmlformats.org/officeDocument/2006/relationships/image" Target="../media/image62.png"/></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2.png"/><Relationship Id="rId3" Type="http://schemas.openxmlformats.org/officeDocument/2006/relationships/image" Target="../media/image56.png"/><Relationship Id="rId4" Type="http://schemas.openxmlformats.org/officeDocument/2006/relationships/image" Target="../media/image62.png"/></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3.png"/><Relationship Id="rId3" Type="http://schemas.openxmlformats.org/officeDocument/2006/relationships/image" Target="../media/image56.png"/><Relationship Id="rId4" Type="http://schemas.openxmlformats.org/officeDocument/2006/relationships/image" Target="../media/image62.png"/></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4.png"/><Relationship Id="rId3" Type="http://schemas.openxmlformats.org/officeDocument/2006/relationships/image" Target="../media/image56.png"/><Relationship Id="rId4" Type="http://schemas.openxmlformats.org/officeDocument/2006/relationships/image" Target="../media/image62.png"/></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9.png"/><Relationship Id="rId3" Type="http://schemas.openxmlformats.org/officeDocument/2006/relationships/image" Target="../media/image56.png"/><Relationship Id="rId4" Type="http://schemas.openxmlformats.org/officeDocument/2006/relationships/image" Target="../media/image62.png"/></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2.png"/><Relationship Id="rId3" Type="http://schemas.openxmlformats.org/officeDocument/2006/relationships/image" Target="../media/image56.png"/><Relationship Id="rId4" Type="http://schemas.openxmlformats.org/officeDocument/2006/relationships/image" Target="../media/image62.png"/></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3.png"/><Relationship Id="rId3" Type="http://schemas.openxmlformats.org/officeDocument/2006/relationships/image" Target="../media/image56.png"/><Relationship Id="rId4" Type="http://schemas.openxmlformats.org/officeDocument/2006/relationships/image" Target="../media/image62.png"/></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4.png"/><Relationship Id="rId3" Type="http://schemas.openxmlformats.org/officeDocument/2006/relationships/image" Target="../media/image56.png"/><Relationship Id="rId4" Type="http://schemas.openxmlformats.org/officeDocument/2006/relationships/image" Target="../media/image62.png"/></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9.png"/><Relationship Id="rId3" Type="http://schemas.openxmlformats.org/officeDocument/2006/relationships/image" Target="../media/image56.png"/><Relationship Id="rId4" Type="http://schemas.openxmlformats.org/officeDocument/2006/relationships/image" Target="../media/image62.png"/></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2.png"/><Relationship Id="rId3" Type="http://schemas.openxmlformats.org/officeDocument/2006/relationships/image" Target="../media/image56.png"/><Relationship Id="rId4" Type="http://schemas.openxmlformats.org/officeDocument/2006/relationships/image" Target="../media/image62.png"/></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3.png"/><Relationship Id="rId3" Type="http://schemas.openxmlformats.org/officeDocument/2006/relationships/image" Target="../media/image56.png"/><Relationship Id="rId4" Type="http://schemas.openxmlformats.org/officeDocument/2006/relationships/image" Target="../media/image62.png"/></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4.png"/><Relationship Id="rId3" Type="http://schemas.openxmlformats.org/officeDocument/2006/relationships/image" Target="../media/image56.png"/><Relationship Id="rId4" Type="http://schemas.openxmlformats.org/officeDocument/2006/relationships/image" Target="../media/image62.png"/></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9.png"/><Relationship Id="rId3" Type="http://schemas.openxmlformats.org/officeDocument/2006/relationships/image" Target="../media/image56.png"/></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2.png"/><Relationship Id="rId3" Type="http://schemas.openxmlformats.org/officeDocument/2006/relationships/image" Target="../media/image56.png"/></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3.png"/><Relationship Id="rId3" Type="http://schemas.openxmlformats.org/officeDocument/2006/relationships/image" Target="../media/image56.png"/></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4.png"/><Relationship Id="rId3" Type="http://schemas.openxmlformats.org/officeDocument/2006/relationships/image" Target="../media/image56.png"/></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9.png"/><Relationship Id="rId3" Type="http://schemas.openxmlformats.org/officeDocument/2006/relationships/image" Target="../media/image65.png"/></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2.png"/><Relationship Id="rId3" Type="http://schemas.openxmlformats.org/officeDocument/2006/relationships/image" Target="../media/image65.png"/></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3.png"/><Relationship Id="rId3" Type="http://schemas.openxmlformats.org/officeDocument/2006/relationships/image" Target="../media/image65.png"/></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4.png"/><Relationship Id="rId3" Type="http://schemas.openxmlformats.org/officeDocument/2006/relationships/image" Target="../media/image65.png"/></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9.png"/><Relationship Id="rId3" Type="http://schemas.openxmlformats.org/officeDocument/2006/relationships/image" Target="../media/image69.png"/></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2.png"/><Relationship Id="rId3" Type="http://schemas.openxmlformats.org/officeDocument/2006/relationships/image" Target="../media/image69.png"/></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3.png"/><Relationship Id="rId3" Type="http://schemas.openxmlformats.org/officeDocument/2006/relationships/image" Target="../media/image69.png"/></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4.png"/><Relationship Id="rId3" Type="http://schemas.openxmlformats.org/officeDocument/2006/relationships/image" Target="../media/image69.png"/></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2.png"/></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2.png"/></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3.png"/></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2.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Art and design" showMasterSp="0">
  <p:cSld name="Title Slide 2_1">
    <p:bg>
      <p:bgPr>
        <a:solidFill>
          <a:srgbClr val="EBEDFE"/>
        </a:solidFill>
      </p:bgPr>
    </p:bg>
    <p:spTree>
      <p:nvGrpSpPr>
        <p:cNvPr id="9" name="Shape 9"/>
        <p:cNvGrpSpPr/>
        <p:nvPr/>
      </p:nvGrpSpPr>
      <p:grpSpPr>
        <a:xfrm>
          <a:off x="0" y="0"/>
          <a:ext cx="0" cy="0"/>
          <a:chOff x="0" y="0"/>
          <a:chExt cx="0" cy="0"/>
        </a:xfrm>
      </p:grpSpPr>
      <p:sp>
        <p:nvSpPr>
          <p:cNvPr id="10" name="Google Shape;10;p2"/>
          <p:cNvSpPr txBox="1"/>
          <p:nvPr>
            <p:ph type="ctrTitle"/>
          </p:nvPr>
        </p:nvSpPr>
        <p:spPr>
          <a:xfrm>
            <a:off x="323850" y="810000"/>
            <a:ext cx="54507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12" name="Google Shape;12;p2"/>
          <p:cNvGrpSpPr/>
          <p:nvPr/>
        </p:nvGrpSpPr>
        <p:grpSpPr>
          <a:xfrm>
            <a:off x="6156975" y="0"/>
            <a:ext cx="2987025" cy="3854074"/>
            <a:chOff x="6156975" y="0"/>
            <a:chExt cx="2987025" cy="3854074"/>
          </a:xfrm>
        </p:grpSpPr>
        <p:pic>
          <p:nvPicPr>
            <p:cNvPr id="13" name="Google Shape;13;p2"/>
            <p:cNvPicPr preferRelativeResize="0"/>
            <p:nvPr/>
          </p:nvPicPr>
          <p:blipFill rotWithShape="1">
            <a:blip r:embed="rId3">
              <a:alphaModFix/>
            </a:blip>
            <a:srcRect b="0" l="0" r="0" t="0"/>
            <a:stretch/>
          </p:blipFill>
          <p:spPr>
            <a:xfrm>
              <a:off x="6156975" y="0"/>
              <a:ext cx="2987025" cy="3854074"/>
            </a:xfrm>
            <a:prstGeom prst="rect">
              <a:avLst/>
            </a:prstGeom>
            <a:noFill/>
            <a:ln>
              <a:noFill/>
            </a:ln>
          </p:spPr>
        </p:pic>
        <p:sp>
          <p:nvSpPr>
            <p:cNvPr id="14" name="Google Shape;14;p2"/>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15" name="Google Shape;15;p2"/>
          <p:cNvPicPr preferRelativeResize="0"/>
          <p:nvPr/>
        </p:nvPicPr>
        <p:blipFill>
          <a:blip r:embed="rId4">
            <a:alphaModFix/>
          </a:blip>
          <a:stretch>
            <a:fillRect/>
          </a:stretch>
        </p:blipFill>
        <p:spPr>
          <a:xfrm rot="-360030">
            <a:off x="6753315" y="1132068"/>
            <a:ext cx="2063340" cy="1643031"/>
          </a:xfrm>
          <a:prstGeom prst="rect">
            <a:avLst/>
          </a:prstGeom>
          <a:noFill/>
          <a:ln>
            <a:noFill/>
          </a:ln>
        </p:spPr>
      </p:pic>
      <p:pic>
        <p:nvPicPr>
          <p:cNvPr id="16" name="Google Shape;16;p2"/>
          <p:cNvPicPr preferRelativeResize="0"/>
          <p:nvPr/>
        </p:nvPicPr>
        <p:blipFill rotWithShape="1">
          <a:blip r:embed="rId5">
            <a:alphaModFix/>
          </a:blip>
          <a:srcRect b="0" l="6209" r="6209" t="0"/>
          <a:stretch/>
        </p:blipFill>
        <p:spPr>
          <a:xfrm>
            <a:off x="324000" y="4008600"/>
            <a:ext cx="1705150" cy="128000"/>
          </a:xfrm>
          <a:prstGeom prst="rect">
            <a:avLst/>
          </a:prstGeom>
          <a:noFill/>
          <a:ln>
            <a:noFill/>
          </a:ln>
        </p:spPr>
      </p:pic>
      <p:sp>
        <p:nvSpPr>
          <p:cNvPr id="17" name="Google Shape;17;p2"/>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Art and design</a:t>
            </a:r>
            <a:endParaRPr b="1" sz="1700">
              <a:latin typeface="Lexend"/>
              <a:ea typeface="Lexend"/>
              <a:cs typeface="Lexend"/>
              <a:sym typeface="Lexend"/>
            </a:endParaRPr>
          </a:p>
        </p:txBody>
      </p:sp>
      <p:sp>
        <p:nvSpPr>
          <p:cNvPr id="18" name="Google Shape;18;p2"/>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19" name="Google Shape;19;p2"/>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extLst>
    <p:ext uri="{DCECCB84-F9BA-43D5-87BE-67443E8EF086}">
      <p15:sldGuideLst>
        <p15:guide id="1" orient="horz" pos="2867">
          <p15:clr>
            <a:srgbClr val="E46962"/>
          </p15:clr>
        </p15:guide>
      </p15:sldGuideLst>
    </p:ext>
  </p:extLst>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Biology" showMasterSp="0">
  <p:cSld name="Title Slide 2_1_1_1_1_1_1_1">
    <p:bg>
      <p:bgPr>
        <a:solidFill>
          <a:srgbClr val="EBEDFE"/>
        </a:solidFill>
      </p:bgPr>
    </p:bg>
    <p:spTree>
      <p:nvGrpSpPr>
        <p:cNvPr id="20" name="Shape 20"/>
        <p:cNvGrpSpPr/>
        <p:nvPr/>
      </p:nvGrpSpPr>
      <p:grpSpPr>
        <a:xfrm>
          <a:off x="0" y="0"/>
          <a:ext cx="0" cy="0"/>
          <a:chOff x="0" y="0"/>
          <a:chExt cx="0" cy="0"/>
        </a:xfrm>
      </p:grpSpPr>
      <p:pic>
        <p:nvPicPr>
          <p:cNvPr id="21" name="Google Shape;21;p3"/>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pic>
        <p:nvPicPr>
          <p:cNvPr id="22" name="Google Shape;22;p3"/>
          <p:cNvPicPr preferRelativeResize="0"/>
          <p:nvPr/>
        </p:nvPicPr>
        <p:blipFill rotWithShape="1">
          <a:blip r:embed="rId3">
            <a:alphaModFix/>
          </a:blip>
          <a:srcRect b="0" l="0" r="0" t="0"/>
          <a:stretch/>
        </p:blipFill>
        <p:spPr>
          <a:xfrm>
            <a:off x="6156975" y="0"/>
            <a:ext cx="2987025" cy="3854074"/>
          </a:xfrm>
          <a:prstGeom prst="rect">
            <a:avLst/>
          </a:prstGeom>
          <a:noFill/>
          <a:ln>
            <a:noFill/>
          </a:ln>
        </p:spPr>
      </p:pic>
      <p:sp>
        <p:nvSpPr>
          <p:cNvPr id="23" name="Google Shape;23;p3"/>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4" name="Google Shape;24;p3"/>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Biology</a:t>
            </a:r>
            <a:endParaRPr b="1" sz="1700">
              <a:latin typeface="Lexend"/>
              <a:ea typeface="Lexend"/>
              <a:cs typeface="Lexend"/>
              <a:sym typeface="Lexend"/>
            </a:endParaRPr>
          </a:p>
        </p:txBody>
      </p:sp>
      <p:sp>
        <p:nvSpPr>
          <p:cNvPr id="26" name="Google Shape;26;p3"/>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27" name="Google Shape;27;p3"/>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Chemistry" showMasterSp="0">
  <p:cSld name="Title Slide 2_1_1_1_1_1_1_1_1_1">
    <p:bg>
      <p:bgPr>
        <a:solidFill>
          <a:srgbClr val="EBEDFE"/>
        </a:solidFill>
      </p:bgPr>
    </p:bg>
    <p:spTree>
      <p:nvGrpSpPr>
        <p:cNvPr id="28" name="Shape 28"/>
        <p:cNvGrpSpPr/>
        <p:nvPr/>
      </p:nvGrpSpPr>
      <p:grpSpPr>
        <a:xfrm>
          <a:off x="0" y="0"/>
          <a:ext cx="0" cy="0"/>
          <a:chOff x="0" y="0"/>
          <a:chExt cx="0" cy="0"/>
        </a:xfrm>
      </p:grpSpPr>
      <p:pic>
        <p:nvPicPr>
          <p:cNvPr id="29" name="Google Shape;29;p4"/>
          <p:cNvPicPr preferRelativeResize="0"/>
          <p:nvPr/>
        </p:nvPicPr>
        <p:blipFill rotWithShape="1">
          <a:blip r:embed="rId2">
            <a:alphaModFix/>
          </a:blip>
          <a:srcRect b="0" l="6209" r="6209" t="0"/>
          <a:stretch/>
        </p:blipFill>
        <p:spPr>
          <a:xfrm>
            <a:off x="324000" y="4008600"/>
            <a:ext cx="1117400" cy="128000"/>
          </a:xfrm>
          <a:prstGeom prst="rect">
            <a:avLst/>
          </a:prstGeom>
          <a:noFill/>
          <a:ln>
            <a:noFill/>
          </a:ln>
        </p:spPr>
      </p:pic>
      <p:sp>
        <p:nvSpPr>
          <p:cNvPr id="30" name="Google Shape;30;p4"/>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1" name="Google Shape;31;p4"/>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Chemistry</a:t>
            </a:r>
            <a:endParaRPr b="1" sz="1700">
              <a:latin typeface="Lexend"/>
              <a:ea typeface="Lexend"/>
              <a:cs typeface="Lexend"/>
              <a:sym typeface="Lexend"/>
            </a:endParaRPr>
          </a:p>
        </p:txBody>
      </p:sp>
      <p:pic>
        <p:nvPicPr>
          <p:cNvPr id="33" name="Google Shape;33;p4"/>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34" name="Google Shape;34;p4"/>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35" name="Google Shape;35;p4"/>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Citizenship" showMasterSp="0">
  <p:cSld name="Title Slide 2_1_1_1_1_1_1_1_1_1_1_5">
    <p:bg>
      <p:bgPr>
        <a:solidFill>
          <a:srgbClr val="EBEDFE"/>
        </a:solidFill>
      </p:bgPr>
    </p:bg>
    <p:spTree>
      <p:nvGrpSpPr>
        <p:cNvPr id="36" name="Shape 36"/>
        <p:cNvGrpSpPr/>
        <p:nvPr/>
      </p:nvGrpSpPr>
      <p:grpSpPr>
        <a:xfrm>
          <a:off x="0" y="0"/>
          <a:ext cx="0" cy="0"/>
          <a:chOff x="0" y="0"/>
          <a:chExt cx="0" cy="0"/>
        </a:xfrm>
      </p:grpSpPr>
      <p:pic>
        <p:nvPicPr>
          <p:cNvPr id="37" name="Google Shape;37;p5"/>
          <p:cNvPicPr preferRelativeResize="0"/>
          <p:nvPr/>
        </p:nvPicPr>
        <p:blipFill rotWithShape="1">
          <a:blip r:embed="rId2">
            <a:alphaModFix/>
          </a:blip>
          <a:srcRect b="0" l="6209" r="6209" t="0"/>
          <a:stretch/>
        </p:blipFill>
        <p:spPr>
          <a:xfrm>
            <a:off x="324000" y="4008600"/>
            <a:ext cx="1245800" cy="128000"/>
          </a:xfrm>
          <a:prstGeom prst="rect">
            <a:avLst/>
          </a:prstGeom>
          <a:noFill/>
          <a:ln>
            <a:noFill/>
          </a:ln>
        </p:spPr>
      </p:pic>
      <p:sp>
        <p:nvSpPr>
          <p:cNvPr id="38" name="Google Shape;38;p5"/>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9" name="Google Shape;39;p5"/>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Citizenship</a:t>
            </a:r>
            <a:endParaRPr b="1" sz="1700">
              <a:latin typeface="Lexend"/>
              <a:ea typeface="Lexend"/>
              <a:cs typeface="Lexend"/>
              <a:sym typeface="Lexend"/>
            </a:endParaRPr>
          </a:p>
        </p:txBody>
      </p:sp>
      <p:grpSp>
        <p:nvGrpSpPr>
          <p:cNvPr id="41" name="Google Shape;41;p5"/>
          <p:cNvGrpSpPr/>
          <p:nvPr/>
        </p:nvGrpSpPr>
        <p:grpSpPr>
          <a:xfrm>
            <a:off x="6156975" y="0"/>
            <a:ext cx="2987025" cy="3854074"/>
            <a:chOff x="6156975" y="0"/>
            <a:chExt cx="2987025" cy="3854074"/>
          </a:xfrm>
        </p:grpSpPr>
        <p:pic>
          <p:nvPicPr>
            <p:cNvPr id="42" name="Google Shape;42;p5"/>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43" name="Google Shape;43;p5"/>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44" name="Google Shape;44;p5"/>
          <p:cNvPicPr preferRelativeResize="0"/>
          <p:nvPr/>
        </p:nvPicPr>
        <p:blipFill>
          <a:blip r:embed="rId5">
            <a:alphaModFix/>
          </a:blip>
          <a:stretch>
            <a:fillRect/>
          </a:stretch>
        </p:blipFill>
        <p:spPr>
          <a:xfrm rot="-360025">
            <a:off x="6945328" y="787504"/>
            <a:ext cx="1710318" cy="2052380"/>
          </a:xfrm>
          <a:prstGeom prst="rect">
            <a:avLst/>
          </a:prstGeom>
          <a:noFill/>
          <a:ln>
            <a:noFill/>
          </a:ln>
        </p:spPr>
      </p:pic>
      <p:sp>
        <p:nvSpPr>
          <p:cNvPr id="45" name="Google Shape;45;p5"/>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46" name="Google Shape;46;p5"/>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Computing" showMasterSp="0">
  <p:cSld name="Title Slide 2_1_1_1_1_1_1_1_1_1_1_3">
    <p:bg>
      <p:bgPr>
        <a:solidFill>
          <a:srgbClr val="EBEDFE"/>
        </a:solidFill>
      </p:bgPr>
    </p:bg>
    <p:spTree>
      <p:nvGrpSpPr>
        <p:cNvPr id="47" name="Shape 47"/>
        <p:cNvGrpSpPr/>
        <p:nvPr/>
      </p:nvGrpSpPr>
      <p:grpSpPr>
        <a:xfrm>
          <a:off x="0" y="0"/>
          <a:ext cx="0" cy="0"/>
          <a:chOff x="0" y="0"/>
          <a:chExt cx="0" cy="0"/>
        </a:xfrm>
      </p:grpSpPr>
      <p:pic>
        <p:nvPicPr>
          <p:cNvPr id="48" name="Google Shape;48;p6"/>
          <p:cNvPicPr preferRelativeResize="0"/>
          <p:nvPr/>
        </p:nvPicPr>
        <p:blipFill rotWithShape="1">
          <a:blip r:embed="rId2">
            <a:alphaModFix/>
          </a:blip>
          <a:srcRect b="0" l="6209" r="6209" t="0"/>
          <a:stretch/>
        </p:blipFill>
        <p:spPr>
          <a:xfrm>
            <a:off x="324000" y="4008600"/>
            <a:ext cx="1258950" cy="128000"/>
          </a:xfrm>
          <a:prstGeom prst="rect">
            <a:avLst/>
          </a:prstGeom>
          <a:noFill/>
          <a:ln>
            <a:noFill/>
          </a:ln>
        </p:spPr>
      </p:pic>
      <p:sp>
        <p:nvSpPr>
          <p:cNvPr id="49" name="Google Shape;49;p6"/>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0" name="Google Shape;50;p6"/>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Computing</a:t>
            </a:r>
            <a:endParaRPr b="1" sz="1700">
              <a:latin typeface="Lexend"/>
              <a:ea typeface="Lexend"/>
              <a:cs typeface="Lexend"/>
              <a:sym typeface="Lexend"/>
            </a:endParaRPr>
          </a:p>
        </p:txBody>
      </p:sp>
      <p:grpSp>
        <p:nvGrpSpPr>
          <p:cNvPr id="52" name="Google Shape;52;p6"/>
          <p:cNvGrpSpPr/>
          <p:nvPr/>
        </p:nvGrpSpPr>
        <p:grpSpPr>
          <a:xfrm>
            <a:off x="6156975" y="0"/>
            <a:ext cx="2987025" cy="3854074"/>
            <a:chOff x="6156975" y="0"/>
            <a:chExt cx="2987025" cy="3854074"/>
          </a:xfrm>
        </p:grpSpPr>
        <p:pic>
          <p:nvPicPr>
            <p:cNvPr id="53" name="Google Shape;53;p6"/>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54" name="Google Shape;54;p6"/>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55" name="Google Shape;55;p6"/>
          <p:cNvPicPr preferRelativeResize="0"/>
          <p:nvPr/>
        </p:nvPicPr>
        <p:blipFill>
          <a:blip r:embed="rId5">
            <a:alphaModFix/>
          </a:blip>
          <a:stretch>
            <a:fillRect/>
          </a:stretch>
        </p:blipFill>
        <p:spPr>
          <a:xfrm rot="-359982">
            <a:off x="6923956" y="1273792"/>
            <a:ext cx="1784155" cy="1404547"/>
          </a:xfrm>
          <a:prstGeom prst="rect">
            <a:avLst/>
          </a:prstGeom>
          <a:noFill/>
          <a:ln>
            <a:noFill/>
          </a:ln>
        </p:spPr>
      </p:pic>
      <p:sp>
        <p:nvSpPr>
          <p:cNvPr id="56" name="Google Shape;56;p6"/>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57" name="Google Shape;57;p6"/>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Design and technology" showMasterSp="0">
  <p:cSld name="Title Slide 2_1_1_1_1_1_1_1_1_1_1_2">
    <p:bg>
      <p:bgPr>
        <a:solidFill>
          <a:srgbClr val="EBEDFE"/>
        </a:solidFill>
      </p:bgPr>
    </p:bg>
    <p:spTree>
      <p:nvGrpSpPr>
        <p:cNvPr id="58" name="Shape 58"/>
        <p:cNvGrpSpPr/>
        <p:nvPr/>
      </p:nvGrpSpPr>
      <p:grpSpPr>
        <a:xfrm>
          <a:off x="0" y="0"/>
          <a:ext cx="0" cy="0"/>
          <a:chOff x="0" y="0"/>
          <a:chExt cx="0" cy="0"/>
        </a:xfrm>
      </p:grpSpPr>
      <p:pic>
        <p:nvPicPr>
          <p:cNvPr id="59" name="Google Shape;59;p7"/>
          <p:cNvPicPr preferRelativeResize="0"/>
          <p:nvPr/>
        </p:nvPicPr>
        <p:blipFill rotWithShape="1">
          <a:blip r:embed="rId2">
            <a:alphaModFix/>
          </a:blip>
          <a:srcRect b="0" l="6209" r="6209" t="0"/>
          <a:stretch/>
        </p:blipFill>
        <p:spPr>
          <a:xfrm>
            <a:off x="324000" y="4008600"/>
            <a:ext cx="2705850" cy="128000"/>
          </a:xfrm>
          <a:prstGeom prst="rect">
            <a:avLst/>
          </a:prstGeom>
          <a:noFill/>
          <a:ln>
            <a:noFill/>
          </a:ln>
        </p:spPr>
      </p:pic>
      <p:sp>
        <p:nvSpPr>
          <p:cNvPr id="60" name="Google Shape;60;p7"/>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1" name="Google Shape;61;p7"/>
          <p:cNvSpPr txBox="1"/>
          <p:nvPr/>
        </p:nvSpPr>
        <p:spPr>
          <a:xfrm>
            <a:off x="323850" y="3781525"/>
            <a:ext cx="27060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Design and technology</a:t>
            </a:r>
            <a:endParaRPr b="1" sz="1700">
              <a:latin typeface="Lexend"/>
              <a:ea typeface="Lexend"/>
              <a:cs typeface="Lexend"/>
              <a:sym typeface="Lexend"/>
            </a:endParaRPr>
          </a:p>
        </p:txBody>
      </p:sp>
      <p:grpSp>
        <p:nvGrpSpPr>
          <p:cNvPr id="63" name="Google Shape;63;p7"/>
          <p:cNvGrpSpPr/>
          <p:nvPr/>
        </p:nvGrpSpPr>
        <p:grpSpPr>
          <a:xfrm>
            <a:off x="6156975" y="0"/>
            <a:ext cx="2987025" cy="3854074"/>
            <a:chOff x="6156975" y="0"/>
            <a:chExt cx="2987025" cy="3854074"/>
          </a:xfrm>
        </p:grpSpPr>
        <p:pic>
          <p:nvPicPr>
            <p:cNvPr id="64" name="Google Shape;64;p7"/>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65" name="Google Shape;65;p7"/>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66" name="Google Shape;66;p7"/>
          <p:cNvPicPr preferRelativeResize="0"/>
          <p:nvPr/>
        </p:nvPicPr>
        <p:blipFill>
          <a:blip r:embed="rId5">
            <a:alphaModFix/>
          </a:blip>
          <a:stretch>
            <a:fillRect/>
          </a:stretch>
        </p:blipFill>
        <p:spPr>
          <a:xfrm rot="-362791">
            <a:off x="6884379" y="985388"/>
            <a:ext cx="1846116" cy="1852594"/>
          </a:xfrm>
          <a:prstGeom prst="rect">
            <a:avLst/>
          </a:prstGeom>
          <a:noFill/>
          <a:ln>
            <a:noFill/>
          </a:ln>
        </p:spPr>
      </p:pic>
      <p:sp>
        <p:nvSpPr>
          <p:cNvPr id="67" name="Google Shape;67;p7"/>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68" name="Google Shape;68;p7"/>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English" showMasterSp="0">
  <p:cSld name="Title Slide 2_1_2">
    <p:bg>
      <p:bgPr>
        <a:solidFill>
          <a:srgbClr val="EBEDFE"/>
        </a:solidFill>
      </p:bgPr>
    </p:bg>
    <p:spTree>
      <p:nvGrpSpPr>
        <p:cNvPr id="69" name="Shape 69"/>
        <p:cNvGrpSpPr/>
        <p:nvPr/>
      </p:nvGrpSpPr>
      <p:grpSpPr>
        <a:xfrm>
          <a:off x="0" y="0"/>
          <a:ext cx="0" cy="0"/>
          <a:chOff x="0" y="0"/>
          <a:chExt cx="0" cy="0"/>
        </a:xfrm>
      </p:grpSpPr>
      <p:pic>
        <p:nvPicPr>
          <p:cNvPr id="70" name="Google Shape;70;p8"/>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sp>
        <p:nvSpPr>
          <p:cNvPr id="71" name="Google Shape;71;p8"/>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English</a:t>
            </a:r>
            <a:endParaRPr b="1" sz="1700">
              <a:latin typeface="Lexend"/>
              <a:ea typeface="Lexend"/>
              <a:cs typeface="Lexend"/>
              <a:sym typeface="Lexend"/>
            </a:endParaRPr>
          </a:p>
        </p:txBody>
      </p:sp>
      <p:sp>
        <p:nvSpPr>
          <p:cNvPr id="72" name="Google Shape;72;p8"/>
          <p:cNvSpPr txBox="1"/>
          <p:nvPr>
            <p:ph type="ctrTitle"/>
          </p:nvPr>
        </p:nvSpPr>
        <p:spPr>
          <a:xfrm>
            <a:off x="323850" y="810000"/>
            <a:ext cx="54507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74" name="Google Shape;74;p8"/>
          <p:cNvPicPr preferRelativeResize="0"/>
          <p:nvPr/>
        </p:nvPicPr>
        <p:blipFill>
          <a:blip r:embed="rId4">
            <a:alphaModFix/>
          </a:blip>
          <a:stretch>
            <a:fillRect/>
          </a:stretch>
        </p:blipFill>
        <p:spPr>
          <a:xfrm>
            <a:off x="6156975" y="0"/>
            <a:ext cx="2987025" cy="3854074"/>
          </a:xfrm>
          <a:prstGeom prst="rect">
            <a:avLst/>
          </a:prstGeom>
          <a:noFill/>
          <a:ln>
            <a:noFill/>
          </a:ln>
        </p:spPr>
      </p:pic>
      <p:sp>
        <p:nvSpPr>
          <p:cNvPr id="75" name="Google Shape;75;p8"/>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76" name="Google Shape;76;p8"/>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extLst>
    <p:ext uri="{DCECCB84-F9BA-43D5-87BE-67443E8EF086}">
      <p15:sldGuideLst>
        <p15:guide id="1" orient="horz" pos="2867">
          <p15:clr>
            <a:srgbClr val="E46962"/>
          </p15:clr>
        </p15:guide>
      </p15:sldGuideLst>
    </p:ext>
  </p:extLst>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French" showMasterSp="0">
  <p:cSld name="Title Slide 2_1_1_1_1_1_1_1_1_1_1_1">
    <p:bg>
      <p:bgPr>
        <a:solidFill>
          <a:srgbClr val="EBEDFE"/>
        </a:solidFill>
      </p:bgPr>
    </p:bg>
    <p:spTree>
      <p:nvGrpSpPr>
        <p:cNvPr id="77" name="Shape 77"/>
        <p:cNvGrpSpPr/>
        <p:nvPr/>
      </p:nvGrpSpPr>
      <p:grpSpPr>
        <a:xfrm>
          <a:off x="0" y="0"/>
          <a:ext cx="0" cy="0"/>
          <a:chOff x="0" y="0"/>
          <a:chExt cx="0" cy="0"/>
        </a:xfrm>
      </p:grpSpPr>
      <p:pic>
        <p:nvPicPr>
          <p:cNvPr id="78" name="Google Shape;78;p9"/>
          <p:cNvPicPr preferRelativeResize="0"/>
          <p:nvPr/>
        </p:nvPicPr>
        <p:blipFill rotWithShape="1">
          <a:blip r:embed="rId2">
            <a:alphaModFix/>
          </a:blip>
          <a:srcRect b="0" l="6209" r="6209" t="0"/>
          <a:stretch/>
        </p:blipFill>
        <p:spPr>
          <a:xfrm>
            <a:off x="324000" y="4008600"/>
            <a:ext cx="772225" cy="128000"/>
          </a:xfrm>
          <a:prstGeom prst="rect">
            <a:avLst/>
          </a:prstGeom>
          <a:noFill/>
          <a:ln>
            <a:noFill/>
          </a:ln>
        </p:spPr>
      </p:pic>
      <p:sp>
        <p:nvSpPr>
          <p:cNvPr id="79" name="Google Shape;79;p9"/>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80" name="Google Shape;80;p9"/>
          <p:cNvSpPr txBox="1"/>
          <p:nvPr/>
        </p:nvSpPr>
        <p:spPr>
          <a:xfrm>
            <a:off x="323850" y="3781525"/>
            <a:ext cx="1860900" cy="2772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Faransiis</a:t>
            </a:r>
            <a:endParaRPr b="1" sz="1400">
              <a:latin typeface="Lexend"/>
              <a:ea typeface="Lexend"/>
              <a:cs typeface="Lexend"/>
              <a:sym typeface="Lexend"/>
            </a:endParaRPr>
          </a:p>
        </p:txBody>
      </p:sp>
      <p:grpSp>
        <p:nvGrpSpPr>
          <p:cNvPr id="82" name="Google Shape;82;p9"/>
          <p:cNvGrpSpPr/>
          <p:nvPr/>
        </p:nvGrpSpPr>
        <p:grpSpPr>
          <a:xfrm>
            <a:off x="6156975" y="0"/>
            <a:ext cx="2987025" cy="3854074"/>
            <a:chOff x="6156975" y="0"/>
            <a:chExt cx="2987025" cy="3854074"/>
          </a:xfrm>
        </p:grpSpPr>
        <p:pic>
          <p:nvPicPr>
            <p:cNvPr id="83" name="Google Shape;83;p9"/>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84" name="Google Shape;84;p9"/>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85" name="Google Shape;85;p9"/>
          <p:cNvPicPr preferRelativeResize="0"/>
          <p:nvPr/>
        </p:nvPicPr>
        <p:blipFill>
          <a:blip r:embed="rId5">
            <a:alphaModFix/>
          </a:blip>
          <a:stretch>
            <a:fillRect/>
          </a:stretch>
        </p:blipFill>
        <p:spPr>
          <a:xfrm rot="-388119">
            <a:off x="6742284" y="969390"/>
            <a:ext cx="2161157" cy="1915295"/>
          </a:xfrm>
          <a:prstGeom prst="rect">
            <a:avLst/>
          </a:prstGeom>
          <a:noFill/>
          <a:ln>
            <a:noFill/>
          </a:ln>
        </p:spPr>
      </p:pic>
      <p:sp>
        <p:nvSpPr>
          <p:cNvPr id="86" name="Google Shape;86;p9"/>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87" name="Google Shape;87;p9"/>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Geography" showMasterSp="0">
  <p:cSld name="Title Slide 2_1_1_1">
    <p:bg>
      <p:bgPr>
        <a:solidFill>
          <a:srgbClr val="EBEDFE"/>
        </a:solidFill>
      </p:bgPr>
    </p:bg>
    <p:spTree>
      <p:nvGrpSpPr>
        <p:cNvPr id="88" name="Shape 88"/>
        <p:cNvGrpSpPr/>
        <p:nvPr/>
      </p:nvGrpSpPr>
      <p:grpSpPr>
        <a:xfrm>
          <a:off x="0" y="0"/>
          <a:ext cx="0" cy="0"/>
          <a:chOff x="0" y="0"/>
          <a:chExt cx="0" cy="0"/>
        </a:xfrm>
      </p:grpSpPr>
      <p:pic>
        <p:nvPicPr>
          <p:cNvPr id="89" name="Google Shape;89;p10"/>
          <p:cNvPicPr preferRelativeResize="0"/>
          <p:nvPr/>
        </p:nvPicPr>
        <p:blipFill rotWithShape="1">
          <a:blip r:embed="rId2">
            <a:alphaModFix/>
          </a:blip>
          <a:srcRect b="0" l="6209" r="6209" t="0"/>
          <a:stretch/>
        </p:blipFill>
        <p:spPr>
          <a:xfrm>
            <a:off x="324000" y="4008600"/>
            <a:ext cx="1259825" cy="128000"/>
          </a:xfrm>
          <a:prstGeom prst="rect">
            <a:avLst/>
          </a:prstGeom>
          <a:noFill/>
          <a:ln>
            <a:noFill/>
          </a:ln>
        </p:spPr>
      </p:pic>
      <p:pic>
        <p:nvPicPr>
          <p:cNvPr id="90" name="Google Shape;90;p10"/>
          <p:cNvPicPr preferRelativeResize="0"/>
          <p:nvPr/>
        </p:nvPicPr>
        <p:blipFill rotWithShape="1">
          <a:blip r:embed="rId3">
            <a:alphaModFix/>
          </a:blip>
          <a:srcRect b="0" l="0" r="0" t="0"/>
          <a:stretch/>
        </p:blipFill>
        <p:spPr>
          <a:xfrm>
            <a:off x="6156975" y="0"/>
            <a:ext cx="2987025" cy="3854074"/>
          </a:xfrm>
          <a:prstGeom prst="rect">
            <a:avLst/>
          </a:prstGeom>
          <a:noFill/>
          <a:ln>
            <a:noFill/>
          </a:ln>
        </p:spPr>
      </p:pic>
      <p:sp>
        <p:nvSpPr>
          <p:cNvPr id="91" name="Google Shape;91;p10"/>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2" name="Google Shape;92;p10"/>
          <p:cNvSpPr txBox="1"/>
          <p:nvPr/>
        </p:nvSpPr>
        <p:spPr>
          <a:xfrm>
            <a:off x="323850" y="3781525"/>
            <a:ext cx="1860900" cy="2772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Juqraafi</a:t>
            </a:r>
            <a:endParaRPr b="1" sz="1400">
              <a:latin typeface="Lexend"/>
              <a:ea typeface="Lexend"/>
              <a:cs typeface="Lexend"/>
              <a:sym typeface="Lexend"/>
            </a:endParaRPr>
          </a:p>
        </p:txBody>
      </p:sp>
      <p:sp>
        <p:nvSpPr>
          <p:cNvPr id="94" name="Google Shape;94;p10"/>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95" name="Google Shape;95;p10"/>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German" showMasterSp="0">
  <p:cSld name="Title Slide 2_1_1_1_1_1_1_1_1_1_1_1_1">
    <p:bg>
      <p:bgPr>
        <a:solidFill>
          <a:srgbClr val="EBEDFE"/>
        </a:solidFill>
      </p:bgPr>
    </p:bg>
    <p:spTree>
      <p:nvGrpSpPr>
        <p:cNvPr id="96" name="Shape 96"/>
        <p:cNvGrpSpPr/>
        <p:nvPr/>
      </p:nvGrpSpPr>
      <p:grpSpPr>
        <a:xfrm>
          <a:off x="0" y="0"/>
          <a:ext cx="0" cy="0"/>
          <a:chOff x="0" y="0"/>
          <a:chExt cx="0" cy="0"/>
        </a:xfrm>
      </p:grpSpPr>
      <p:pic>
        <p:nvPicPr>
          <p:cNvPr id="97" name="Google Shape;97;p11"/>
          <p:cNvPicPr preferRelativeResize="0"/>
          <p:nvPr/>
        </p:nvPicPr>
        <p:blipFill rotWithShape="1">
          <a:blip r:embed="rId2">
            <a:alphaModFix/>
          </a:blip>
          <a:srcRect b="0" l="6209" r="6209" t="0"/>
          <a:stretch/>
        </p:blipFill>
        <p:spPr>
          <a:xfrm>
            <a:off x="324000" y="4008600"/>
            <a:ext cx="916925" cy="128000"/>
          </a:xfrm>
          <a:prstGeom prst="rect">
            <a:avLst/>
          </a:prstGeom>
          <a:noFill/>
          <a:ln>
            <a:noFill/>
          </a:ln>
        </p:spPr>
      </p:pic>
      <p:sp>
        <p:nvSpPr>
          <p:cNvPr id="98" name="Google Shape;98;p11"/>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9" name="Google Shape;99;p11"/>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German</a:t>
            </a:r>
            <a:endParaRPr b="1" sz="1700">
              <a:latin typeface="Lexend"/>
              <a:ea typeface="Lexend"/>
              <a:cs typeface="Lexend"/>
              <a:sym typeface="Lexend"/>
            </a:endParaRPr>
          </a:p>
        </p:txBody>
      </p:sp>
      <p:grpSp>
        <p:nvGrpSpPr>
          <p:cNvPr id="101" name="Google Shape;101;p11"/>
          <p:cNvGrpSpPr/>
          <p:nvPr/>
        </p:nvGrpSpPr>
        <p:grpSpPr>
          <a:xfrm>
            <a:off x="6156975" y="0"/>
            <a:ext cx="2987025" cy="3854074"/>
            <a:chOff x="6156975" y="0"/>
            <a:chExt cx="2987025" cy="3854074"/>
          </a:xfrm>
        </p:grpSpPr>
        <p:pic>
          <p:nvPicPr>
            <p:cNvPr id="102" name="Google Shape;102;p11"/>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103" name="Google Shape;103;p11"/>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104" name="Google Shape;104;p11"/>
          <p:cNvPicPr preferRelativeResize="0"/>
          <p:nvPr/>
        </p:nvPicPr>
        <p:blipFill>
          <a:blip r:embed="rId5">
            <a:alphaModFix/>
          </a:blip>
          <a:stretch>
            <a:fillRect/>
          </a:stretch>
        </p:blipFill>
        <p:spPr>
          <a:xfrm rot="-366027">
            <a:off x="6626180" y="831797"/>
            <a:ext cx="2331091" cy="2089577"/>
          </a:xfrm>
          <a:prstGeom prst="rect">
            <a:avLst/>
          </a:prstGeom>
          <a:noFill/>
          <a:ln>
            <a:noFill/>
          </a:ln>
        </p:spPr>
      </p:pic>
      <p:sp>
        <p:nvSpPr>
          <p:cNvPr id="105" name="Google Shape;105;p11"/>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106" name="Google Shape;106;p11"/>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History" showMasterSp="0">
  <p:cSld name="Title Slide 2_1_1_1_1_2">
    <p:bg>
      <p:bgPr>
        <a:solidFill>
          <a:srgbClr val="EBEDFE"/>
        </a:solidFill>
      </p:bgPr>
    </p:bg>
    <p:spTree>
      <p:nvGrpSpPr>
        <p:cNvPr id="107" name="Shape 107"/>
        <p:cNvGrpSpPr/>
        <p:nvPr/>
      </p:nvGrpSpPr>
      <p:grpSpPr>
        <a:xfrm>
          <a:off x="0" y="0"/>
          <a:ext cx="0" cy="0"/>
          <a:chOff x="0" y="0"/>
          <a:chExt cx="0" cy="0"/>
        </a:xfrm>
      </p:grpSpPr>
      <p:pic>
        <p:nvPicPr>
          <p:cNvPr id="108" name="Google Shape;108;p12"/>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sp>
        <p:nvSpPr>
          <p:cNvPr id="109" name="Google Shape;109;p12"/>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10" name="Google Shape;110;p12"/>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History</a:t>
            </a:r>
            <a:endParaRPr b="1" sz="1700">
              <a:latin typeface="Lexend"/>
              <a:ea typeface="Lexend"/>
              <a:cs typeface="Lexend"/>
              <a:sym typeface="Lexend"/>
            </a:endParaRPr>
          </a:p>
        </p:txBody>
      </p:sp>
      <p:grpSp>
        <p:nvGrpSpPr>
          <p:cNvPr id="112" name="Google Shape;112;p12"/>
          <p:cNvGrpSpPr/>
          <p:nvPr/>
        </p:nvGrpSpPr>
        <p:grpSpPr>
          <a:xfrm>
            <a:off x="6156975" y="0"/>
            <a:ext cx="2987025" cy="3854074"/>
            <a:chOff x="6156975" y="0"/>
            <a:chExt cx="2987025" cy="3854074"/>
          </a:xfrm>
        </p:grpSpPr>
        <p:pic>
          <p:nvPicPr>
            <p:cNvPr id="113" name="Google Shape;113;p12"/>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114" name="Google Shape;114;p12"/>
            <p:cNvSpPr/>
            <p:nvPr/>
          </p:nvSpPr>
          <p:spPr>
            <a:xfrm>
              <a:off x="6860400" y="1205850"/>
              <a:ext cx="1959600" cy="13659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15" name="Google Shape;115;p12"/>
            <p:cNvPicPr preferRelativeResize="0"/>
            <p:nvPr/>
          </p:nvPicPr>
          <p:blipFill>
            <a:blip r:embed="rId5">
              <a:alphaModFix/>
            </a:blip>
            <a:stretch>
              <a:fillRect/>
            </a:stretch>
          </p:blipFill>
          <p:spPr>
            <a:xfrm rot="-378432">
              <a:off x="7001357" y="1317070"/>
              <a:ext cx="1677682" cy="1143462"/>
            </a:xfrm>
            <a:prstGeom prst="rect">
              <a:avLst/>
            </a:prstGeom>
            <a:noFill/>
            <a:ln>
              <a:noFill/>
            </a:ln>
          </p:spPr>
        </p:pic>
      </p:grpSp>
      <p:sp>
        <p:nvSpPr>
          <p:cNvPr id="116" name="Google Shape;116;p12"/>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117" name="Google Shape;117;p12"/>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Maths" showMasterSp="0">
  <p:cSld name="Title Slide 2_1_1_2">
    <p:bg>
      <p:bgPr>
        <a:solidFill>
          <a:srgbClr val="EBEDFE"/>
        </a:solidFill>
      </p:bgPr>
    </p:bg>
    <p:spTree>
      <p:nvGrpSpPr>
        <p:cNvPr id="118" name="Shape 118"/>
        <p:cNvGrpSpPr/>
        <p:nvPr/>
      </p:nvGrpSpPr>
      <p:grpSpPr>
        <a:xfrm>
          <a:off x="0" y="0"/>
          <a:ext cx="0" cy="0"/>
          <a:chOff x="0" y="0"/>
          <a:chExt cx="0" cy="0"/>
        </a:xfrm>
      </p:grpSpPr>
      <p:pic>
        <p:nvPicPr>
          <p:cNvPr id="119" name="Google Shape;119;p13"/>
          <p:cNvPicPr preferRelativeResize="0"/>
          <p:nvPr/>
        </p:nvPicPr>
        <p:blipFill rotWithShape="1">
          <a:blip r:embed="rId2">
            <a:alphaModFix/>
          </a:blip>
          <a:srcRect b="0" l="0" r="0" t="0"/>
          <a:stretch/>
        </p:blipFill>
        <p:spPr>
          <a:xfrm>
            <a:off x="6156975" y="0"/>
            <a:ext cx="2987025" cy="3854074"/>
          </a:xfrm>
          <a:prstGeom prst="rect">
            <a:avLst/>
          </a:prstGeom>
          <a:noFill/>
          <a:ln>
            <a:noFill/>
          </a:ln>
        </p:spPr>
      </p:pic>
      <p:sp>
        <p:nvSpPr>
          <p:cNvPr id="120" name="Google Shape;120;p13"/>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sp>
        <p:nvSpPr>
          <p:cNvPr id="121" name="Google Shape;121;p13"/>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Maths</a:t>
            </a:r>
            <a:endParaRPr b="1" sz="1700">
              <a:latin typeface="Lexend"/>
              <a:ea typeface="Lexend"/>
              <a:cs typeface="Lexend"/>
              <a:sym typeface="Lexend"/>
            </a:endParaRPr>
          </a:p>
        </p:txBody>
      </p:sp>
      <p:pic>
        <p:nvPicPr>
          <p:cNvPr id="123" name="Google Shape;123;p13"/>
          <p:cNvPicPr preferRelativeResize="0"/>
          <p:nvPr/>
        </p:nvPicPr>
        <p:blipFill rotWithShape="1">
          <a:blip r:embed="rId4">
            <a:alphaModFix/>
          </a:blip>
          <a:srcRect b="0" l="6209" r="6209" t="0"/>
          <a:stretch/>
        </p:blipFill>
        <p:spPr>
          <a:xfrm>
            <a:off x="324000" y="4008600"/>
            <a:ext cx="707200" cy="128000"/>
          </a:xfrm>
          <a:prstGeom prst="rect">
            <a:avLst/>
          </a:prstGeom>
          <a:noFill/>
          <a:ln>
            <a:noFill/>
          </a:ln>
        </p:spPr>
      </p:pic>
      <p:sp>
        <p:nvSpPr>
          <p:cNvPr id="124" name="Google Shape;124;p13"/>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125" name="Google Shape;125;p13"/>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Music" showMasterSp="0">
  <p:cSld name="Title Slide 2_1_1_1_1_1">
    <p:bg>
      <p:bgPr>
        <a:solidFill>
          <a:srgbClr val="EBEDFE"/>
        </a:solidFill>
      </p:bgPr>
    </p:bg>
    <p:spTree>
      <p:nvGrpSpPr>
        <p:cNvPr id="126" name="Shape 126"/>
        <p:cNvGrpSpPr/>
        <p:nvPr/>
      </p:nvGrpSpPr>
      <p:grpSpPr>
        <a:xfrm>
          <a:off x="0" y="0"/>
          <a:ext cx="0" cy="0"/>
          <a:chOff x="0" y="0"/>
          <a:chExt cx="0" cy="0"/>
        </a:xfrm>
      </p:grpSpPr>
      <p:pic>
        <p:nvPicPr>
          <p:cNvPr id="127" name="Google Shape;127;p14"/>
          <p:cNvPicPr preferRelativeResize="0"/>
          <p:nvPr/>
        </p:nvPicPr>
        <p:blipFill rotWithShape="1">
          <a:blip r:embed="rId2">
            <a:alphaModFix/>
          </a:blip>
          <a:srcRect b="0" l="0" r="0" t="0"/>
          <a:stretch/>
        </p:blipFill>
        <p:spPr>
          <a:xfrm>
            <a:off x="6156975" y="0"/>
            <a:ext cx="2987025" cy="3854074"/>
          </a:xfrm>
          <a:prstGeom prst="rect">
            <a:avLst/>
          </a:prstGeom>
          <a:noFill/>
          <a:ln>
            <a:noFill/>
          </a:ln>
        </p:spPr>
      </p:pic>
      <p:sp>
        <p:nvSpPr>
          <p:cNvPr id="128" name="Google Shape;128;p14"/>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29" name="Google Shape;129;p14"/>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Music</a:t>
            </a:r>
            <a:endParaRPr b="1" sz="1700">
              <a:latin typeface="Lexend"/>
              <a:ea typeface="Lexend"/>
              <a:cs typeface="Lexend"/>
              <a:sym typeface="Lexend"/>
            </a:endParaRPr>
          </a:p>
        </p:txBody>
      </p:sp>
      <p:pic>
        <p:nvPicPr>
          <p:cNvPr id="131" name="Google Shape;131;p14"/>
          <p:cNvPicPr preferRelativeResize="0"/>
          <p:nvPr/>
        </p:nvPicPr>
        <p:blipFill rotWithShape="1">
          <a:blip r:embed="rId4">
            <a:alphaModFix/>
          </a:blip>
          <a:srcRect b="0" l="6209" r="6209" t="0"/>
          <a:stretch/>
        </p:blipFill>
        <p:spPr>
          <a:xfrm>
            <a:off x="324000" y="4008600"/>
            <a:ext cx="661625" cy="128000"/>
          </a:xfrm>
          <a:prstGeom prst="rect">
            <a:avLst/>
          </a:prstGeom>
          <a:noFill/>
          <a:ln>
            <a:noFill/>
          </a:ln>
        </p:spPr>
      </p:pic>
      <p:sp>
        <p:nvSpPr>
          <p:cNvPr id="132" name="Google Shape;132;p14"/>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133" name="Google Shape;133;p14"/>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Physical education" showMasterSp="0">
  <p:cSld name="Title Slide 2_1_1_1_1_1_1_1_1_1_1_1_1_2">
    <p:bg>
      <p:bgPr>
        <a:solidFill>
          <a:srgbClr val="EBEDFE"/>
        </a:solidFill>
      </p:bgPr>
    </p:bg>
    <p:spTree>
      <p:nvGrpSpPr>
        <p:cNvPr id="134" name="Shape 134"/>
        <p:cNvGrpSpPr/>
        <p:nvPr/>
      </p:nvGrpSpPr>
      <p:grpSpPr>
        <a:xfrm>
          <a:off x="0" y="0"/>
          <a:ext cx="0" cy="0"/>
          <a:chOff x="0" y="0"/>
          <a:chExt cx="0" cy="0"/>
        </a:xfrm>
      </p:grpSpPr>
      <p:pic>
        <p:nvPicPr>
          <p:cNvPr id="135" name="Google Shape;135;p15"/>
          <p:cNvPicPr preferRelativeResize="0"/>
          <p:nvPr/>
        </p:nvPicPr>
        <p:blipFill rotWithShape="1">
          <a:blip r:embed="rId2">
            <a:alphaModFix/>
          </a:blip>
          <a:srcRect b="0" l="6209" r="6209" t="0"/>
          <a:stretch/>
        </p:blipFill>
        <p:spPr>
          <a:xfrm>
            <a:off x="324000" y="4008600"/>
            <a:ext cx="2192950" cy="128000"/>
          </a:xfrm>
          <a:prstGeom prst="rect">
            <a:avLst/>
          </a:prstGeom>
          <a:noFill/>
          <a:ln>
            <a:noFill/>
          </a:ln>
        </p:spPr>
      </p:pic>
      <p:sp>
        <p:nvSpPr>
          <p:cNvPr id="136" name="Google Shape;136;p15"/>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37" name="Google Shape;137;p15"/>
          <p:cNvSpPr txBox="1"/>
          <p:nvPr/>
        </p:nvSpPr>
        <p:spPr>
          <a:xfrm>
            <a:off x="323850" y="3781525"/>
            <a:ext cx="24561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Physical education</a:t>
            </a:r>
            <a:endParaRPr b="1" sz="1700">
              <a:latin typeface="Lexend"/>
              <a:ea typeface="Lexend"/>
              <a:cs typeface="Lexend"/>
              <a:sym typeface="Lexend"/>
            </a:endParaRPr>
          </a:p>
        </p:txBody>
      </p:sp>
      <p:grpSp>
        <p:nvGrpSpPr>
          <p:cNvPr id="139" name="Google Shape;139;p15"/>
          <p:cNvGrpSpPr/>
          <p:nvPr/>
        </p:nvGrpSpPr>
        <p:grpSpPr>
          <a:xfrm>
            <a:off x="6156975" y="0"/>
            <a:ext cx="2987025" cy="3854074"/>
            <a:chOff x="6156975" y="0"/>
            <a:chExt cx="2987025" cy="3854074"/>
          </a:xfrm>
        </p:grpSpPr>
        <p:pic>
          <p:nvPicPr>
            <p:cNvPr id="140" name="Google Shape;140;p15"/>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141" name="Google Shape;141;p15"/>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sp>
        <p:nvSpPr>
          <p:cNvPr id="142" name="Google Shape;142;p15"/>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143" name="Google Shape;143;p15"/>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pic>
        <p:nvPicPr>
          <p:cNvPr id="144" name="Google Shape;144;p15"/>
          <p:cNvPicPr preferRelativeResize="0"/>
          <p:nvPr/>
        </p:nvPicPr>
        <p:blipFill>
          <a:blip r:embed="rId5">
            <a:alphaModFix/>
          </a:blip>
          <a:stretch>
            <a:fillRect/>
          </a:stretch>
        </p:blipFill>
        <p:spPr>
          <a:xfrm rot="-375628">
            <a:off x="6551506" y="729991"/>
            <a:ext cx="2546513" cy="2546493"/>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Physics" showMasterSp="0">
  <p:cSld name="Title Slide 2_1_1_1_1_1_1_1_1_2">
    <p:bg>
      <p:bgPr>
        <a:solidFill>
          <a:srgbClr val="EBEDFE"/>
        </a:solidFill>
      </p:bgPr>
    </p:bg>
    <p:spTree>
      <p:nvGrpSpPr>
        <p:cNvPr id="145" name="Shape 145"/>
        <p:cNvGrpSpPr/>
        <p:nvPr/>
      </p:nvGrpSpPr>
      <p:grpSpPr>
        <a:xfrm>
          <a:off x="0" y="0"/>
          <a:ext cx="0" cy="0"/>
          <a:chOff x="0" y="0"/>
          <a:chExt cx="0" cy="0"/>
        </a:xfrm>
      </p:grpSpPr>
      <p:pic>
        <p:nvPicPr>
          <p:cNvPr id="146" name="Google Shape;146;p16"/>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sp>
        <p:nvSpPr>
          <p:cNvPr id="147" name="Google Shape;147;p16"/>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48" name="Google Shape;148;p16"/>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Physics</a:t>
            </a:r>
            <a:endParaRPr b="1" sz="1700">
              <a:latin typeface="Lexend"/>
              <a:ea typeface="Lexend"/>
              <a:cs typeface="Lexend"/>
              <a:sym typeface="Lexend"/>
            </a:endParaRPr>
          </a:p>
        </p:txBody>
      </p:sp>
      <p:grpSp>
        <p:nvGrpSpPr>
          <p:cNvPr id="150" name="Google Shape;150;p16"/>
          <p:cNvGrpSpPr/>
          <p:nvPr/>
        </p:nvGrpSpPr>
        <p:grpSpPr>
          <a:xfrm>
            <a:off x="6156975" y="0"/>
            <a:ext cx="2987025" cy="3854074"/>
            <a:chOff x="6156975" y="0"/>
            <a:chExt cx="2987025" cy="3854074"/>
          </a:xfrm>
        </p:grpSpPr>
        <p:pic>
          <p:nvPicPr>
            <p:cNvPr id="151" name="Google Shape;151;p16"/>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152" name="Google Shape;152;p16"/>
            <p:cNvSpPr/>
            <p:nvPr/>
          </p:nvSpPr>
          <p:spPr>
            <a:xfrm>
              <a:off x="6898050" y="839288"/>
              <a:ext cx="1959600" cy="23547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53" name="Google Shape;153;p16"/>
            <p:cNvPicPr preferRelativeResize="0"/>
            <p:nvPr/>
          </p:nvPicPr>
          <p:blipFill>
            <a:blip r:embed="rId5">
              <a:alphaModFix/>
            </a:blip>
            <a:stretch>
              <a:fillRect/>
            </a:stretch>
          </p:blipFill>
          <p:spPr>
            <a:xfrm rot="-384492">
              <a:off x="7235674" y="1037850"/>
              <a:ext cx="1204851" cy="1957577"/>
            </a:xfrm>
            <a:prstGeom prst="rect">
              <a:avLst/>
            </a:prstGeom>
            <a:noFill/>
            <a:ln>
              <a:noFill/>
            </a:ln>
          </p:spPr>
        </p:pic>
      </p:grpSp>
      <p:sp>
        <p:nvSpPr>
          <p:cNvPr id="154" name="Google Shape;154;p16"/>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155" name="Google Shape;155;p16"/>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Relationships and health education" showMasterSp="0">
  <p:cSld name="Title Slide 2_1_1_1_1_1_1_1_1_1_1_7">
    <p:bg>
      <p:bgPr>
        <a:solidFill>
          <a:srgbClr val="EBEDFE"/>
        </a:solidFill>
      </p:bgPr>
    </p:bg>
    <p:spTree>
      <p:nvGrpSpPr>
        <p:cNvPr id="156" name="Shape 156"/>
        <p:cNvGrpSpPr/>
        <p:nvPr/>
      </p:nvGrpSpPr>
      <p:grpSpPr>
        <a:xfrm>
          <a:off x="0" y="0"/>
          <a:ext cx="0" cy="0"/>
          <a:chOff x="0" y="0"/>
          <a:chExt cx="0" cy="0"/>
        </a:xfrm>
      </p:grpSpPr>
      <p:sp>
        <p:nvSpPr>
          <p:cNvPr id="157" name="Google Shape;157;p17"/>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159" name="Google Shape;159;p17"/>
          <p:cNvGrpSpPr/>
          <p:nvPr/>
        </p:nvGrpSpPr>
        <p:grpSpPr>
          <a:xfrm>
            <a:off x="6156975" y="0"/>
            <a:ext cx="2987025" cy="3854074"/>
            <a:chOff x="6156975" y="0"/>
            <a:chExt cx="2987025" cy="3854074"/>
          </a:xfrm>
        </p:grpSpPr>
        <p:pic>
          <p:nvPicPr>
            <p:cNvPr id="160" name="Google Shape;160;p17"/>
            <p:cNvPicPr preferRelativeResize="0"/>
            <p:nvPr/>
          </p:nvPicPr>
          <p:blipFill rotWithShape="1">
            <a:blip r:embed="rId3">
              <a:alphaModFix/>
            </a:blip>
            <a:srcRect b="0" l="0" r="0" t="0"/>
            <a:stretch/>
          </p:blipFill>
          <p:spPr>
            <a:xfrm>
              <a:off x="6156975" y="0"/>
              <a:ext cx="2987025" cy="3854074"/>
            </a:xfrm>
            <a:prstGeom prst="rect">
              <a:avLst/>
            </a:prstGeom>
            <a:noFill/>
            <a:ln>
              <a:noFill/>
            </a:ln>
          </p:spPr>
        </p:pic>
        <p:sp>
          <p:nvSpPr>
            <p:cNvPr id="161" name="Google Shape;161;p17"/>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162" name="Google Shape;162;p17"/>
          <p:cNvPicPr preferRelativeResize="0"/>
          <p:nvPr/>
        </p:nvPicPr>
        <p:blipFill>
          <a:blip r:embed="rId4">
            <a:alphaModFix/>
          </a:blip>
          <a:stretch>
            <a:fillRect/>
          </a:stretch>
        </p:blipFill>
        <p:spPr>
          <a:xfrm rot="-360033">
            <a:off x="6814806" y="1250542"/>
            <a:ext cx="1965462" cy="1393693"/>
          </a:xfrm>
          <a:prstGeom prst="rect">
            <a:avLst/>
          </a:prstGeom>
          <a:noFill/>
          <a:ln>
            <a:noFill/>
          </a:ln>
        </p:spPr>
      </p:pic>
      <p:sp>
        <p:nvSpPr>
          <p:cNvPr id="163" name="Google Shape;163;p17"/>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164" name="Google Shape;164;p17"/>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pic>
        <p:nvPicPr>
          <p:cNvPr id="165" name="Google Shape;165;p17"/>
          <p:cNvPicPr preferRelativeResize="0"/>
          <p:nvPr/>
        </p:nvPicPr>
        <p:blipFill rotWithShape="1">
          <a:blip r:embed="rId5">
            <a:alphaModFix/>
          </a:blip>
          <a:srcRect b="0" l="6209" r="6209" t="0"/>
          <a:stretch/>
        </p:blipFill>
        <p:spPr>
          <a:xfrm>
            <a:off x="324000" y="4008600"/>
            <a:ext cx="1360800" cy="128000"/>
          </a:xfrm>
          <a:prstGeom prst="rect">
            <a:avLst/>
          </a:prstGeom>
          <a:noFill/>
          <a:ln>
            <a:noFill/>
          </a:ln>
        </p:spPr>
      </p:pic>
      <p:sp>
        <p:nvSpPr>
          <p:cNvPr id="166" name="Google Shape;166;p17"/>
          <p:cNvSpPr txBox="1"/>
          <p:nvPr/>
        </p:nvSpPr>
        <p:spPr>
          <a:xfrm>
            <a:off x="323850" y="3781525"/>
            <a:ext cx="46233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RHE (PSHE)</a:t>
            </a:r>
            <a:endParaRPr b="1" sz="1700">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Relationships, sex and health education" showMasterSp="0">
  <p:cSld name="Title Slide 2_1_1_1_1_1_1_1_1_1_1_7_1">
    <p:bg>
      <p:bgPr>
        <a:solidFill>
          <a:srgbClr val="EBEDFE"/>
        </a:solidFill>
      </p:bgPr>
    </p:bg>
    <p:spTree>
      <p:nvGrpSpPr>
        <p:cNvPr id="167" name="Shape 167"/>
        <p:cNvGrpSpPr/>
        <p:nvPr/>
      </p:nvGrpSpPr>
      <p:grpSpPr>
        <a:xfrm>
          <a:off x="0" y="0"/>
          <a:ext cx="0" cy="0"/>
          <a:chOff x="0" y="0"/>
          <a:chExt cx="0" cy="0"/>
        </a:xfrm>
      </p:grpSpPr>
      <p:sp>
        <p:nvSpPr>
          <p:cNvPr id="168" name="Google Shape;168;p18"/>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170" name="Google Shape;170;p18"/>
          <p:cNvGrpSpPr/>
          <p:nvPr/>
        </p:nvGrpSpPr>
        <p:grpSpPr>
          <a:xfrm>
            <a:off x="6156975" y="0"/>
            <a:ext cx="2987025" cy="3854074"/>
            <a:chOff x="6156975" y="0"/>
            <a:chExt cx="2987025" cy="3854074"/>
          </a:xfrm>
        </p:grpSpPr>
        <p:pic>
          <p:nvPicPr>
            <p:cNvPr id="171" name="Google Shape;171;p18"/>
            <p:cNvPicPr preferRelativeResize="0"/>
            <p:nvPr/>
          </p:nvPicPr>
          <p:blipFill rotWithShape="1">
            <a:blip r:embed="rId3">
              <a:alphaModFix/>
            </a:blip>
            <a:srcRect b="0" l="0" r="0" t="0"/>
            <a:stretch/>
          </p:blipFill>
          <p:spPr>
            <a:xfrm>
              <a:off x="6156975" y="0"/>
              <a:ext cx="2987025" cy="3854074"/>
            </a:xfrm>
            <a:prstGeom prst="rect">
              <a:avLst/>
            </a:prstGeom>
            <a:noFill/>
            <a:ln>
              <a:noFill/>
            </a:ln>
          </p:spPr>
        </p:pic>
        <p:sp>
          <p:nvSpPr>
            <p:cNvPr id="172" name="Google Shape;172;p18"/>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173" name="Google Shape;173;p18"/>
          <p:cNvPicPr preferRelativeResize="0"/>
          <p:nvPr/>
        </p:nvPicPr>
        <p:blipFill>
          <a:blip r:embed="rId4">
            <a:alphaModFix/>
          </a:blip>
          <a:stretch>
            <a:fillRect/>
          </a:stretch>
        </p:blipFill>
        <p:spPr>
          <a:xfrm rot="-360033">
            <a:off x="6814806" y="1250542"/>
            <a:ext cx="1965462" cy="1393693"/>
          </a:xfrm>
          <a:prstGeom prst="rect">
            <a:avLst/>
          </a:prstGeom>
          <a:noFill/>
          <a:ln>
            <a:noFill/>
          </a:ln>
        </p:spPr>
      </p:pic>
      <p:sp>
        <p:nvSpPr>
          <p:cNvPr id="174" name="Google Shape;174;p18"/>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175" name="Google Shape;175;p18"/>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pic>
        <p:nvPicPr>
          <p:cNvPr id="176" name="Google Shape;176;p18"/>
          <p:cNvPicPr preferRelativeResize="0"/>
          <p:nvPr/>
        </p:nvPicPr>
        <p:blipFill rotWithShape="1">
          <a:blip r:embed="rId5">
            <a:alphaModFix/>
          </a:blip>
          <a:srcRect b="0" l="6209" r="6209" t="0"/>
          <a:stretch/>
        </p:blipFill>
        <p:spPr>
          <a:xfrm>
            <a:off x="324000" y="4008600"/>
            <a:ext cx="1511900" cy="128000"/>
          </a:xfrm>
          <a:prstGeom prst="rect">
            <a:avLst/>
          </a:prstGeom>
          <a:noFill/>
          <a:ln>
            <a:noFill/>
          </a:ln>
        </p:spPr>
      </p:pic>
      <p:sp>
        <p:nvSpPr>
          <p:cNvPr id="177" name="Google Shape;177;p18"/>
          <p:cNvSpPr txBox="1"/>
          <p:nvPr/>
        </p:nvSpPr>
        <p:spPr>
          <a:xfrm>
            <a:off x="323850" y="3781525"/>
            <a:ext cx="50871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RSHE (PSHE)</a:t>
            </a:r>
            <a:endParaRPr b="1" sz="1700">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Religious education" showMasterSp="0">
  <p:cSld name="Title Slide 2_1_1_1_1_1_1_1_1_1_1_1_1_1">
    <p:bg>
      <p:bgPr>
        <a:solidFill>
          <a:srgbClr val="EBEDFE"/>
        </a:solidFill>
      </p:bgPr>
    </p:bg>
    <p:spTree>
      <p:nvGrpSpPr>
        <p:cNvPr id="178" name="Shape 178"/>
        <p:cNvGrpSpPr/>
        <p:nvPr/>
      </p:nvGrpSpPr>
      <p:grpSpPr>
        <a:xfrm>
          <a:off x="0" y="0"/>
          <a:ext cx="0" cy="0"/>
          <a:chOff x="0" y="0"/>
          <a:chExt cx="0" cy="0"/>
        </a:xfrm>
      </p:grpSpPr>
      <p:pic>
        <p:nvPicPr>
          <p:cNvPr id="179" name="Google Shape;179;p19"/>
          <p:cNvPicPr preferRelativeResize="0"/>
          <p:nvPr/>
        </p:nvPicPr>
        <p:blipFill rotWithShape="1">
          <a:blip r:embed="rId2">
            <a:alphaModFix/>
          </a:blip>
          <a:srcRect b="0" l="6209" r="6209" t="0"/>
          <a:stretch/>
        </p:blipFill>
        <p:spPr>
          <a:xfrm>
            <a:off x="324000" y="4008600"/>
            <a:ext cx="2271875" cy="128000"/>
          </a:xfrm>
          <a:prstGeom prst="rect">
            <a:avLst/>
          </a:prstGeom>
          <a:noFill/>
          <a:ln>
            <a:noFill/>
          </a:ln>
        </p:spPr>
      </p:pic>
      <p:sp>
        <p:nvSpPr>
          <p:cNvPr id="180" name="Google Shape;180;p19"/>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81" name="Google Shape;181;p19"/>
          <p:cNvSpPr txBox="1"/>
          <p:nvPr/>
        </p:nvSpPr>
        <p:spPr>
          <a:xfrm>
            <a:off x="323850" y="3781525"/>
            <a:ext cx="2798100" cy="2772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Waxbarashada diinta</a:t>
            </a:r>
            <a:endParaRPr b="1" sz="1400">
              <a:latin typeface="Lexend"/>
              <a:ea typeface="Lexend"/>
              <a:cs typeface="Lexend"/>
              <a:sym typeface="Lexend"/>
            </a:endParaRPr>
          </a:p>
        </p:txBody>
      </p:sp>
      <p:grpSp>
        <p:nvGrpSpPr>
          <p:cNvPr id="183" name="Google Shape;183;p19"/>
          <p:cNvGrpSpPr/>
          <p:nvPr/>
        </p:nvGrpSpPr>
        <p:grpSpPr>
          <a:xfrm>
            <a:off x="6156975" y="0"/>
            <a:ext cx="2987025" cy="3854074"/>
            <a:chOff x="6156975" y="0"/>
            <a:chExt cx="2987025" cy="3854074"/>
          </a:xfrm>
        </p:grpSpPr>
        <p:pic>
          <p:nvPicPr>
            <p:cNvPr id="184" name="Google Shape;184;p19"/>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185" name="Google Shape;185;p19"/>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186" name="Google Shape;186;p19"/>
          <p:cNvPicPr preferRelativeResize="0"/>
          <p:nvPr/>
        </p:nvPicPr>
        <p:blipFill>
          <a:blip r:embed="rId5">
            <a:alphaModFix/>
          </a:blip>
          <a:stretch>
            <a:fillRect/>
          </a:stretch>
        </p:blipFill>
        <p:spPr>
          <a:xfrm rot="-360003">
            <a:off x="6754136" y="1062731"/>
            <a:ext cx="2012844" cy="1854018"/>
          </a:xfrm>
          <a:prstGeom prst="rect">
            <a:avLst/>
          </a:prstGeom>
          <a:noFill/>
          <a:ln>
            <a:noFill/>
          </a:ln>
        </p:spPr>
      </p:pic>
      <p:sp>
        <p:nvSpPr>
          <p:cNvPr id="187" name="Google Shape;187;p19"/>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188" name="Google Shape;188;p19"/>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Science" showMasterSp="0">
  <p:cSld name="Title Slide 2_1_1_1_1_1_1_2">
    <p:bg>
      <p:bgPr>
        <a:solidFill>
          <a:srgbClr val="EBEDFE"/>
        </a:solidFill>
      </p:bgPr>
    </p:bg>
    <p:spTree>
      <p:nvGrpSpPr>
        <p:cNvPr id="189" name="Shape 189"/>
        <p:cNvGrpSpPr/>
        <p:nvPr/>
      </p:nvGrpSpPr>
      <p:grpSpPr>
        <a:xfrm>
          <a:off x="0" y="0"/>
          <a:ext cx="0" cy="0"/>
          <a:chOff x="0" y="0"/>
          <a:chExt cx="0" cy="0"/>
        </a:xfrm>
      </p:grpSpPr>
      <p:sp>
        <p:nvSpPr>
          <p:cNvPr id="190" name="Google Shape;190;p20"/>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91" name="Google Shape;191;p20"/>
          <p:cNvSpPr txBox="1"/>
          <p:nvPr/>
        </p:nvSpPr>
        <p:spPr>
          <a:xfrm>
            <a:off x="323850" y="3781525"/>
            <a:ext cx="1860900" cy="2772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Sayniska</a:t>
            </a:r>
            <a:endParaRPr b="1" sz="1400">
              <a:latin typeface="Lexend"/>
              <a:ea typeface="Lexend"/>
              <a:cs typeface="Lexend"/>
              <a:sym typeface="Lexend"/>
            </a:endParaRPr>
          </a:p>
        </p:txBody>
      </p:sp>
      <p:pic>
        <p:nvPicPr>
          <p:cNvPr id="193" name="Google Shape;193;p20"/>
          <p:cNvPicPr preferRelativeResize="0"/>
          <p:nvPr/>
        </p:nvPicPr>
        <p:blipFill rotWithShape="1">
          <a:blip r:embed="rId3">
            <a:alphaModFix/>
          </a:blip>
          <a:srcRect b="0" l="6209" r="6209" t="0"/>
          <a:stretch/>
        </p:blipFill>
        <p:spPr>
          <a:xfrm>
            <a:off x="324000" y="4008600"/>
            <a:ext cx="859400" cy="127996"/>
          </a:xfrm>
          <a:prstGeom prst="rect">
            <a:avLst/>
          </a:prstGeom>
          <a:noFill/>
          <a:ln>
            <a:noFill/>
          </a:ln>
        </p:spPr>
      </p:pic>
      <p:grpSp>
        <p:nvGrpSpPr>
          <p:cNvPr id="194" name="Google Shape;194;p20"/>
          <p:cNvGrpSpPr/>
          <p:nvPr/>
        </p:nvGrpSpPr>
        <p:grpSpPr>
          <a:xfrm>
            <a:off x="6156975" y="0"/>
            <a:ext cx="2987025" cy="3854074"/>
            <a:chOff x="6156975" y="0"/>
            <a:chExt cx="2987025" cy="3854074"/>
          </a:xfrm>
        </p:grpSpPr>
        <p:pic>
          <p:nvPicPr>
            <p:cNvPr id="195" name="Google Shape;195;p20"/>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196" name="Google Shape;196;p20"/>
            <p:cNvSpPr/>
            <p:nvPr/>
          </p:nvSpPr>
          <p:spPr>
            <a:xfrm>
              <a:off x="6860400" y="869975"/>
              <a:ext cx="1959600" cy="20070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97" name="Google Shape;197;p20"/>
            <p:cNvPicPr preferRelativeResize="0"/>
            <p:nvPr/>
          </p:nvPicPr>
          <p:blipFill>
            <a:blip r:embed="rId5">
              <a:alphaModFix/>
            </a:blip>
            <a:stretch>
              <a:fillRect/>
            </a:stretch>
          </p:blipFill>
          <p:spPr>
            <a:xfrm rot="-311816">
              <a:off x="7083000" y="1110274"/>
              <a:ext cx="1514398" cy="1526398"/>
            </a:xfrm>
            <a:prstGeom prst="rect">
              <a:avLst/>
            </a:prstGeom>
            <a:noFill/>
            <a:ln>
              <a:noFill/>
            </a:ln>
          </p:spPr>
        </p:pic>
      </p:grpSp>
      <p:sp>
        <p:nvSpPr>
          <p:cNvPr id="198" name="Google Shape;198;p20"/>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199" name="Google Shape;199;p20"/>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Spanish" showMasterSp="0">
  <p:cSld name="Title Slide 2_1_1_1_1_1_1_1_1_1_1_1_2_1">
    <p:bg>
      <p:bgPr>
        <a:solidFill>
          <a:srgbClr val="EBEDFE"/>
        </a:solidFill>
      </p:bgPr>
    </p:bg>
    <p:spTree>
      <p:nvGrpSpPr>
        <p:cNvPr id="200" name="Shape 200"/>
        <p:cNvGrpSpPr/>
        <p:nvPr/>
      </p:nvGrpSpPr>
      <p:grpSpPr>
        <a:xfrm>
          <a:off x="0" y="0"/>
          <a:ext cx="0" cy="0"/>
          <a:chOff x="0" y="0"/>
          <a:chExt cx="0" cy="0"/>
        </a:xfrm>
      </p:grpSpPr>
      <p:pic>
        <p:nvPicPr>
          <p:cNvPr id="201" name="Google Shape;201;p21"/>
          <p:cNvPicPr preferRelativeResize="0"/>
          <p:nvPr/>
        </p:nvPicPr>
        <p:blipFill rotWithShape="1">
          <a:blip r:embed="rId2">
            <a:alphaModFix/>
          </a:blip>
          <a:srcRect b="0" l="6209" r="6209" t="0"/>
          <a:stretch/>
        </p:blipFill>
        <p:spPr>
          <a:xfrm>
            <a:off x="324000" y="4008600"/>
            <a:ext cx="890625" cy="128000"/>
          </a:xfrm>
          <a:prstGeom prst="rect">
            <a:avLst/>
          </a:prstGeom>
          <a:noFill/>
          <a:ln>
            <a:noFill/>
          </a:ln>
        </p:spPr>
      </p:pic>
      <p:sp>
        <p:nvSpPr>
          <p:cNvPr id="202" name="Google Shape;202;p21"/>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03" name="Google Shape;203;p21"/>
          <p:cNvSpPr txBox="1"/>
          <p:nvPr/>
        </p:nvSpPr>
        <p:spPr>
          <a:xfrm>
            <a:off x="323850" y="3781525"/>
            <a:ext cx="1860900" cy="2772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Isbaanish</a:t>
            </a:r>
            <a:endParaRPr b="1" sz="1400">
              <a:latin typeface="Lexend"/>
              <a:ea typeface="Lexend"/>
              <a:cs typeface="Lexend"/>
              <a:sym typeface="Lexend"/>
            </a:endParaRPr>
          </a:p>
        </p:txBody>
      </p:sp>
      <p:grpSp>
        <p:nvGrpSpPr>
          <p:cNvPr id="205" name="Google Shape;205;p21"/>
          <p:cNvGrpSpPr/>
          <p:nvPr/>
        </p:nvGrpSpPr>
        <p:grpSpPr>
          <a:xfrm>
            <a:off x="6156975" y="0"/>
            <a:ext cx="2987025" cy="3854074"/>
            <a:chOff x="6156975" y="0"/>
            <a:chExt cx="2987025" cy="3854074"/>
          </a:xfrm>
        </p:grpSpPr>
        <p:pic>
          <p:nvPicPr>
            <p:cNvPr id="206" name="Google Shape;206;p21"/>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207" name="Google Shape;207;p21"/>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208" name="Google Shape;208;p21"/>
          <p:cNvPicPr preferRelativeResize="0"/>
          <p:nvPr/>
        </p:nvPicPr>
        <p:blipFill>
          <a:blip r:embed="rId5">
            <a:alphaModFix/>
          </a:blip>
          <a:stretch>
            <a:fillRect/>
          </a:stretch>
        </p:blipFill>
        <p:spPr>
          <a:xfrm rot="-360339">
            <a:off x="6714634" y="840073"/>
            <a:ext cx="2165107" cy="2173929"/>
          </a:xfrm>
          <a:prstGeom prst="rect">
            <a:avLst/>
          </a:prstGeom>
          <a:noFill/>
          <a:ln>
            <a:noFill/>
          </a:ln>
        </p:spPr>
      </p:pic>
      <p:sp>
        <p:nvSpPr>
          <p:cNvPr id="209" name="Google Shape;209;p21"/>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210" name="Google Shape;210;p21"/>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1 Outcome">
  <p:cSld name="CUSTOM_5">
    <p:bg>
      <p:bgPr>
        <a:solidFill>
          <a:srgbClr val="EBEDFE"/>
        </a:solidFill>
      </p:bgPr>
    </p:bg>
    <p:spTree>
      <p:nvGrpSpPr>
        <p:cNvPr id="211" name="Shape 211"/>
        <p:cNvGrpSpPr/>
        <p:nvPr/>
      </p:nvGrpSpPr>
      <p:grpSpPr>
        <a:xfrm>
          <a:off x="0" y="0"/>
          <a:ext cx="0" cy="0"/>
          <a:chOff x="0" y="0"/>
          <a:chExt cx="0" cy="0"/>
        </a:xfrm>
      </p:grpSpPr>
      <p:pic>
        <p:nvPicPr>
          <p:cNvPr id="212" name="Google Shape;212;p22"/>
          <p:cNvPicPr preferRelativeResize="0"/>
          <p:nvPr/>
        </p:nvPicPr>
        <p:blipFill>
          <a:blip r:embed="rId2">
            <a:alphaModFix/>
          </a:blip>
          <a:stretch>
            <a:fillRect/>
          </a:stretch>
        </p:blipFill>
        <p:spPr>
          <a:xfrm>
            <a:off x="343225" y="1388370"/>
            <a:ext cx="7945600" cy="2919776"/>
          </a:xfrm>
          <a:prstGeom prst="rect">
            <a:avLst/>
          </a:prstGeom>
          <a:noFill/>
          <a:ln>
            <a:noFill/>
          </a:ln>
        </p:spPr>
      </p:pic>
      <p:sp>
        <p:nvSpPr>
          <p:cNvPr id="213" name="Google Shape;213;p22"/>
          <p:cNvSpPr txBox="1"/>
          <p:nvPr/>
        </p:nvSpPr>
        <p:spPr>
          <a:xfrm>
            <a:off x="325207" y="454765"/>
            <a:ext cx="4575600" cy="4311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Natiijo</a:t>
            </a:r>
            <a:endParaRPr b="1" sz="1400">
              <a:latin typeface="Lexend"/>
              <a:ea typeface="Lexend"/>
              <a:cs typeface="Lexend"/>
              <a:sym typeface="Lexend"/>
            </a:endParaRPr>
          </a:p>
        </p:txBody>
      </p:sp>
      <p:sp>
        <p:nvSpPr>
          <p:cNvPr id="214" name="Google Shape;214;p22"/>
          <p:cNvSpPr txBox="1"/>
          <p:nvPr>
            <p:ph idx="1" type="subTitle"/>
          </p:nvPr>
        </p:nvSpPr>
        <p:spPr>
          <a:xfrm>
            <a:off x="585575" y="1463950"/>
            <a:ext cx="7351200" cy="2762700"/>
          </a:xfrm>
          <a:prstGeom prst="rect">
            <a:avLst/>
          </a:prstGeom>
        </p:spPr>
        <p:txBody>
          <a:bodyPr anchorCtr="0" anchor="ctr" bIns="0" lIns="0" spcFirstLastPara="1" rIns="0" wrap="square" tIns="0">
            <a:noAutofit/>
          </a:bodyPr>
          <a:lstStyle>
            <a:lvl1pPr lvl="0">
              <a:lnSpc>
                <a:spcPct val="115000"/>
              </a:lnSpc>
              <a:spcBef>
                <a:spcPts val="0"/>
              </a:spcBef>
              <a:spcAft>
                <a:spcPts val="0"/>
              </a:spcAft>
              <a:buSzPts val="2000"/>
              <a:buNone/>
              <a:defRPr sz="2000"/>
            </a:lvl1pPr>
            <a:lvl2pPr lvl="1">
              <a:spcBef>
                <a:spcPts val="1000"/>
              </a:spcBef>
              <a:spcAft>
                <a:spcPts val="0"/>
              </a:spcAft>
              <a:buSzPts val="2100"/>
              <a:buNone/>
              <a:defRPr/>
            </a:lvl2pPr>
            <a:lvl3pPr lvl="2">
              <a:spcBef>
                <a:spcPts val="1000"/>
              </a:spcBef>
              <a:spcAft>
                <a:spcPts val="0"/>
              </a:spcAft>
              <a:buSzPts val="2000"/>
              <a:buNone/>
              <a:defRPr/>
            </a:lvl3pPr>
            <a:lvl4pPr lvl="3">
              <a:spcBef>
                <a:spcPts val="800"/>
              </a:spcBef>
              <a:spcAft>
                <a:spcPts val="0"/>
              </a:spcAft>
              <a:buSzPts val="1900"/>
              <a:buNone/>
              <a:defRPr/>
            </a:lvl4pPr>
            <a:lvl5pPr lvl="4">
              <a:spcBef>
                <a:spcPts val="800"/>
              </a:spcBef>
              <a:spcAft>
                <a:spcPts val="0"/>
              </a:spcAft>
              <a:buSzPts val="1800"/>
              <a:buNone/>
              <a:defRPr/>
            </a:lvl5pPr>
            <a:lvl6pPr lvl="5">
              <a:spcBef>
                <a:spcPts val="600"/>
              </a:spcBef>
              <a:spcAft>
                <a:spcPts val="0"/>
              </a:spcAft>
              <a:buSzPts val="1800"/>
              <a:buNone/>
              <a:defRPr/>
            </a:lvl6pPr>
            <a:lvl7pPr lvl="6">
              <a:spcBef>
                <a:spcPts val="600"/>
              </a:spcBef>
              <a:spcAft>
                <a:spcPts val="0"/>
              </a:spcAft>
              <a:buSzPts val="1800"/>
              <a:buNone/>
              <a:defRPr/>
            </a:lvl7pPr>
            <a:lvl8pPr lvl="7">
              <a:spcBef>
                <a:spcPts val="400"/>
              </a:spcBef>
              <a:spcAft>
                <a:spcPts val="0"/>
              </a:spcAft>
              <a:buSzPts val="1800"/>
              <a:buNone/>
              <a:defRPr/>
            </a:lvl8pPr>
            <a:lvl9pPr lvl="8">
              <a:spcBef>
                <a:spcPts val="400"/>
              </a:spcBef>
              <a:spcAft>
                <a:spcPts val="200"/>
              </a:spcAft>
              <a:buSzPts val="1800"/>
              <a:buNone/>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2 Hidden guidance slide">
  <p:cSld name="CUSTOM_1">
    <p:spTree>
      <p:nvGrpSpPr>
        <p:cNvPr id="215" name="Shape 215"/>
        <p:cNvGrpSpPr/>
        <p:nvPr/>
      </p:nvGrpSpPr>
      <p:grpSpPr>
        <a:xfrm>
          <a:off x="0" y="0"/>
          <a:ext cx="0" cy="0"/>
          <a:chOff x="0" y="0"/>
          <a:chExt cx="0" cy="0"/>
        </a:xfrm>
      </p:grpSpPr>
      <p:sp>
        <p:nvSpPr>
          <p:cNvPr id="216" name="Google Shape;216;p23"/>
          <p:cNvSpPr txBox="1"/>
          <p:nvPr/>
        </p:nvSpPr>
        <p:spPr>
          <a:xfrm>
            <a:off x="329775" y="953475"/>
            <a:ext cx="4241400" cy="646500"/>
          </a:xfrm>
          <a:prstGeom prst="rect">
            <a:avLst/>
          </a:prstGeom>
          <a:noFill/>
          <a:ln>
            <a:noFill/>
          </a:ln>
        </p:spPr>
        <p:txBody>
          <a:bodyPr anchorCtr="0" anchor="t" bIns="91425" lIns="91425" spcFirstLastPara="1" rIns="91425" wrap="none" tIns="91425">
            <a:spAutoFit/>
          </a:bodyPr>
          <a:lstStyle/>
          <a:p>
            <a:pPr indent="0" lvl="0" marL="0" rtl="0" algn="l">
              <a:lnSpc>
                <a:spcPct val="150000"/>
              </a:lnSpc>
              <a:spcBef>
                <a:spcPts val="0"/>
              </a:spcBef>
              <a:spcAft>
                <a:spcPts val="1000"/>
              </a:spcAft>
              <a:buNone/>
            </a:pPr>
            <a:r>
              <a:rPr lang="en-GB" sz="1200">
                <a:latin typeface="Lexend"/>
                <a:ea typeface="Lexend"/>
                <a:cs typeface="Lexend"/>
                <a:sym typeface="Lexend"/>
              </a:rPr>
              <a:t>Oak’s lessons are structured around </a:t>
            </a:r>
            <a:r>
              <a:rPr b="1" lang="en-GB" sz="1200">
                <a:latin typeface="Lexend"/>
                <a:ea typeface="Lexend"/>
                <a:cs typeface="Lexend"/>
                <a:sym typeface="Lexend"/>
              </a:rPr>
              <a:t>wareegyada barashada</a:t>
            </a:r>
            <a:r>
              <a:rPr i="1" lang="en-GB" sz="1200">
                <a:latin typeface="Lexend"/>
                <a:ea typeface="Lexend"/>
                <a:cs typeface="Lexend"/>
                <a:sym typeface="Lexend"/>
              </a:rPr>
              <a:t>.</a:t>
            </a:r>
            <a:r>
              <a:rPr lang="en-GB" sz="1200">
                <a:latin typeface="Lexend"/>
                <a:ea typeface="Lexend"/>
                <a:cs typeface="Lexend"/>
                <a:sym typeface="Lexend"/>
              </a:rPr>
              <a:t> These are indicated through colour in the slide deck:</a:t>
            </a:r>
            <a:endParaRPr sz="1200">
              <a:latin typeface="Lexend"/>
              <a:ea typeface="Lexend"/>
              <a:cs typeface="Lexend"/>
              <a:sym typeface="Lexend"/>
            </a:endParaRPr>
          </a:p>
        </p:txBody>
      </p:sp>
      <p:sp>
        <p:nvSpPr>
          <p:cNvPr id="217" name="Google Shape;217;p23"/>
          <p:cNvSpPr txBox="1"/>
          <p:nvPr/>
        </p:nvSpPr>
        <p:spPr>
          <a:xfrm>
            <a:off x="329775" y="629475"/>
            <a:ext cx="4241400" cy="431100"/>
          </a:xfrm>
          <a:prstGeom prst="rect">
            <a:avLst/>
          </a:prstGeom>
          <a:noFill/>
          <a:ln>
            <a:noFill/>
          </a:ln>
        </p:spPr>
        <p:txBody>
          <a:bodyPr anchorCtr="0" anchor="t" bIns="91425" lIns="91425" spcFirstLastPara="1" rIns="91425" wrap="none" tIns="91425">
            <a:spAutoFit/>
          </a:bodyPr>
          <a:lstStyle/>
          <a:p>
            <a:pPr indent="0" lvl="0" marL="0" rtl="0" algn="l">
              <a:spcBef>
                <a:spcPts val="0"/>
              </a:spcBef>
              <a:spcAft>
                <a:spcPts val="0"/>
              </a:spcAft>
              <a:buNone/>
            </a:pPr>
            <a:r>
              <a:rPr b="1" lang="en-GB" sz="1400">
                <a:latin typeface="Lexend"/>
                <a:ea typeface="Lexend"/>
                <a:cs typeface="Lexend"/>
                <a:sym typeface="Lexend"/>
              </a:rPr>
              <a:t>Qaabdhismeedka casharka</a:t>
            </a:r>
            <a:endParaRPr b="1" sz="1400">
              <a:latin typeface="Lexend"/>
              <a:ea typeface="Lexend"/>
              <a:cs typeface="Lexend"/>
              <a:sym typeface="Lexend"/>
            </a:endParaRPr>
          </a:p>
        </p:txBody>
      </p:sp>
      <p:sp>
        <p:nvSpPr>
          <p:cNvPr id="218" name="Google Shape;218;p23"/>
          <p:cNvSpPr txBox="1"/>
          <p:nvPr/>
        </p:nvSpPr>
        <p:spPr>
          <a:xfrm>
            <a:off x="4901925" y="629475"/>
            <a:ext cx="4012800" cy="431100"/>
          </a:xfrm>
          <a:prstGeom prst="rect">
            <a:avLst/>
          </a:prstGeom>
          <a:noFill/>
          <a:ln>
            <a:noFill/>
          </a:ln>
        </p:spPr>
        <p:txBody>
          <a:bodyPr anchorCtr="0" anchor="t" bIns="91425" lIns="91425" spcFirstLastPara="1" rIns="91425" wrap="none" tIns="91425">
            <a:spAutoFit/>
          </a:bodyPr>
          <a:lstStyle/>
          <a:p>
            <a:pPr indent="0" lvl="0" marL="0" rtl="0" algn="l">
              <a:spcBef>
                <a:spcPts val="0"/>
              </a:spcBef>
              <a:spcAft>
                <a:spcPts val="0"/>
              </a:spcAft>
              <a:buNone/>
            </a:pPr>
            <a:r>
              <a:rPr b="1" lang="en-GB" sz="1400">
                <a:latin typeface="Lexend"/>
                <a:ea typeface="Lexend"/>
                <a:cs typeface="Lexend"/>
                <a:sym typeface="Lexend"/>
              </a:rPr>
              <a:t>Xiriirro faa'iido leh</a:t>
            </a:r>
            <a:endParaRPr b="1" sz="1400">
              <a:latin typeface="Lexend"/>
              <a:ea typeface="Lexend"/>
              <a:cs typeface="Lexend"/>
              <a:sym typeface="Lexend"/>
            </a:endParaRPr>
          </a:p>
        </p:txBody>
      </p:sp>
      <p:sp>
        <p:nvSpPr>
          <p:cNvPr id="219" name="Google Shape;219;p23"/>
          <p:cNvSpPr txBox="1"/>
          <p:nvPr/>
        </p:nvSpPr>
        <p:spPr>
          <a:xfrm>
            <a:off x="329775" y="3205950"/>
            <a:ext cx="4207200" cy="369300"/>
          </a:xfrm>
          <a:prstGeom prst="rect">
            <a:avLst/>
          </a:prstGeom>
          <a:noFill/>
          <a:ln>
            <a:noFill/>
          </a:ln>
        </p:spPr>
        <p:txBody>
          <a:bodyPr anchorCtr="0" anchor="t" bIns="91425" lIns="91425" spcFirstLastPara="1" rIns="91425" wrap="none" tIns="91425">
            <a:spAutoFit/>
          </a:bodyPr>
          <a:lstStyle/>
          <a:p>
            <a:pPr indent="0" lvl="0" marL="0" rtl="0" algn="l">
              <a:lnSpc>
                <a:spcPct val="150000"/>
              </a:lnSpc>
              <a:spcBef>
                <a:spcPts val="0"/>
              </a:spcBef>
              <a:spcAft>
                <a:spcPts val="1000"/>
              </a:spcAft>
              <a:buNone/>
            </a:pPr>
            <a:r>
              <a:rPr lang="en-GB" sz="1200">
                <a:latin typeface="Lexend"/>
                <a:ea typeface="Lexend"/>
                <a:cs typeface="Lexend"/>
                <a:sym typeface="Lexend"/>
              </a:rPr>
              <a:t>Mid kasta</a:t>
            </a:r>
            <a:r>
              <a:rPr b="1" lang="en-GB" sz="1200">
                <a:latin typeface="Lexend"/>
                <a:ea typeface="Lexend"/>
                <a:cs typeface="Lexend"/>
                <a:sym typeface="Lexend"/>
              </a:rPr>
              <a:t> learning cycle</a:t>
            </a:r>
            <a:r>
              <a:rPr lang="en-GB" sz="1200">
                <a:latin typeface="Lexend"/>
                <a:ea typeface="Lexend"/>
                <a:cs typeface="Lexend"/>
                <a:sym typeface="Lexend"/>
              </a:rPr>
              <a:t> covers several phases:</a:t>
            </a:r>
            <a:endParaRPr sz="1200">
              <a:latin typeface="Lexend"/>
              <a:ea typeface="Lexend"/>
              <a:cs typeface="Lexend"/>
              <a:sym typeface="Lexend"/>
            </a:endParaRPr>
          </a:p>
        </p:txBody>
      </p:sp>
      <p:grpSp>
        <p:nvGrpSpPr>
          <p:cNvPr id="220" name="Google Shape;220;p23"/>
          <p:cNvGrpSpPr/>
          <p:nvPr/>
        </p:nvGrpSpPr>
        <p:grpSpPr>
          <a:xfrm>
            <a:off x="2650916" y="1644417"/>
            <a:ext cx="1745270" cy="1430724"/>
            <a:chOff x="2642961" y="1644312"/>
            <a:chExt cx="1454634" cy="1195657"/>
          </a:xfrm>
        </p:grpSpPr>
        <p:pic>
          <p:nvPicPr>
            <p:cNvPr id="221" name="Google Shape;221;p23"/>
            <p:cNvPicPr preferRelativeResize="0"/>
            <p:nvPr/>
          </p:nvPicPr>
          <p:blipFill>
            <a:blip r:embed="rId2">
              <a:alphaModFix/>
            </a:blip>
            <a:stretch>
              <a:fillRect/>
            </a:stretch>
          </p:blipFill>
          <p:spPr>
            <a:xfrm>
              <a:off x="2642975" y="1644312"/>
              <a:ext cx="1454621" cy="287396"/>
            </a:xfrm>
            <a:prstGeom prst="rect">
              <a:avLst/>
            </a:prstGeom>
            <a:noFill/>
            <a:ln>
              <a:noFill/>
            </a:ln>
            <a:effectLst>
              <a:outerShdw blurRad="57150" rotWithShape="0" algn="bl" dir="5400000" dist="19050">
                <a:srgbClr val="000000">
                  <a:alpha val="50000"/>
                </a:srgbClr>
              </a:outerShdw>
            </a:effectLst>
          </p:spPr>
        </p:pic>
        <p:pic>
          <p:nvPicPr>
            <p:cNvPr id="222" name="Google Shape;222;p23"/>
            <p:cNvPicPr preferRelativeResize="0"/>
            <p:nvPr/>
          </p:nvPicPr>
          <p:blipFill>
            <a:blip r:embed="rId3">
              <a:alphaModFix/>
            </a:blip>
            <a:stretch>
              <a:fillRect/>
            </a:stretch>
          </p:blipFill>
          <p:spPr>
            <a:xfrm>
              <a:off x="2642975" y="1936215"/>
              <a:ext cx="1454618" cy="287940"/>
            </a:xfrm>
            <a:prstGeom prst="rect">
              <a:avLst/>
            </a:prstGeom>
            <a:noFill/>
            <a:ln>
              <a:noFill/>
            </a:ln>
            <a:effectLst>
              <a:outerShdw blurRad="57150" rotWithShape="0" algn="bl" dir="5400000" dist="19050">
                <a:srgbClr val="000000">
                  <a:alpha val="50000"/>
                </a:srgbClr>
              </a:outerShdw>
            </a:effectLst>
          </p:spPr>
        </p:pic>
        <p:pic>
          <p:nvPicPr>
            <p:cNvPr id="223" name="Google Shape;223;p23"/>
            <p:cNvPicPr preferRelativeResize="0"/>
            <p:nvPr/>
          </p:nvPicPr>
          <p:blipFill>
            <a:blip r:embed="rId4">
              <a:alphaModFix/>
            </a:blip>
            <a:stretch>
              <a:fillRect/>
            </a:stretch>
          </p:blipFill>
          <p:spPr>
            <a:xfrm>
              <a:off x="2642965" y="2251391"/>
              <a:ext cx="1454621" cy="284581"/>
            </a:xfrm>
            <a:prstGeom prst="rect">
              <a:avLst/>
            </a:prstGeom>
            <a:noFill/>
            <a:ln>
              <a:noFill/>
            </a:ln>
            <a:effectLst>
              <a:outerShdw blurRad="57150" rotWithShape="0" algn="bl" dir="5400000" dist="19050">
                <a:srgbClr val="000000">
                  <a:alpha val="50000"/>
                </a:srgbClr>
              </a:outerShdw>
            </a:effectLst>
          </p:spPr>
        </p:pic>
        <p:pic>
          <p:nvPicPr>
            <p:cNvPr id="224" name="Google Shape;224;p23"/>
            <p:cNvPicPr preferRelativeResize="0"/>
            <p:nvPr/>
          </p:nvPicPr>
          <p:blipFill>
            <a:blip r:embed="rId5">
              <a:alphaModFix/>
            </a:blip>
            <a:stretch>
              <a:fillRect/>
            </a:stretch>
          </p:blipFill>
          <p:spPr>
            <a:xfrm>
              <a:off x="2642961" y="2563206"/>
              <a:ext cx="1454620" cy="276764"/>
            </a:xfrm>
            <a:prstGeom prst="rect">
              <a:avLst/>
            </a:prstGeom>
            <a:noFill/>
            <a:ln>
              <a:noFill/>
            </a:ln>
            <a:effectLst>
              <a:outerShdw blurRad="57150" rotWithShape="0" algn="bl" dir="5400000" dist="19050">
                <a:srgbClr val="000000">
                  <a:alpha val="50000"/>
                </a:srgbClr>
              </a:outerShdw>
            </a:effectLst>
          </p:spPr>
        </p:pic>
      </p:grpSp>
      <p:pic>
        <p:nvPicPr>
          <p:cNvPr id="225" name="Google Shape;225;p23"/>
          <p:cNvPicPr preferRelativeResize="0"/>
          <p:nvPr/>
        </p:nvPicPr>
        <p:blipFill rotWithShape="1">
          <a:blip r:embed="rId6">
            <a:alphaModFix/>
          </a:blip>
          <a:srcRect b="5222" l="3910" r="0" t="0"/>
          <a:stretch/>
        </p:blipFill>
        <p:spPr>
          <a:xfrm>
            <a:off x="1328513" y="3569750"/>
            <a:ext cx="2057336" cy="1195675"/>
          </a:xfrm>
          <a:prstGeom prst="rect">
            <a:avLst/>
          </a:prstGeom>
          <a:noFill/>
          <a:ln>
            <a:noFill/>
          </a:ln>
        </p:spPr>
      </p:pic>
      <p:pic>
        <p:nvPicPr>
          <p:cNvPr id="226" name="Google Shape;226;p23"/>
          <p:cNvPicPr preferRelativeResize="0"/>
          <p:nvPr/>
        </p:nvPicPr>
        <p:blipFill>
          <a:blip r:embed="rId7">
            <a:alphaModFix/>
          </a:blip>
          <a:stretch>
            <a:fillRect/>
          </a:stretch>
        </p:blipFill>
        <p:spPr>
          <a:xfrm>
            <a:off x="398750" y="1778088"/>
            <a:ext cx="2057324" cy="1163398"/>
          </a:xfrm>
          <a:prstGeom prst="rect">
            <a:avLst/>
          </a:prstGeom>
          <a:noFill/>
          <a:ln>
            <a:noFill/>
          </a:ln>
          <a:effectLst>
            <a:outerShdw blurRad="57150" rotWithShape="0" algn="bl" dir="5400000" dist="19050">
              <a:srgbClr val="000000">
                <a:alpha val="50000"/>
              </a:srgbClr>
            </a:outerShdw>
          </a:effectLst>
        </p:spPr>
      </p:pic>
      <p:sp>
        <p:nvSpPr>
          <p:cNvPr id="227" name="Google Shape;227;p23"/>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lang="en-GB" sz="1400">
                <a:solidFill>
                  <a:srgbClr val="282828"/>
                </a:solidFill>
                <a:latin typeface="Lexend"/>
                <a:ea typeface="Lexend"/>
                <a:cs typeface="Lexend"/>
                <a:sym typeface="Lexend"/>
              </a:rPr>
              <a:t>Hagitaanka macallinka</a:t>
            </a:r>
            <a:endParaRPr b="0" i="0" sz="1400" u="none" cap="none" strike="noStrike">
              <a:solidFill>
                <a:srgbClr val="282828"/>
              </a:solidFill>
              <a:latin typeface="Calibri"/>
              <a:ea typeface="Calibri"/>
              <a:cs typeface="Calibri"/>
              <a:sym typeface="Calibri"/>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3)">
  <p:cSld name="CUSTOM_3_1">
    <p:spTree>
      <p:nvGrpSpPr>
        <p:cNvPr id="228" name="Shape 228"/>
        <p:cNvGrpSpPr/>
        <p:nvPr/>
      </p:nvGrpSpPr>
      <p:grpSpPr>
        <a:xfrm>
          <a:off x="0" y="0"/>
          <a:ext cx="0" cy="0"/>
          <a:chOff x="0" y="0"/>
          <a:chExt cx="0" cy="0"/>
        </a:xfrm>
      </p:grpSpPr>
      <p:sp>
        <p:nvSpPr>
          <p:cNvPr id="229" name="Google Shape;229;p24"/>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30" name="Google Shape;230;p24"/>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231" name="Google Shape;231;p24"/>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232" name="Google Shape;232;p24"/>
          <p:cNvSpPr txBox="1"/>
          <p:nvPr>
            <p:ph idx="1" type="subTitle"/>
          </p:nvPr>
        </p:nvSpPr>
        <p:spPr>
          <a:xfrm>
            <a:off x="324000" y="8100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33" name="Google Shape;233;p24"/>
          <p:cNvSpPr txBox="1"/>
          <p:nvPr>
            <p:ph idx="2" type="subTitle"/>
          </p:nvPr>
        </p:nvSpPr>
        <p:spPr>
          <a:xfrm>
            <a:off x="2699325" y="8100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234" name="Google Shape;234;p24"/>
          <p:cNvSpPr txBox="1"/>
          <p:nvPr>
            <p:ph idx="3" type="subTitle"/>
          </p:nvPr>
        </p:nvSpPr>
        <p:spPr>
          <a:xfrm>
            <a:off x="324000" y="21054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35" name="Google Shape;235;p24"/>
          <p:cNvSpPr txBox="1"/>
          <p:nvPr>
            <p:ph idx="4" type="subTitle"/>
          </p:nvPr>
        </p:nvSpPr>
        <p:spPr>
          <a:xfrm>
            <a:off x="2699325" y="21054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236" name="Google Shape;236;p24"/>
          <p:cNvSpPr txBox="1"/>
          <p:nvPr>
            <p:ph idx="5" type="subTitle"/>
          </p:nvPr>
        </p:nvSpPr>
        <p:spPr>
          <a:xfrm>
            <a:off x="324000" y="34008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37" name="Google Shape;237;p24"/>
          <p:cNvSpPr txBox="1"/>
          <p:nvPr>
            <p:ph idx="6" type="subTitle"/>
          </p:nvPr>
        </p:nvSpPr>
        <p:spPr>
          <a:xfrm>
            <a:off x="2699325" y="34008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4)">
  <p:cSld name="CUSTOM_3_1_1">
    <p:spTree>
      <p:nvGrpSpPr>
        <p:cNvPr id="238" name="Shape 238"/>
        <p:cNvGrpSpPr/>
        <p:nvPr/>
      </p:nvGrpSpPr>
      <p:grpSpPr>
        <a:xfrm>
          <a:off x="0" y="0"/>
          <a:ext cx="0" cy="0"/>
          <a:chOff x="0" y="0"/>
          <a:chExt cx="0" cy="0"/>
        </a:xfrm>
      </p:grpSpPr>
      <p:sp>
        <p:nvSpPr>
          <p:cNvPr id="239" name="Google Shape;239;p25"/>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40" name="Google Shape;240;p25"/>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241" name="Google Shape;241;p25"/>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242" name="Google Shape;242;p25"/>
          <p:cNvSpPr txBox="1"/>
          <p:nvPr>
            <p:ph idx="1" type="subTitle"/>
          </p:nvPr>
        </p:nvSpPr>
        <p:spPr>
          <a:xfrm>
            <a:off x="324000" y="8100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43" name="Google Shape;243;p25"/>
          <p:cNvSpPr txBox="1"/>
          <p:nvPr>
            <p:ph idx="2" type="subTitle"/>
          </p:nvPr>
        </p:nvSpPr>
        <p:spPr>
          <a:xfrm>
            <a:off x="2699325" y="8100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244" name="Google Shape;244;p25"/>
          <p:cNvSpPr txBox="1"/>
          <p:nvPr>
            <p:ph idx="3" type="subTitle"/>
          </p:nvPr>
        </p:nvSpPr>
        <p:spPr>
          <a:xfrm>
            <a:off x="324000" y="18006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45" name="Google Shape;245;p25"/>
          <p:cNvSpPr txBox="1"/>
          <p:nvPr>
            <p:ph idx="4" type="subTitle"/>
          </p:nvPr>
        </p:nvSpPr>
        <p:spPr>
          <a:xfrm>
            <a:off x="2699325" y="18006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246" name="Google Shape;246;p25"/>
          <p:cNvSpPr txBox="1"/>
          <p:nvPr>
            <p:ph idx="5" type="subTitle"/>
          </p:nvPr>
        </p:nvSpPr>
        <p:spPr>
          <a:xfrm>
            <a:off x="324000" y="27912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47" name="Google Shape;247;p25"/>
          <p:cNvSpPr txBox="1"/>
          <p:nvPr>
            <p:ph idx="6" type="subTitle"/>
          </p:nvPr>
        </p:nvSpPr>
        <p:spPr>
          <a:xfrm>
            <a:off x="2699325" y="27912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248" name="Google Shape;248;p25"/>
          <p:cNvSpPr txBox="1"/>
          <p:nvPr>
            <p:ph idx="7" type="subTitle"/>
          </p:nvPr>
        </p:nvSpPr>
        <p:spPr>
          <a:xfrm>
            <a:off x="324000" y="37818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49" name="Google Shape;249;p25"/>
          <p:cNvSpPr txBox="1"/>
          <p:nvPr>
            <p:ph idx="8" type="subTitle"/>
          </p:nvPr>
        </p:nvSpPr>
        <p:spPr>
          <a:xfrm>
            <a:off x="2699325" y="37818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5)">
  <p:cSld name="CUSTOM_3_1_1_1">
    <p:spTree>
      <p:nvGrpSpPr>
        <p:cNvPr id="250" name="Shape 250"/>
        <p:cNvGrpSpPr/>
        <p:nvPr/>
      </p:nvGrpSpPr>
      <p:grpSpPr>
        <a:xfrm>
          <a:off x="0" y="0"/>
          <a:ext cx="0" cy="0"/>
          <a:chOff x="0" y="0"/>
          <a:chExt cx="0" cy="0"/>
        </a:xfrm>
      </p:grpSpPr>
      <p:sp>
        <p:nvSpPr>
          <p:cNvPr id="251" name="Google Shape;251;p26"/>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52" name="Google Shape;252;p26"/>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253" name="Google Shape;253;p26"/>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254" name="Google Shape;254;p26"/>
          <p:cNvSpPr txBox="1"/>
          <p:nvPr>
            <p:ph idx="1" type="subTitle"/>
          </p:nvPr>
        </p:nvSpPr>
        <p:spPr>
          <a:xfrm>
            <a:off x="324000" y="8100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55" name="Google Shape;255;p26"/>
          <p:cNvSpPr txBox="1"/>
          <p:nvPr>
            <p:ph idx="2" type="subTitle"/>
          </p:nvPr>
        </p:nvSpPr>
        <p:spPr>
          <a:xfrm>
            <a:off x="2699325" y="8100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256" name="Google Shape;256;p26"/>
          <p:cNvSpPr txBox="1"/>
          <p:nvPr>
            <p:ph idx="3" type="subTitle"/>
          </p:nvPr>
        </p:nvSpPr>
        <p:spPr>
          <a:xfrm>
            <a:off x="324000" y="24864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57" name="Google Shape;257;p26"/>
          <p:cNvSpPr txBox="1"/>
          <p:nvPr>
            <p:ph idx="4" type="subTitle"/>
          </p:nvPr>
        </p:nvSpPr>
        <p:spPr>
          <a:xfrm>
            <a:off x="2699325" y="24864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258" name="Google Shape;258;p26"/>
          <p:cNvSpPr txBox="1"/>
          <p:nvPr>
            <p:ph idx="5" type="subTitle"/>
          </p:nvPr>
        </p:nvSpPr>
        <p:spPr>
          <a:xfrm>
            <a:off x="324000" y="41628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59" name="Google Shape;259;p26"/>
          <p:cNvSpPr txBox="1"/>
          <p:nvPr>
            <p:ph idx="6" type="subTitle"/>
          </p:nvPr>
        </p:nvSpPr>
        <p:spPr>
          <a:xfrm>
            <a:off x="2699325" y="41628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260" name="Google Shape;260;p26"/>
          <p:cNvSpPr txBox="1"/>
          <p:nvPr>
            <p:ph idx="7" type="subTitle"/>
          </p:nvPr>
        </p:nvSpPr>
        <p:spPr>
          <a:xfrm>
            <a:off x="324000" y="16482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61" name="Google Shape;261;p26"/>
          <p:cNvSpPr txBox="1"/>
          <p:nvPr>
            <p:ph idx="8" type="subTitle"/>
          </p:nvPr>
        </p:nvSpPr>
        <p:spPr>
          <a:xfrm>
            <a:off x="2699325" y="16482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262" name="Google Shape;262;p26"/>
          <p:cNvSpPr txBox="1"/>
          <p:nvPr>
            <p:ph idx="9" type="subTitle"/>
          </p:nvPr>
        </p:nvSpPr>
        <p:spPr>
          <a:xfrm>
            <a:off x="324000" y="33246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63" name="Google Shape;263;p26"/>
          <p:cNvSpPr txBox="1"/>
          <p:nvPr>
            <p:ph idx="13" type="subTitle"/>
          </p:nvPr>
        </p:nvSpPr>
        <p:spPr>
          <a:xfrm>
            <a:off x="2699325" y="33246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p2, 2)">
  <p:cSld name="CUSTOM_3_1_1_1_1">
    <p:spTree>
      <p:nvGrpSpPr>
        <p:cNvPr id="264" name="Shape 264"/>
        <p:cNvGrpSpPr/>
        <p:nvPr/>
      </p:nvGrpSpPr>
      <p:grpSpPr>
        <a:xfrm>
          <a:off x="0" y="0"/>
          <a:ext cx="0" cy="0"/>
          <a:chOff x="0" y="0"/>
          <a:chExt cx="0" cy="0"/>
        </a:xfrm>
      </p:grpSpPr>
      <p:sp>
        <p:nvSpPr>
          <p:cNvPr id="265" name="Google Shape;265;p27"/>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66" name="Google Shape;266;p27"/>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267" name="Google Shape;267;p27"/>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268" name="Google Shape;268;p27"/>
          <p:cNvSpPr txBox="1"/>
          <p:nvPr>
            <p:ph idx="1" type="subTitle"/>
          </p:nvPr>
        </p:nvSpPr>
        <p:spPr>
          <a:xfrm>
            <a:off x="324000" y="8100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69" name="Google Shape;269;p27"/>
          <p:cNvSpPr txBox="1"/>
          <p:nvPr>
            <p:ph idx="2" type="subTitle"/>
          </p:nvPr>
        </p:nvSpPr>
        <p:spPr>
          <a:xfrm>
            <a:off x="2699325" y="8100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270" name="Google Shape;270;p27"/>
          <p:cNvSpPr txBox="1"/>
          <p:nvPr>
            <p:ph idx="3" type="subTitle"/>
          </p:nvPr>
        </p:nvSpPr>
        <p:spPr>
          <a:xfrm>
            <a:off x="324000" y="25626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71" name="Google Shape;271;p27"/>
          <p:cNvSpPr txBox="1"/>
          <p:nvPr>
            <p:ph idx="4" type="subTitle"/>
          </p:nvPr>
        </p:nvSpPr>
        <p:spPr>
          <a:xfrm>
            <a:off x="2699325" y="25626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3 Lesson outline (2)">
  <p:cSld name="CUSTOM_3">
    <p:spTree>
      <p:nvGrpSpPr>
        <p:cNvPr id="272" name="Shape 272"/>
        <p:cNvGrpSpPr/>
        <p:nvPr/>
      </p:nvGrpSpPr>
      <p:grpSpPr>
        <a:xfrm>
          <a:off x="0" y="0"/>
          <a:ext cx="0" cy="0"/>
          <a:chOff x="0" y="0"/>
          <a:chExt cx="0" cy="0"/>
        </a:xfrm>
      </p:grpSpPr>
      <p:sp>
        <p:nvSpPr>
          <p:cNvPr id="273" name="Google Shape;273;p28"/>
          <p:cNvSpPr/>
          <p:nvPr/>
        </p:nvSpPr>
        <p:spPr>
          <a:xfrm>
            <a:off x="0" y="0"/>
            <a:ext cx="9144300" cy="485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74" name="Google Shape;274;p28"/>
          <p:cNvPicPr preferRelativeResize="0"/>
          <p:nvPr/>
        </p:nvPicPr>
        <p:blipFill rotWithShape="1">
          <a:blip r:embed="rId2">
            <a:alphaModFix/>
          </a:blip>
          <a:srcRect b="3669" l="0" r="0" t="3678"/>
          <a:stretch/>
        </p:blipFill>
        <p:spPr>
          <a:xfrm>
            <a:off x="863550" y="2926472"/>
            <a:ext cx="7439126" cy="572078"/>
          </a:xfrm>
          <a:prstGeom prst="rect">
            <a:avLst/>
          </a:prstGeom>
          <a:noFill/>
          <a:ln>
            <a:noFill/>
          </a:ln>
        </p:spPr>
      </p:pic>
      <p:pic>
        <p:nvPicPr>
          <p:cNvPr id="275" name="Google Shape;275;p28"/>
          <p:cNvPicPr preferRelativeResize="0"/>
          <p:nvPr/>
        </p:nvPicPr>
        <p:blipFill rotWithShape="1">
          <a:blip r:embed="rId3">
            <a:alphaModFix/>
          </a:blip>
          <a:srcRect b="3669" l="0" r="0" t="3678"/>
          <a:stretch/>
        </p:blipFill>
        <p:spPr>
          <a:xfrm>
            <a:off x="863550" y="1989425"/>
            <a:ext cx="7439126" cy="572078"/>
          </a:xfrm>
          <a:prstGeom prst="rect">
            <a:avLst/>
          </a:prstGeom>
          <a:noFill/>
          <a:ln>
            <a:noFill/>
          </a:ln>
        </p:spPr>
      </p:pic>
      <p:pic>
        <p:nvPicPr>
          <p:cNvPr id="276" name="Google Shape;276;p28"/>
          <p:cNvPicPr preferRelativeResize="0"/>
          <p:nvPr/>
        </p:nvPicPr>
        <p:blipFill rotWithShape="1">
          <a:blip r:embed="rId4">
            <a:alphaModFix/>
          </a:blip>
          <a:srcRect b="0" l="74623" r="0" t="0"/>
          <a:stretch/>
        </p:blipFill>
        <p:spPr>
          <a:xfrm>
            <a:off x="863550" y="1954586"/>
            <a:ext cx="145900" cy="645874"/>
          </a:xfrm>
          <a:prstGeom prst="rect">
            <a:avLst/>
          </a:prstGeom>
          <a:noFill/>
          <a:ln>
            <a:noFill/>
          </a:ln>
        </p:spPr>
      </p:pic>
      <p:cxnSp>
        <p:nvCxnSpPr>
          <p:cNvPr id="277" name="Google Shape;277;p28"/>
          <p:cNvCxnSpPr>
            <a:endCxn id="278" idx="2"/>
          </p:cNvCxnSpPr>
          <p:nvPr/>
        </p:nvCxnSpPr>
        <p:spPr>
          <a:xfrm flipH="1">
            <a:off x="645063" y="2017282"/>
            <a:ext cx="2700" cy="1480500"/>
          </a:xfrm>
          <a:prstGeom prst="straightConnector1">
            <a:avLst/>
          </a:prstGeom>
          <a:noFill/>
          <a:ln cap="flat" cmpd="sng" w="38100">
            <a:solidFill>
              <a:srgbClr val="282828"/>
            </a:solidFill>
            <a:prstDash val="solid"/>
            <a:round/>
            <a:headEnd len="med" w="med" type="none"/>
            <a:tailEnd len="med" w="med" type="none"/>
          </a:ln>
        </p:spPr>
      </p:cxnSp>
      <p:pic>
        <p:nvPicPr>
          <p:cNvPr id="279" name="Google Shape;279;p28"/>
          <p:cNvPicPr preferRelativeResize="0"/>
          <p:nvPr/>
        </p:nvPicPr>
        <p:blipFill>
          <a:blip r:embed="rId5">
            <a:alphaModFix/>
          </a:blip>
          <a:stretch>
            <a:fillRect/>
          </a:stretch>
        </p:blipFill>
        <p:spPr>
          <a:xfrm>
            <a:off x="363482" y="1993619"/>
            <a:ext cx="563185" cy="572092"/>
          </a:xfrm>
          <a:prstGeom prst="rect">
            <a:avLst/>
          </a:prstGeom>
          <a:noFill/>
          <a:ln>
            <a:noFill/>
          </a:ln>
        </p:spPr>
      </p:pic>
      <p:sp>
        <p:nvSpPr>
          <p:cNvPr id="280" name="Google Shape;280;p28"/>
          <p:cNvSpPr txBox="1"/>
          <p:nvPr>
            <p:ph type="title"/>
          </p:nvPr>
        </p:nvSpPr>
        <p:spPr>
          <a:xfrm>
            <a:off x="1225225" y="2090813"/>
            <a:ext cx="68523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281" name="Google Shape;281;p28"/>
          <p:cNvSpPr txBox="1"/>
          <p:nvPr>
            <p:ph idx="2" type="title"/>
          </p:nvPr>
        </p:nvSpPr>
        <p:spPr>
          <a:xfrm>
            <a:off x="1225225" y="3027088"/>
            <a:ext cx="68523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pic>
        <p:nvPicPr>
          <p:cNvPr id="278" name="Google Shape;278;p28"/>
          <p:cNvPicPr preferRelativeResize="0"/>
          <p:nvPr/>
        </p:nvPicPr>
        <p:blipFill>
          <a:blip r:embed="rId6">
            <a:alphaModFix/>
          </a:blip>
          <a:stretch>
            <a:fillRect/>
          </a:stretch>
        </p:blipFill>
        <p:spPr>
          <a:xfrm>
            <a:off x="363340" y="2925705"/>
            <a:ext cx="563446" cy="572077"/>
          </a:xfrm>
          <a:prstGeom prst="rect">
            <a:avLst/>
          </a:prstGeom>
          <a:noFill/>
          <a:ln>
            <a:noFill/>
          </a:ln>
        </p:spPr>
      </p:pic>
      <p:pic>
        <p:nvPicPr>
          <p:cNvPr id="282" name="Google Shape;282;p28"/>
          <p:cNvPicPr preferRelativeResize="0"/>
          <p:nvPr/>
        </p:nvPicPr>
        <p:blipFill rotWithShape="1">
          <a:blip r:embed="rId7">
            <a:alphaModFix/>
          </a:blip>
          <a:srcRect b="1709" l="0" r="0" t="1699"/>
          <a:stretch/>
        </p:blipFill>
        <p:spPr>
          <a:xfrm>
            <a:off x="-12" y="481650"/>
            <a:ext cx="9151202" cy="116709"/>
          </a:xfrm>
          <a:prstGeom prst="rect">
            <a:avLst/>
          </a:prstGeom>
          <a:noFill/>
          <a:ln>
            <a:noFill/>
          </a:ln>
        </p:spPr>
      </p:pic>
      <p:sp>
        <p:nvSpPr>
          <p:cNvPr id="283" name="Google Shape;283;p28"/>
          <p:cNvSpPr txBox="1"/>
          <p:nvPr/>
        </p:nvSpPr>
        <p:spPr>
          <a:xfrm>
            <a:off x="324000" y="112500"/>
            <a:ext cx="2304900" cy="3078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Qaabka casharka</a:t>
            </a:r>
            <a:endParaRPr b="1" sz="1400">
              <a:solidFill>
                <a:schemeClr val="dk1"/>
              </a:solidFill>
              <a:latin typeface="Lexend"/>
              <a:ea typeface="Lexend"/>
              <a:cs typeface="Lexend"/>
              <a:sym typeface="Lexend"/>
            </a:endParaRPr>
          </a:p>
        </p:txBody>
      </p:sp>
      <p:sp>
        <p:nvSpPr>
          <p:cNvPr id="284" name="Google Shape;284;p28"/>
          <p:cNvSpPr txBox="1"/>
          <p:nvPr>
            <p:ph idx="3" type="title"/>
          </p:nvPr>
        </p:nvSpPr>
        <p:spPr>
          <a:xfrm>
            <a:off x="324000" y="657600"/>
            <a:ext cx="5741400" cy="615600"/>
          </a:xfrm>
          <a:prstGeom prst="rect">
            <a:avLst/>
          </a:prstGeom>
        </p:spPr>
        <p:txBody>
          <a:bodyPr anchorCtr="0" anchor="t" bIns="0" lIns="0" spcFirstLastPara="1" rIns="0" wrap="square" tIns="0">
            <a:noAutofit/>
          </a:bodyPr>
          <a:lstStyle>
            <a:lvl1pPr lvl="0" rtl="0">
              <a:spcBef>
                <a:spcPts val="0"/>
              </a:spcBef>
              <a:spcAft>
                <a:spcPts val="0"/>
              </a:spcAft>
              <a:buSzPts val="1800"/>
              <a:buFont typeface="Lexend"/>
              <a:buNone/>
              <a:defRPr b="0" sz="1800">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3 Lesson outline (3)">
  <p:cSld name="CUSTOM_3_2">
    <p:spTree>
      <p:nvGrpSpPr>
        <p:cNvPr id="285" name="Shape 285"/>
        <p:cNvGrpSpPr/>
        <p:nvPr/>
      </p:nvGrpSpPr>
      <p:grpSpPr>
        <a:xfrm>
          <a:off x="0" y="0"/>
          <a:ext cx="0" cy="0"/>
          <a:chOff x="0" y="0"/>
          <a:chExt cx="0" cy="0"/>
        </a:xfrm>
      </p:grpSpPr>
      <p:pic>
        <p:nvPicPr>
          <p:cNvPr id="286" name="Google Shape;286;p29"/>
          <p:cNvPicPr preferRelativeResize="0"/>
          <p:nvPr/>
        </p:nvPicPr>
        <p:blipFill rotWithShape="1">
          <a:blip r:embed="rId2">
            <a:alphaModFix/>
          </a:blip>
          <a:srcRect b="4438" l="0" r="0" t="4429"/>
          <a:stretch/>
        </p:blipFill>
        <p:spPr>
          <a:xfrm>
            <a:off x="863550" y="3642223"/>
            <a:ext cx="7439125" cy="563227"/>
          </a:xfrm>
          <a:prstGeom prst="rect">
            <a:avLst/>
          </a:prstGeom>
          <a:noFill/>
          <a:ln>
            <a:noFill/>
          </a:ln>
        </p:spPr>
      </p:pic>
      <p:pic>
        <p:nvPicPr>
          <p:cNvPr id="287" name="Google Shape;287;p29"/>
          <p:cNvPicPr preferRelativeResize="0"/>
          <p:nvPr/>
        </p:nvPicPr>
        <p:blipFill rotWithShape="1">
          <a:blip r:embed="rId3">
            <a:alphaModFix/>
          </a:blip>
          <a:srcRect b="0" l="74623" r="0" t="0"/>
          <a:stretch/>
        </p:blipFill>
        <p:spPr>
          <a:xfrm>
            <a:off x="863550" y="3600900"/>
            <a:ext cx="145900" cy="645874"/>
          </a:xfrm>
          <a:prstGeom prst="rect">
            <a:avLst/>
          </a:prstGeom>
          <a:noFill/>
          <a:ln>
            <a:noFill/>
          </a:ln>
        </p:spPr>
      </p:pic>
      <p:pic>
        <p:nvPicPr>
          <p:cNvPr id="288" name="Google Shape;288;p29"/>
          <p:cNvPicPr preferRelativeResize="0"/>
          <p:nvPr/>
        </p:nvPicPr>
        <p:blipFill rotWithShape="1">
          <a:blip r:embed="rId4">
            <a:alphaModFix/>
          </a:blip>
          <a:srcRect b="3669" l="0" r="0" t="3678"/>
          <a:stretch/>
        </p:blipFill>
        <p:spPr>
          <a:xfrm>
            <a:off x="863550" y="2704186"/>
            <a:ext cx="7439126" cy="572074"/>
          </a:xfrm>
          <a:prstGeom prst="rect">
            <a:avLst/>
          </a:prstGeom>
          <a:noFill/>
          <a:ln>
            <a:noFill/>
          </a:ln>
        </p:spPr>
      </p:pic>
      <p:pic>
        <p:nvPicPr>
          <p:cNvPr id="289" name="Google Shape;289;p29"/>
          <p:cNvPicPr preferRelativeResize="0"/>
          <p:nvPr/>
        </p:nvPicPr>
        <p:blipFill rotWithShape="1">
          <a:blip r:embed="rId3">
            <a:alphaModFix/>
          </a:blip>
          <a:srcRect b="0" l="74623" r="0" t="0"/>
          <a:stretch/>
        </p:blipFill>
        <p:spPr>
          <a:xfrm>
            <a:off x="863550" y="2677988"/>
            <a:ext cx="145900" cy="645874"/>
          </a:xfrm>
          <a:prstGeom prst="rect">
            <a:avLst/>
          </a:prstGeom>
          <a:noFill/>
          <a:ln>
            <a:noFill/>
          </a:ln>
        </p:spPr>
      </p:pic>
      <p:pic>
        <p:nvPicPr>
          <p:cNvPr id="290" name="Google Shape;290;p29"/>
          <p:cNvPicPr preferRelativeResize="0"/>
          <p:nvPr/>
        </p:nvPicPr>
        <p:blipFill rotWithShape="1">
          <a:blip r:embed="rId5">
            <a:alphaModFix/>
          </a:blip>
          <a:srcRect b="3669" l="0" r="0" t="3678"/>
          <a:stretch/>
        </p:blipFill>
        <p:spPr>
          <a:xfrm>
            <a:off x="863550" y="1678325"/>
            <a:ext cx="7439126" cy="572074"/>
          </a:xfrm>
          <a:prstGeom prst="rect">
            <a:avLst/>
          </a:prstGeom>
          <a:noFill/>
          <a:ln>
            <a:noFill/>
          </a:ln>
        </p:spPr>
      </p:pic>
      <p:pic>
        <p:nvPicPr>
          <p:cNvPr id="291" name="Google Shape;291;p29"/>
          <p:cNvPicPr preferRelativeResize="0"/>
          <p:nvPr/>
        </p:nvPicPr>
        <p:blipFill rotWithShape="1">
          <a:blip r:embed="rId3">
            <a:alphaModFix/>
          </a:blip>
          <a:srcRect b="0" l="74623" r="0" t="0"/>
          <a:stretch/>
        </p:blipFill>
        <p:spPr>
          <a:xfrm>
            <a:off x="863550" y="1643475"/>
            <a:ext cx="145900" cy="645874"/>
          </a:xfrm>
          <a:prstGeom prst="rect">
            <a:avLst/>
          </a:prstGeom>
          <a:noFill/>
          <a:ln>
            <a:noFill/>
          </a:ln>
        </p:spPr>
      </p:pic>
      <p:cxnSp>
        <p:nvCxnSpPr>
          <p:cNvPr id="292" name="Google Shape;292;p29"/>
          <p:cNvCxnSpPr>
            <a:endCxn id="293" idx="2"/>
          </p:cNvCxnSpPr>
          <p:nvPr/>
        </p:nvCxnSpPr>
        <p:spPr>
          <a:xfrm>
            <a:off x="647802" y="1841898"/>
            <a:ext cx="0" cy="2366400"/>
          </a:xfrm>
          <a:prstGeom prst="straightConnector1">
            <a:avLst/>
          </a:prstGeom>
          <a:noFill/>
          <a:ln cap="flat" cmpd="sng" w="38100">
            <a:solidFill>
              <a:srgbClr val="282828"/>
            </a:solidFill>
            <a:prstDash val="solid"/>
            <a:round/>
            <a:headEnd len="med" w="med" type="none"/>
            <a:tailEnd len="med" w="med" type="none"/>
          </a:ln>
        </p:spPr>
      </p:cxnSp>
      <p:pic>
        <p:nvPicPr>
          <p:cNvPr id="293" name="Google Shape;293;p29"/>
          <p:cNvPicPr preferRelativeResize="0"/>
          <p:nvPr/>
        </p:nvPicPr>
        <p:blipFill>
          <a:blip r:embed="rId6">
            <a:alphaModFix/>
          </a:blip>
          <a:stretch>
            <a:fillRect/>
          </a:stretch>
        </p:blipFill>
        <p:spPr>
          <a:xfrm>
            <a:off x="366079" y="3636220"/>
            <a:ext cx="563446" cy="572077"/>
          </a:xfrm>
          <a:prstGeom prst="rect">
            <a:avLst/>
          </a:prstGeom>
          <a:noFill/>
          <a:ln>
            <a:noFill/>
          </a:ln>
        </p:spPr>
      </p:pic>
      <p:pic>
        <p:nvPicPr>
          <p:cNvPr id="294" name="Google Shape;294;p29"/>
          <p:cNvPicPr preferRelativeResize="0"/>
          <p:nvPr/>
        </p:nvPicPr>
        <p:blipFill>
          <a:blip r:embed="rId7">
            <a:alphaModFix/>
          </a:blip>
          <a:stretch>
            <a:fillRect/>
          </a:stretch>
        </p:blipFill>
        <p:spPr>
          <a:xfrm>
            <a:off x="363482" y="1682508"/>
            <a:ext cx="563185" cy="572092"/>
          </a:xfrm>
          <a:prstGeom prst="rect">
            <a:avLst/>
          </a:prstGeom>
          <a:noFill/>
          <a:ln>
            <a:noFill/>
          </a:ln>
        </p:spPr>
      </p:pic>
      <p:sp>
        <p:nvSpPr>
          <p:cNvPr id="295" name="Google Shape;295;p29"/>
          <p:cNvSpPr txBox="1"/>
          <p:nvPr>
            <p:ph type="title"/>
          </p:nvPr>
        </p:nvSpPr>
        <p:spPr>
          <a:xfrm>
            <a:off x="1225200" y="1779713"/>
            <a:ext cx="68508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a:pPr>
              <a:defRPr/>
            </a:pPr>
          </a:p>
        </p:txBody>
      </p:sp>
      <p:sp>
        <p:nvSpPr>
          <p:cNvPr id="296" name="Google Shape;296;p29"/>
          <p:cNvSpPr txBox="1"/>
          <p:nvPr>
            <p:ph idx="2" type="title"/>
          </p:nvPr>
        </p:nvSpPr>
        <p:spPr>
          <a:xfrm>
            <a:off x="1225200" y="2804800"/>
            <a:ext cx="68508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a:pPr>
              <a:defRPr/>
            </a:pPr>
          </a:p>
        </p:txBody>
      </p:sp>
      <p:sp>
        <p:nvSpPr>
          <p:cNvPr id="297" name="Google Shape;297;p29"/>
          <p:cNvSpPr txBox="1"/>
          <p:nvPr>
            <p:ph idx="3" type="title"/>
          </p:nvPr>
        </p:nvSpPr>
        <p:spPr>
          <a:xfrm>
            <a:off x="1225200" y="3739189"/>
            <a:ext cx="68508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a:pPr>
              <a:defRPr/>
            </a:pPr>
          </a:p>
        </p:txBody>
      </p:sp>
      <p:pic>
        <p:nvPicPr>
          <p:cNvPr id="298" name="Google Shape;298;p29"/>
          <p:cNvPicPr preferRelativeResize="0"/>
          <p:nvPr/>
        </p:nvPicPr>
        <p:blipFill>
          <a:blip r:embed="rId8">
            <a:alphaModFix/>
          </a:blip>
          <a:stretch>
            <a:fillRect/>
          </a:stretch>
        </p:blipFill>
        <p:spPr>
          <a:xfrm>
            <a:off x="363340" y="2703416"/>
            <a:ext cx="563446" cy="572077"/>
          </a:xfrm>
          <a:prstGeom prst="rect">
            <a:avLst/>
          </a:prstGeom>
          <a:noFill/>
          <a:ln>
            <a:noFill/>
          </a:ln>
        </p:spPr>
      </p:pic>
      <p:sp>
        <p:nvSpPr>
          <p:cNvPr id="299" name="Google Shape;299;p29"/>
          <p:cNvSpPr/>
          <p:nvPr/>
        </p:nvSpPr>
        <p:spPr>
          <a:xfrm>
            <a:off x="0" y="0"/>
            <a:ext cx="9144300" cy="485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00" name="Google Shape;300;p29"/>
          <p:cNvPicPr preferRelativeResize="0"/>
          <p:nvPr/>
        </p:nvPicPr>
        <p:blipFill rotWithShape="1">
          <a:blip r:embed="rId9">
            <a:alphaModFix/>
          </a:blip>
          <a:srcRect b="1709" l="0" r="0" t="1699"/>
          <a:stretch/>
        </p:blipFill>
        <p:spPr>
          <a:xfrm>
            <a:off x="-12" y="481650"/>
            <a:ext cx="9151202" cy="116709"/>
          </a:xfrm>
          <a:prstGeom prst="rect">
            <a:avLst/>
          </a:prstGeom>
          <a:noFill/>
          <a:ln>
            <a:noFill/>
          </a:ln>
        </p:spPr>
      </p:pic>
      <p:sp>
        <p:nvSpPr>
          <p:cNvPr id="301" name="Google Shape;301;p29"/>
          <p:cNvSpPr txBox="1"/>
          <p:nvPr/>
        </p:nvSpPr>
        <p:spPr>
          <a:xfrm>
            <a:off x="324000" y="112500"/>
            <a:ext cx="2304900" cy="3078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Qaabka casharka</a:t>
            </a:r>
            <a:endParaRPr b="1" sz="1400">
              <a:solidFill>
                <a:schemeClr val="dk1"/>
              </a:solidFill>
              <a:latin typeface="Lexend"/>
              <a:ea typeface="Lexend"/>
              <a:cs typeface="Lexend"/>
              <a:sym typeface="Lexend"/>
            </a:endParaRPr>
          </a:p>
        </p:txBody>
      </p:sp>
      <p:sp>
        <p:nvSpPr>
          <p:cNvPr id="302" name="Google Shape;302;p29"/>
          <p:cNvSpPr txBox="1"/>
          <p:nvPr>
            <p:ph idx="4" type="title"/>
          </p:nvPr>
        </p:nvSpPr>
        <p:spPr>
          <a:xfrm>
            <a:off x="324000" y="657600"/>
            <a:ext cx="5741400" cy="615600"/>
          </a:xfrm>
          <a:prstGeom prst="rect">
            <a:avLst/>
          </a:prstGeom>
        </p:spPr>
        <p:txBody>
          <a:bodyPr anchorCtr="0" anchor="t" bIns="0" lIns="0" spcFirstLastPara="1" rIns="0" wrap="square" tIns="0">
            <a:noAutofit/>
          </a:bodyPr>
          <a:lstStyle>
            <a:lvl1pPr lvl="0" rtl="0">
              <a:spcBef>
                <a:spcPts val="0"/>
              </a:spcBef>
              <a:spcAft>
                <a:spcPts val="0"/>
              </a:spcAft>
              <a:buSzPts val="1800"/>
              <a:buFont typeface="Lexend"/>
              <a:buNone/>
              <a:defRPr b="0" sz="1800">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3 Lesson outline (4)">
  <p:cSld name="CUSTOM_4">
    <p:spTree>
      <p:nvGrpSpPr>
        <p:cNvPr id="303" name="Shape 303"/>
        <p:cNvGrpSpPr/>
        <p:nvPr/>
      </p:nvGrpSpPr>
      <p:grpSpPr>
        <a:xfrm>
          <a:off x="0" y="0"/>
          <a:ext cx="0" cy="0"/>
          <a:chOff x="0" y="0"/>
          <a:chExt cx="0" cy="0"/>
        </a:xfrm>
      </p:grpSpPr>
      <p:pic>
        <p:nvPicPr>
          <p:cNvPr id="304" name="Google Shape;304;p30"/>
          <p:cNvPicPr preferRelativeResize="0"/>
          <p:nvPr/>
        </p:nvPicPr>
        <p:blipFill rotWithShape="1">
          <a:blip r:embed="rId2">
            <a:alphaModFix/>
          </a:blip>
          <a:srcRect b="4438" l="0" r="0" t="4429"/>
          <a:stretch/>
        </p:blipFill>
        <p:spPr>
          <a:xfrm>
            <a:off x="863550" y="3146932"/>
            <a:ext cx="7439125" cy="563230"/>
          </a:xfrm>
          <a:prstGeom prst="rect">
            <a:avLst/>
          </a:prstGeom>
          <a:noFill/>
          <a:ln>
            <a:noFill/>
          </a:ln>
        </p:spPr>
      </p:pic>
      <p:pic>
        <p:nvPicPr>
          <p:cNvPr id="305" name="Google Shape;305;p30"/>
          <p:cNvPicPr preferRelativeResize="0"/>
          <p:nvPr/>
        </p:nvPicPr>
        <p:blipFill rotWithShape="1">
          <a:blip r:embed="rId3">
            <a:alphaModFix/>
          </a:blip>
          <a:srcRect b="0" l="74623" r="0" t="0"/>
          <a:stretch/>
        </p:blipFill>
        <p:spPr>
          <a:xfrm>
            <a:off x="863550" y="3105610"/>
            <a:ext cx="145900" cy="645874"/>
          </a:xfrm>
          <a:prstGeom prst="rect">
            <a:avLst/>
          </a:prstGeom>
          <a:noFill/>
          <a:ln>
            <a:noFill/>
          </a:ln>
        </p:spPr>
      </p:pic>
      <p:pic>
        <p:nvPicPr>
          <p:cNvPr id="306" name="Google Shape;306;p30"/>
          <p:cNvPicPr preferRelativeResize="0"/>
          <p:nvPr/>
        </p:nvPicPr>
        <p:blipFill rotWithShape="1">
          <a:blip r:embed="rId4">
            <a:alphaModFix/>
          </a:blip>
          <a:srcRect b="4396" l="0" r="0" t="4387"/>
          <a:stretch/>
        </p:blipFill>
        <p:spPr>
          <a:xfrm>
            <a:off x="863550" y="3971358"/>
            <a:ext cx="7439126" cy="563217"/>
          </a:xfrm>
          <a:prstGeom prst="rect">
            <a:avLst/>
          </a:prstGeom>
          <a:noFill/>
          <a:ln>
            <a:noFill/>
          </a:ln>
        </p:spPr>
      </p:pic>
      <p:pic>
        <p:nvPicPr>
          <p:cNvPr id="307" name="Google Shape;307;p30"/>
          <p:cNvPicPr preferRelativeResize="0"/>
          <p:nvPr/>
        </p:nvPicPr>
        <p:blipFill rotWithShape="1">
          <a:blip r:embed="rId3">
            <a:alphaModFix/>
          </a:blip>
          <a:srcRect b="0" l="74623" r="0" t="0"/>
          <a:stretch/>
        </p:blipFill>
        <p:spPr>
          <a:xfrm>
            <a:off x="863550" y="3939648"/>
            <a:ext cx="145900" cy="645874"/>
          </a:xfrm>
          <a:prstGeom prst="rect">
            <a:avLst/>
          </a:prstGeom>
          <a:noFill/>
          <a:ln>
            <a:noFill/>
          </a:ln>
        </p:spPr>
      </p:pic>
      <p:pic>
        <p:nvPicPr>
          <p:cNvPr id="308" name="Google Shape;308;p30"/>
          <p:cNvPicPr preferRelativeResize="0"/>
          <p:nvPr/>
        </p:nvPicPr>
        <p:blipFill rotWithShape="1">
          <a:blip r:embed="rId5">
            <a:alphaModFix/>
          </a:blip>
          <a:srcRect b="3669" l="0" r="0" t="3678"/>
          <a:stretch/>
        </p:blipFill>
        <p:spPr>
          <a:xfrm>
            <a:off x="863550" y="2292191"/>
            <a:ext cx="7439126" cy="572077"/>
          </a:xfrm>
          <a:prstGeom prst="rect">
            <a:avLst/>
          </a:prstGeom>
          <a:noFill/>
          <a:ln>
            <a:noFill/>
          </a:ln>
        </p:spPr>
      </p:pic>
      <p:pic>
        <p:nvPicPr>
          <p:cNvPr id="309" name="Google Shape;309;p30"/>
          <p:cNvPicPr preferRelativeResize="0"/>
          <p:nvPr/>
        </p:nvPicPr>
        <p:blipFill rotWithShape="1">
          <a:blip r:embed="rId3">
            <a:alphaModFix/>
          </a:blip>
          <a:srcRect b="0" l="74623" r="0" t="0"/>
          <a:stretch/>
        </p:blipFill>
        <p:spPr>
          <a:xfrm>
            <a:off x="863550" y="2265998"/>
            <a:ext cx="145900" cy="645874"/>
          </a:xfrm>
          <a:prstGeom prst="rect">
            <a:avLst/>
          </a:prstGeom>
          <a:noFill/>
          <a:ln>
            <a:noFill/>
          </a:ln>
        </p:spPr>
      </p:pic>
      <p:pic>
        <p:nvPicPr>
          <p:cNvPr id="310" name="Google Shape;310;p30"/>
          <p:cNvPicPr preferRelativeResize="0"/>
          <p:nvPr/>
        </p:nvPicPr>
        <p:blipFill rotWithShape="1">
          <a:blip r:embed="rId6">
            <a:alphaModFix/>
          </a:blip>
          <a:srcRect b="3669" l="0" r="0" t="3678"/>
          <a:stretch/>
        </p:blipFill>
        <p:spPr>
          <a:xfrm>
            <a:off x="863550" y="1457950"/>
            <a:ext cx="7439126" cy="572077"/>
          </a:xfrm>
          <a:prstGeom prst="rect">
            <a:avLst/>
          </a:prstGeom>
          <a:noFill/>
          <a:ln>
            <a:noFill/>
          </a:ln>
        </p:spPr>
      </p:pic>
      <p:pic>
        <p:nvPicPr>
          <p:cNvPr id="311" name="Google Shape;311;p30"/>
          <p:cNvPicPr preferRelativeResize="0"/>
          <p:nvPr/>
        </p:nvPicPr>
        <p:blipFill rotWithShape="1">
          <a:blip r:embed="rId3">
            <a:alphaModFix/>
          </a:blip>
          <a:srcRect b="0" l="74623" r="0" t="0"/>
          <a:stretch/>
        </p:blipFill>
        <p:spPr>
          <a:xfrm>
            <a:off x="863550" y="1423110"/>
            <a:ext cx="145900" cy="645874"/>
          </a:xfrm>
          <a:prstGeom prst="rect">
            <a:avLst/>
          </a:prstGeom>
          <a:noFill/>
          <a:ln>
            <a:noFill/>
          </a:ln>
        </p:spPr>
      </p:pic>
      <p:cxnSp>
        <p:nvCxnSpPr>
          <p:cNvPr id="312" name="Google Shape;312;p30"/>
          <p:cNvCxnSpPr/>
          <p:nvPr/>
        </p:nvCxnSpPr>
        <p:spPr>
          <a:xfrm>
            <a:off x="647802" y="1725234"/>
            <a:ext cx="600" cy="2679900"/>
          </a:xfrm>
          <a:prstGeom prst="straightConnector1">
            <a:avLst/>
          </a:prstGeom>
          <a:noFill/>
          <a:ln cap="flat" cmpd="sng" w="38100">
            <a:solidFill>
              <a:srgbClr val="282828"/>
            </a:solidFill>
            <a:prstDash val="solid"/>
            <a:round/>
            <a:headEnd len="med" w="med" type="none"/>
            <a:tailEnd len="med" w="med" type="none"/>
          </a:ln>
        </p:spPr>
      </p:cxnSp>
      <p:pic>
        <p:nvPicPr>
          <p:cNvPr id="313" name="Google Shape;313;p30"/>
          <p:cNvPicPr preferRelativeResize="0"/>
          <p:nvPr/>
        </p:nvPicPr>
        <p:blipFill>
          <a:blip r:embed="rId7">
            <a:alphaModFix/>
          </a:blip>
          <a:stretch>
            <a:fillRect/>
          </a:stretch>
        </p:blipFill>
        <p:spPr>
          <a:xfrm>
            <a:off x="366079" y="3134650"/>
            <a:ext cx="563446" cy="572077"/>
          </a:xfrm>
          <a:prstGeom prst="rect">
            <a:avLst/>
          </a:prstGeom>
          <a:noFill/>
          <a:ln>
            <a:noFill/>
          </a:ln>
        </p:spPr>
      </p:pic>
      <p:pic>
        <p:nvPicPr>
          <p:cNvPr id="314" name="Google Shape;314;p30"/>
          <p:cNvPicPr preferRelativeResize="0"/>
          <p:nvPr/>
        </p:nvPicPr>
        <p:blipFill>
          <a:blip r:embed="rId8">
            <a:alphaModFix/>
          </a:blip>
          <a:stretch>
            <a:fillRect/>
          </a:stretch>
        </p:blipFill>
        <p:spPr>
          <a:xfrm>
            <a:off x="363357" y="1462166"/>
            <a:ext cx="563185" cy="572092"/>
          </a:xfrm>
          <a:prstGeom prst="rect">
            <a:avLst/>
          </a:prstGeom>
          <a:noFill/>
          <a:ln>
            <a:noFill/>
          </a:ln>
        </p:spPr>
      </p:pic>
      <p:pic>
        <p:nvPicPr>
          <p:cNvPr id="315" name="Google Shape;315;p30"/>
          <p:cNvPicPr preferRelativeResize="0"/>
          <p:nvPr/>
        </p:nvPicPr>
        <p:blipFill>
          <a:blip r:embed="rId9">
            <a:alphaModFix/>
          </a:blip>
          <a:stretch>
            <a:fillRect/>
          </a:stretch>
        </p:blipFill>
        <p:spPr>
          <a:xfrm>
            <a:off x="363340" y="2287588"/>
            <a:ext cx="563446" cy="572077"/>
          </a:xfrm>
          <a:prstGeom prst="rect">
            <a:avLst/>
          </a:prstGeom>
          <a:noFill/>
          <a:ln>
            <a:noFill/>
          </a:ln>
        </p:spPr>
      </p:pic>
      <p:sp>
        <p:nvSpPr>
          <p:cNvPr id="316" name="Google Shape;316;p30"/>
          <p:cNvSpPr txBox="1"/>
          <p:nvPr>
            <p:ph type="title"/>
          </p:nvPr>
        </p:nvSpPr>
        <p:spPr>
          <a:xfrm>
            <a:off x="1224600" y="1466663"/>
            <a:ext cx="6850800" cy="5631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317" name="Google Shape;317;p30"/>
          <p:cNvSpPr txBox="1"/>
          <p:nvPr>
            <p:ph idx="2" type="title"/>
          </p:nvPr>
        </p:nvSpPr>
        <p:spPr>
          <a:xfrm>
            <a:off x="1224600" y="2285700"/>
            <a:ext cx="6850800" cy="5721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318" name="Google Shape;318;p30"/>
          <p:cNvSpPr txBox="1"/>
          <p:nvPr>
            <p:ph idx="3" type="title"/>
          </p:nvPr>
        </p:nvSpPr>
        <p:spPr>
          <a:xfrm>
            <a:off x="1224600" y="3160338"/>
            <a:ext cx="6850800" cy="5364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319" name="Google Shape;319;p30"/>
          <p:cNvSpPr txBox="1"/>
          <p:nvPr>
            <p:ph idx="4" type="title"/>
          </p:nvPr>
        </p:nvSpPr>
        <p:spPr>
          <a:xfrm>
            <a:off x="1224600" y="3971414"/>
            <a:ext cx="6850800" cy="5631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pic>
        <p:nvPicPr>
          <p:cNvPr id="320" name="Google Shape;320;p30"/>
          <p:cNvPicPr preferRelativeResize="0"/>
          <p:nvPr/>
        </p:nvPicPr>
        <p:blipFill>
          <a:blip r:embed="rId10">
            <a:alphaModFix/>
          </a:blip>
          <a:stretch>
            <a:fillRect/>
          </a:stretch>
        </p:blipFill>
        <p:spPr>
          <a:xfrm>
            <a:off x="363341" y="3969363"/>
            <a:ext cx="563446" cy="572077"/>
          </a:xfrm>
          <a:prstGeom prst="rect">
            <a:avLst/>
          </a:prstGeom>
          <a:noFill/>
          <a:ln>
            <a:noFill/>
          </a:ln>
        </p:spPr>
      </p:pic>
      <p:sp>
        <p:nvSpPr>
          <p:cNvPr id="321" name="Google Shape;321;p30"/>
          <p:cNvSpPr/>
          <p:nvPr/>
        </p:nvSpPr>
        <p:spPr>
          <a:xfrm>
            <a:off x="0" y="0"/>
            <a:ext cx="9144300" cy="485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22" name="Google Shape;322;p30"/>
          <p:cNvPicPr preferRelativeResize="0"/>
          <p:nvPr/>
        </p:nvPicPr>
        <p:blipFill rotWithShape="1">
          <a:blip r:embed="rId11">
            <a:alphaModFix/>
          </a:blip>
          <a:srcRect b="1709" l="0" r="0" t="1699"/>
          <a:stretch/>
        </p:blipFill>
        <p:spPr>
          <a:xfrm>
            <a:off x="-12" y="481650"/>
            <a:ext cx="9151202" cy="116709"/>
          </a:xfrm>
          <a:prstGeom prst="rect">
            <a:avLst/>
          </a:prstGeom>
          <a:noFill/>
          <a:ln>
            <a:noFill/>
          </a:ln>
        </p:spPr>
      </p:pic>
      <p:sp>
        <p:nvSpPr>
          <p:cNvPr id="323" name="Google Shape;323;p30"/>
          <p:cNvSpPr txBox="1"/>
          <p:nvPr/>
        </p:nvSpPr>
        <p:spPr>
          <a:xfrm>
            <a:off x="324000" y="112500"/>
            <a:ext cx="2304900" cy="3078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Qaabka casharka</a:t>
            </a:r>
            <a:endParaRPr b="1" sz="1400">
              <a:solidFill>
                <a:schemeClr val="dk1"/>
              </a:solidFill>
              <a:latin typeface="Lexend"/>
              <a:ea typeface="Lexend"/>
              <a:cs typeface="Lexend"/>
              <a:sym typeface="Lexend"/>
            </a:endParaRPr>
          </a:p>
        </p:txBody>
      </p:sp>
      <p:sp>
        <p:nvSpPr>
          <p:cNvPr id="324" name="Google Shape;324;p30"/>
          <p:cNvSpPr txBox="1"/>
          <p:nvPr>
            <p:ph idx="5" type="title"/>
          </p:nvPr>
        </p:nvSpPr>
        <p:spPr>
          <a:xfrm>
            <a:off x="324000" y="657600"/>
            <a:ext cx="5741400" cy="615600"/>
          </a:xfrm>
          <a:prstGeom prst="rect">
            <a:avLst/>
          </a:prstGeom>
        </p:spPr>
        <p:txBody>
          <a:bodyPr anchorCtr="0" anchor="t" bIns="0" lIns="0" spcFirstLastPara="1" rIns="0" wrap="square" tIns="0">
            <a:noAutofit/>
          </a:bodyPr>
          <a:lstStyle>
            <a:lvl1pPr lvl="0" rtl="0">
              <a:spcBef>
                <a:spcPts val="0"/>
              </a:spcBef>
              <a:spcAft>
                <a:spcPts val="0"/>
              </a:spcAft>
              <a:buSzPts val="1800"/>
              <a:buFont typeface="Lexend"/>
              <a:buNone/>
              <a:defRPr b="0" sz="1800">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0 Explanation blank - purple ">
  <p:cSld name="TITLE_AND_TWO_COLUMNS_1_1_6_2_1_4">
    <p:spTree>
      <p:nvGrpSpPr>
        <p:cNvPr id="325" name="Shape 325"/>
        <p:cNvGrpSpPr/>
        <p:nvPr/>
      </p:nvGrpSpPr>
      <p:grpSpPr>
        <a:xfrm>
          <a:off x="0" y="0"/>
          <a:ext cx="0" cy="0"/>
          <a:chOff x="0" y="0"/>
          <a:chExt cx="0" cy="0"/>
        </a:xfrm>
      </p:grpSpPr>
      <p:pic>
        <p:nvPicPr>
          <p:cNvPr id="326" name="Google Shape;326;p31"/>
          <p:cNvPicPr preferRelativeResize="0"/>
          <p:nvPr/>
        </p:nvPicPr>
        <p:blipFill>
          <a:blip r:embed="rId2">
            <a:alphaModFix/>
          </a:blip>
          <a:stretch>
            <a:fillRect/>
          </a:stretch>
        </p:blipFill>
        <p:spPr>
          <a:xfrm>
            <a:off x="0" y="532525"/>
            <a:ext cx="9151202" cy="116700"/>
          </a:xfrm>
          <a:prstGeom prst="rect">
            <a:avLst/>
          </a:prstGeom>
          <a:noFill/>
          <a:ln>
            <a:noFill/>
          </a:ln>
        </p:spPr>
      </p:pic>
      <p:sp>
        <p:nvSpPr>
          <p:cNvPr id="327" name="Google Shape;327;p31"/>
          <p:cNvSpPr/>
          <p:nvPr/>
        </p:nvSpPr>
        <p:spPr>
          <a:xfrm>
            <a:off x="-1" y="-2"/>
            <a:ext cx="91476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8" name="Google Shape;328;p31"/>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329" name="Google Shape;329;p31"/>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pic>
        <p:nvPicPr>
          <p:cNvPr id="330" name="Google Shape;330;p31"/>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331" name="Google Shape;331;p31"/>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0 Explanation blank - jade">
  <p:cSld name="TITLE_AND_TWO_COLUMNS_1_1_6_2_1_2">
    <p:spTree>
      <p:nvGrpSpPr>
        <p:cNvPr id="332" name="Shape 332"/>
        <p:cNvGrpSpPr/>
        <p:nvPr/>
      </p:nvGrpSpPr>
      <p:grpSpPr>
        <a:xfrm>
          <a:off x="0" y="0"/>
          <a:ext cx="0" cy="0"/>
          <a:chOff x="0" y="0"/>
          <a:chExt cx="0" cy="0"/>
        </a:xfrm>
      </p:grpSpPr>
      <p:pic>
        <p:nvPicPr>
          <p:cNvPr id="333" name="Google Shape;333;p32"/>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34" name="Google Shape;334;p32"/>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5" name="Google Shape;335;p32"/>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336" name="Google Shape;336;p32"/>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337" name="Google Shape;337;p32"/>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pic>
        <p:nvPicPr>
          <p:cNvPr id="338" name="Google Shape;338;p32"/>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0 Explanation blank - blue ">
  <p:cSld name="TITLE_AND_TWO_COLUMNS_1_1_6_2_2">
    <p:spTree>
      <p:nvGrpSpPr>
        <p:cNvPr id="339" name="Shape 339"/>
        <p:cNvGrpSpPr/>
        <p:nvPr/>
      </p:nvGrpSpPr>
      <p:grpSpPr>
        <a:xfrm>
          <a:off x="0" y="0"/>
          <a:ext cx="0" cy="0"/>
          <a:chOff x="0" y="0"/>
          <a:chExt cx="0" cy="0"/>
        </a:xfrm>
      </p:grpSpPr>
      <p:pic>
        <p:nvPicPr>
          <p:cNvPr id="340" name="Google Shape;340;p33"/>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41" name="Google Shape;341;p33"/>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2" name="Google Shape;342;p33"/>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a:pPr>
              <a:defRPr/>
            </a:pPr>
          </a:p>
        </p:txBody>
      </p:sp>
      <p:sp>
        <p:nvSpPr>
          <p:cNvPr id="343" name="Google Shape;343;p33"/>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344" name="Google Shape;344;p33"/>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pic>
        <p:nvPicPr>
          <p:cNvPr id="345" name="Google Shape;345;p33"/>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0 Explanation blank - pink ">
  <p:cSld name="TITLE_AND_TWO_COLUMNS_1_1_6_2_1_1">
    <p:spTree>
      <p:nvGrpSpPr>
        <p:cNvPr id="346" name="Shape 346"/>
        <p:cNvGrpSpPr/>
        <p:nvPr/>
      </p:nvGrpSpPr>
      <p:grpSpPr>
        <a:xfrm>
          <a:off x="0" y="0"/>
          <a:ext cx="0" cy="0"/>
          <a:chOff x="0" y="0"/>
          <a:chExt cx="0" cy="0"/>
        </a:xfrm>
      </p:grpSpPr>
      <p:pic>
        <p:nvPicPr>
          <p:cNvPr id="347" name="Google Shape;347;p34"/>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48" name="Google Shape;348;p34"/>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9" name="Google Shape;349;p34"/>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350" name="Google Shape;350;p34"/>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351" name="Google Shape;351;p34"/>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352" name="Google Shape;352;p34"/>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1 I do We do - purple">
  <p:cSld name="TITLE_AND_TWO_COLUMNS_1_1_9_2_2">
    <p:bg>
      <p:bgPr>
        <a:solidFill>
          <a:srgbClr val="EBEDFE"/>
        </a:solidFill>
      </p:bgPr>
    </p:bg>
    <p:spTree>
      <p:nvGrpSpPr>
        <p:cNvPr id="353" name="Shape 353"/>
        <p:cNvGrpSpPr/>
        <p:nvPr/>
      </p:nvGrpSpPr>
      <p:grpSpPr>
        <a:xfrm>
          <a:off x="0" y="0"/>
          <a:ext cx="0" cy="0"/>
          <a:chOff x="0" y="0"/>
          <a:chExt cx="0" cy="0"/>
        </a:xfrm>
      </p:grpSpPr>
      <p:sp>
        <p:nvSpPr>
          <p:cNvPr id="354" name="Google Shape;354;p35"/>
          <p:cNvSpPr/>
          <p:nvPr/>
        </p:nvSpPr>
        <p:spPr>
          <a:xfrm>
            <a:off x="0" y="18750"/>
            <a:ext cx="45723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55" name="Google Shape;355;p35"/>
          <p:cNvPicPr preferRelativeResize="0"/>
          <p:nvPr/>
        </p:nvPicPr>
        <p:blipFill>
          <a:blip r:embed="rId2">
            <a:alphaModFix/>
          </a:blip>
          <a:stretch>
            <a:fillRect/>
          </a:stretch>
        </p:blipFill>
        <p:spPr>
          <a:xfrm>
            <a:off x="0" y="532525"/>
            <a:ext cx="9151202" cy="116700"/>
          </a:xfrm>
          <a:prstGeom prst="rect">
            <a:avLst/>
          </a:prstGeom>
          <a:noFill/>
          <a:ln>
            <a:noFill/>
          </a:ln>
        </p:spPr>
      </p:pic>
      <p:sp>
        <p:nvSpPr>
          <p:cNvPr id="356" name="Google Shape;356;p35"/>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7" name="Google Shape;357;p35"/>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58" name="Google Shape;358;p35"/>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59" name="Google Shape;359;p35"/>
          <p:cNvSpPr txBox="1"/>
          <p:nvPr>
            <p:ph type="title"/>
          </p:nvPr>
        </p:nvSpPr>
        <p:spPr>
          <a:xfrm>
            <a:off x="324000" y="0"/>
            <a:ext cx="74505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360" name="Google Shape;360;p35"/>
          <p:cNvGrpSpPr/>
          <p:nvPr/>
        </p:nvGrpSpPr>
        <p:grpSpPr>
          <a:xfrm>
            <a:off x="7834231" y="1285"/>
            <a:ext cx="828900" cy="576065"/>
            <a:chOff x="7801496" y="1285"/>
            <a:chExt cx="828900" cy="576065"/>
          </a:xfrm>
        </p:grpSpPr>
        <p:pic>
          <p:nvPicPr>
            <p:cNvPr id="361" name="Google Shape;361;p35"/>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362" name="Google Shape;362;p35"/>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363" name="Google Shape;363;p35"/>
          <p:cNvGrpSpPr/>
          <p:nvPr/>
        </p:nvGrpSpPr>
        <p:grpSpPr>
          <a:xfrm>
            <a:off x="8635663" y="1285"/>
            <a:ext cx="499700" cy="576065"/>
            <a:chOff x="8635663" y="1285"/>
            <a:chExt cx="499700" cy="576065"/>
          </a:xfrm>
        </p:grpSpPr>
        <p:pic>
          <p:nvPicPr>
            <p:cNvPr id="364" name="Google Shape;364;p35"/>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365" name="Google Shape;365;p35"/>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1 I do We do - jade">
  <p:cSld name="TITLE_AND_TWO_COLUMNS_1_1_9_2_2_1_1">
    <p:bg>
      <p:bgPr>
        <a:solidFill>
          <a:srgbClr val="EBEDFE"/>
        </a:solidFill>
      </p:bgPr>
    </p:bg>
    <p:spTree>
      <p:nvGrpSpPr>
        <p:cNvPr id="366" name="Shape 366"/>
        <p:cNvGrpSpPr/>
        <p:nvPr/>
      </p:nvGrpSpPr>
      <p:grpSpPr>
        <a:xfrm>
          <a:off x="0" y="0"/>
          <a:ext cx="0" cy="0"/>
          <a:chOff x="0" y="0"/>
          <a:chExt cx="0" cy="0"/>
        </a:xfrm>
      </p:grpSpPr>
      <p:sp>
        <p:nvSpPr>
          <p:cNvPr id="367" name="Google Shape;367;p36"/>
          <p:cNvSpPr/>
          <p:nvPr/>
        </p:nvSpPr>
        <p:spPr>
          <a:xfrm>
            <a:off x="0" y="18750"/>
            <a:ext cx="45723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68" name="Google Shape;368;p36"/>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69" name="Google Shape;369;p36"/>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0" name="Google Shape;370;p36"/>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71" name="Google Shape;371;p36"/>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72" name="Google Shape;372;p36"/>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373" name="Google Shape;373;p36"/>
          <p:cNvGrpSpPr/>
          <p:nvPr/>
        </p:nvGrpSpPr>
        <p:grpSpPr>
          <a:xfrm>
            <a:off x="7834231" y="1285"/>
            <a:ext cx="828900" cy="576065"/>
            <a:chOff x="7801496" y="1285"/>
            <a:chExt cx="828900" cy="576065"/>
          </a:xfrm>
        </p:grpSpPr>
        <p:pic>
          <p:nvPicPr>
            <p:cNvPr id="374" name="Google Shape;374;p36"/>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375" name="Google Shape;375;p36"/>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376" name="Google Shape;376;p36"/>
          <p:cNvGrpSpPr/>
          <p:nvPr/>
        </p:nvGrpSpPr>
        <p:grpSpPr>
          <a:xfrm>
            <a:off x="8635663" y="1285"/>
            <a:ext cx="499700" cy="576065"/>
            <a:chOff x="8635663" y="1285"/>
            <a:chExt cx="499700" cy="576065"/>
          </a:xfrm>
        </p:grpSpPr>
        <p:pic>
          <p:nvPicPr>
            <p:cNvPr id="377" name="Google Shape;377;p36"/>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378" name="Google Shape;378;p36"/>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1 I do We do - blue">
  <p:cSld name="TITLE_AND_TWO_COLUMNS_1_1_9_2_3">
    <p:bg>
      <p:bgPr>
        <a:solidFill>
          <a:srgbClr val="EBEDFE"/>
        </a:solidFill>
      </p:bgPr>
    </p:bg>
    <p:spTree>
      <p:nvGrpSpPr>
        <p:cNvPr id="379" name="Shape 379"/>
        <p:cNvGrpSpPr/>
        <p:nvPr/>
      </p:nvGrpSpPr>
      <p:grpSpPr>
        <a:xfrm>
          <a:off x="0" y="0"/>
          <a:ext cx="0" cy="0"/>
          <a:chOff x="0" y="0"/>
          <a:chExt cx="0" cy="0"/>
        </a:xfrm>
      </p:grpSpPr>
      <p:sp>
        <p:nvSpPr>
          <p:cNvPr id="380" name="Google Shape;380;p37"/>
          <p:cNvSpPr/>
          <p:nvPr/>
        </p:nvSpPr>
        <p:spPr>
          <a:xfrm>
            <a:off x="0" y="18750"/>
            <a:ext cx="4572300" cy="51249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81" name="Google Shape;381;p37"/>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82" name="Google Shape;382;p37"/>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3" name="Google Shape;383;p37"/>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84" name="Google Shape;384;p37"/>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85" name="Google Shape;385;p37"/>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386" name="Google Shape;386;p37"/>
          <p:cNvGrpSpPr/>
          <p:nvPr/>
        </p:nvGrpSpPr>
        <p:grpSpPr>
          <a:xfrm>
            <a:off x="7834231" y="1285"/>
            <a:ext cx="828900" cy="576065"/>
            <a:chOff x="7801496" y="1285"/>
            <a:chExt cx="828900" cy="576065"/>
          </a:xfrm>
        </p:grpSpPr>
        <p:pic>
          <p:nvPicPr>
            <p:cNvPr id="387" name="Google Shape;387;p37"/>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388" name="Google Shape;388;p37"/>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389" name="Google Shape;389;p37"/>
          <p:cNvGrpSpPr/>
          <p:nvPr/>
        </p:nvGrpSpPr>
        <p:grpSpPr>
          <a:xfrm>
            <a:off x="8635663" y="1285"/>
            <a:ext cx="499700" cy="576065"/>
            <a:chOff x="8635663" y="1285"/>
            <a:chExt cx="499700" cy="576065"/>
          </a:xfrm>
        </p:grpSpPr>
        <p:pic>
          <p:nvPicPr>
            <p:cNvPr id="390" name="Google Shape;390;p37"/>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391" name="Google Shape;391;p37"/>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1 I do We do - pink">
  <p:cSld name="TITLE_AND_TWO_COLUMNS_1_1_9_2_2_1_1_1">
    <p:bg>
      <p:bgPr>
        <a:solidFill>
          <a:srgbClr val="EBEDFE"/>
        </a:solidFill>
      </p:bgPr>
    </p:bg>
    <p:spTree>
      <p:nvGrpSpPr>
        <p:cNvPr id="392" name="Shape 392"/>
        <p:cNvGrpSpPr/>
        <p:nvPr/>
      </p:nvGrpSpPr>
      <p:grpSpPr>
        <a:xfrm>
          <a:off x="0" y="0"/>
          <a:ext cx="0" cy="0"/>
          <a:chOff x="0" y="0"/>
          <a:chExt cx="0" cy="0"/>
        </a:xfrm>
      </p:grpSpPr>
      <p:sp>
        <p:nvSpPr>
          <p:cNvPr id="393" name="Google Shape;393;p38"/>
          <p:cNvSpPr/>
          <p:nvPr/>
        </p:nvSpPr>
        <p:spPr>
          <a:xfrm>
            <a:off x="0" y="18750"/>
            <a:ext cx="45723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94" name="Google Shape;394;p38"/>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95" name="Google Shape;395;p38"/>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6" name="Google Shape;396;p38"/>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97" name="Google Shape;397;p38"/>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98" name="Google Shape;398;p38"/>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399" name="Google Shape;399;p38"/>
          <p:cNvGrpSpPr/>
          <p:nvPr/>
        </p:nvGrpSpPr>
        <p:grpSpPr>
          <a:xfrm>
            <a:off x="7834231" y="1285"/>
            <a:ext cx="828900" cy="576065"/>
            <a:chOff x="7801496" y="1285"/>
            <a:chExt cx="828900" cy="576065"/>
          </a:xfrm>
        </p:grpSpPr>
        <p:pic>
          <p:nvPicPr>
            <p:cNvPr id="400" name="Google Shape;400;p38"/>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401" name="Google Shape;401;p38"/>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402" name="Google Shape;402;p38"/>
          <p:cNvGrpSpPr/>
          <p:nvPr/>
        </p:nvGrpSpPr>
        <p:grpSpPr>
          <a:xfrm>
            <a:off x="8635663" y="1285"/>
            <a:ext cx="499700" cy="576065"/>
            <a:chOff x="8635663" y="1285"/>
            <a:chExt cx="499700" cy="576065"/>
          </a:xfrm>
        </p:grpSpPr>
        <p:pic>
          <p:nvPicPr>
            <p:cNvPr id="403" name="Google Shape;403;p38"/>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404" name="Google Shape;404;p38"/>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2 CfU true/false/why - purple">
  <p:cSld name="TITLE_AND_TWO_COLUMNS_1_1_9_1_3_1">
    <p:bg>
      <p:bgPr>
        <a:solidFill>
          <a:srgbClr val="EBEDFE"/>
        </a:solidFill>
      </p:bgPr>
    </p:bg>
    <p:spTree>
      <p:nvGrpSpPr>
        <p:cNvPr id="405" name="Shape 405"/>
        <p:cNvGrpSpPr/>
        <p:nvPr/>
      </p:nvGrpSpPr>
      <p:grpSpPr>
        <a:xfrm>
          <a:off x="0" y="0"/>
          <a:ext cx="0" cy="0"/>
          <a:chOff x="0" y="0"/>
          <a:chExt cx="0" cy="0"/>
        </a:xfrm>
      </p:grpSpPr>
      <p:pic>
        <p:nvPicPr>
          <p:cNvPr id="406" name="Google Shape;406;p39"/>
          <p:cNvPicPr preferRelativeResize="0"/>
          <p:nvPr/>
        </p:nvPicPr>
        <p:blipFill>
          <a:blip r:embed="rId2">
            <a:alphaModFix/>
          </a:blip>
          <a:stretch>
            <a:fillRect/>
          </a:stretch>
        </p:blipFill>
        <p:spPr>
          <a:xfrm>
            <a:off x="2429763" y="2085316"/>
            <a:ext cx="457425" cy="457425"/>
          </a:xfrm>
          <a:prstGeom prst="rect">
            <a:avLst/>
          </a:prstGeom>
          <a:noFill/>
          <a:ln>
            <a:noFill/>
          </a:ln>
        </p:spPr>
      </p:pic>
      <p:pic>
        <p:nvPicPr>
          <p:cNvPr id="407" name="Google Shape;407;p39"/>
          <p:cNvPicPr preferRelativeResize="0"/>
          <p:nvPr/>
        </p:nvPicPr>
        <p:blipFill>
          <a:blip r:embed="rId2">
            <a:alphaModFix/>
          </a:blip>
          <a:stretch>
            <a:fillRect/>
          </a:stretch>
        </p:blipFill>
        <p:spPr>
          <a:xfrm>
            <a:off x="4823988" y="2085316"/>
            <a:ext cx="457425" cy="457425"/>
          </a:xfrm>
          <a:prstGeom prst="rect">
            <a:avLst/>
          </a:prstGeom>
          <a:noFill/>
          <a:ln>
            <a:noFill/>
          </a:ln>
        </p:spPr>
      </p:pic>
      <p:pic>
        <p:nvPicPr>
          <p:cNvPr id="408" name="Google Shape;408;p39"/>
          <p:cNvPicPr preferRelativeResize="0"/>
          <p:nvPr/>
        </p:nvPicPr>
        <p:blipFill>
          <a:blip r:embed="rId3">
            <a:alphaModFix/>
          </a:blip>
          <a:stretch>
            <a:fillRect/>
          </a:stretch>
        </p:blipFill>
        <p:spPr>
          <a:xfrm>
            <a:off x="0" y="532525"/>
            <a:ext cx="9151202" cy="116709"/>
          </a:xfrm>
          <a:prstGeom prst="rect">
            <a:avLst/>
          </a:prstGeom>
          <a:noFill/>
          <a:ln>
            <a:noFill/>
          </a:ln>
        </p:spPr>
      </p:pic>
      <p:sp>
        <p:nvSpPr>
          <p:cNvPr id="409" name="Google Shape;409;p39"/>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0" name="Google Shape;410;p39"/>
          <p:cNvSpPr txBox="1"/>
          <p:nvPr/>
        </p:nvSpPr>
        <p:spPr>
          <a:xfrm>
            <a:off x="3025325" y="21446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411" name="Google Shape;411;p39"/>
          <p:cNvSpPr txBox="1"/>
          <p:nvPr/>
        </p:nvSpPr>
        <p:spPr>
          <a:xfrm>
            <a:off x="5431100" y="21219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412" name="Google Shape;412;p39"/>
          <p:cNvSpPr txBox="1"/>
          <p:nvPr>
            <p:ph idx="1" type="subTitle"/>
          </p:nvPr>
        </p:nvSpPr>
        <p:spPr>
          <a:xfrm>
            <a:off x="324000" y="3577125"/>
            <a:ext cx="81093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Kalam"/>
              <a:buNone/>
              <a:defRPr sz="2200">
                <a:latin typeface="Kalam"/>
                <a:ea typeface="Kalam"/>
                <a:cs typeface="Kalam"/>
                <a:sym typeface="Kalam"/>
              </a:defRPr>
            </a:lvl1pPr>
            <a:lvl2pPr lvl="1" rtl="0">
              <a:spcBef>
                <a:spcPts val="1000"/>
              </a:spcBef>
              <a:spcAft>
                <a:spcPts val="0"/>
              </a:spcAft>
              <a:buSzPts val="2100"/>
              <a:buFont typeface="Kalam"/>
              <a:buNone/>
              <a:defRPr>
                <a:latin typeface="Kalam"/>
                <a:ea typeface="Kalam"/>
                <a:cs typeface="Kalam"/>
                <a:sym typeface="Kalam"/>
              </a:defRPr>
            </a:lvl2pPr>
            <a:lvl3pPr lvl="2" rtl="0">
              <a:spcBef>
                <a:spcPts val="1000"/>
              </a:spcBef>
              <a:spcAft>
                <a:spcPts val="0"/>
              </a:spcAft>
              <a:buSzPts val="2000"/>
              <a:buFont typeface="Kalam"/>
              <a:buNone/>
              <a:defRPr>
                <a:latin typeface="Kalam"/>
                <a:ea typeface="Kalam"/>
                <a:cs typeface="Kalam"/>
                <a:sym typeface="Kalam"/>
              </a:defRPr>
            </a:lvl3pPr>
            <a:lvl4pPr lvl="3" rtl="0">
              <a:spcBef>
                <a:spcPts val="800"/>
              </a:spcBef>
              <a:spcAft>
                <a:spcPts val="0"/>
              </a:spcAft>
              <a:buSzPts val="1900"/>
              <a:buFont typeface="Kalam"/>
              <a:buNone/>
              <a:defRPr>
                <a:latin typeface="Kalam"/>
                <a:ea typeface="Kalam"/>
                <a:cs typeface="Kalam"/>
                <a:sym typeface="Kalam"/>
              </a:defRPr>
            </a:lvl4pPr>
            <a:lvl5pPr lvl="4" rtl="0">
              <a:spcBef>
                <a:spcPts val="800"/>
              </a:spcBef>
              <a:spcAft>
                <a:spcPts val="0"/>
              </a:spcAft>
              <a:buSzPts val="1800"/>
              <a:buFont typeface="Kalam"/>
              <a:buNone/>
              <a:defRPr>
                <a:latin typeface="Kalam"/>
                <a:ea typeface="Kalam"/>
                <a:cs typeface="Kalam"/>
                <a:sym typeface="Kalam"/>
              </a:defRPr>
            </a:lvl5pPr>
            <a:lvl6pPr lvl="5" rtl="0">
              <a:spcBef>
                <a:spcPts val="600"/>
              </a:spcBef>
              <a:spcAft>
                <a:spcPts val="0"/>
              </a:spcAft>
              <a:buSzPts val="1800"/>
              <a:buFont typeface="Kalam"/>
              <a:buNone/>
              <a:defRPr>
                <a:latin typeface="Kalam"/>
                <a:ea typeface="Kalam"/>
                <a:cs typeface="Kalam"/>
                <a:sym typeface="Kalam"/>
              </a:defRPr>
            </a:lvl6pPr>
            <a:lvl7pPr lvl="6" rtl="0">
              <a:spcBef>
                <a:spcPts val="600"/>
              </a:spcBef>
              <a:spcAft>
                <a:spcPts val="0"/>
              </a:spcAft>
              <a:buSzPts val="1800"/>
              <a:buFont typeface="Kalam"/>
              <a:buNone/>
              <a:defRPr>
                <a:latin typeface="Kalam"/>
                <a:ea typeface="Kalam"/>
                <a:cs typeface="Kalam"/>
                <a:sym typeface="Kalam"/>
              </a:defRPr>
            </a:lvl7pPr>
            <a:lvl8pPr lvl="7" rtl="0">
              <a:spcBef>
                <a:spcPts val="400"/>
              </a:spcBef>
              <a:spcAft>
                <a:spcPts val="0"/>
              </a:spcAft>
              <a:buSzPts val="1800"/>
              <a:buFont typeface="Kalam"/>
              <a:buNone/>
              <a:defRPr>
                <a:latin typeface="Kalam"/>
                <a:ea typeface="Kalam"/>
                <a:cs typeface="Kalam"/>
                <a:sym typeface="Kalam"/>
              </a:defRPr>
            </a:lvl8pPr>
            <a:lvl9pPr lvl="8" rtl="0">
              <a:spcBef>
                <a:spcPts val="400"/>
              </a:spcBef>
              <a:spcAft>
                <a:spcPts val="200"/>
              </a:spcAft>
              <a:buSzPts val="1800"/>
              <a:buNone/>
              <a:defRPr/>
            </a:lvl9pPr>
          </a:lstStyle>
          <a:p/>
        </p:txBody>
      </p:sp>
      <p:sp>
        <p:nvSpPr>
          <p:cNvPr id="413" name="Google Shape;413;p39"/>
          <p:cNvSpPr txBox="1"/>
          <p:nvPr>
            <p:ph idx="2" type="subTitle"/>
          </p:nvPr>
        </p:nvSpPr>
        <p:spPr>
          <a:xfrm>
            <a:off x="324000" y="1080000"/>
            <a:ext cx="6722400" cy="2505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14" name="Google Shape;414;p39"/>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sp>
        <p:nvSpPr>
          <p:cNvPr id="415" name="Google Shape;415;p39"/>
          <p:cNvSpPr txBox="1"/>
          <p:nvPr/>
        </p:nvSpPr>
        <p:spPr>
          <a:xfrm>
            <a:off x="2454488" y="21754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416" name="Google Shape;416;p39"/>
          <p:cNvSpPr txBox="1"/>
          <p:nvPr/>
        </p:nvSpPr>
        <p:spPr>
          <a:xfrm>
            <a:off x="4848713" y="21754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pic>
        <p:nvPicPr>
          <p:cNvPr id="417" name="Google Shape;417;p39"/>
          <p:cNvPicPr preferRelativeResize="0"/>
          <p:nvPr/>
        </p:nvPicPr>
        <p:blipFill rotWithShape="1">
          <a:blip r:embed="rId4">
            <a:alphaModFix/>
          </a:blip>
          <a:srcRect b="0" l="0" r="0" t="0"/>
          <a:stretch/>
        </p:blipFill>
        <p:spPr>
          <a:xfrm>
            <a:off x="8528585" y="-11474"/>
            <a:ext cx="499700" cy="499700"/>
          </a:xfrm>
          <a:prstGeom prst="rect">
            <a:avLst/>
          </a:prstGeom>
          <a:noFill/>
          <a:ln>
            <a:noFill/>
          </a:ln>
        </p:spPr>
      </p:pic>
      <p:sp>
        <p:nvSpPr>
          <p:cNvPr id="418" name="Google Shape;418;p39"/>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19" name="Google Shape;419;p39"/>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2 CfU true/false/why - jade">
  <p:cSld name="TITLE_AND_TWO_COLUMNS_1_1_9_1_3_1_1_1">
    <p:bg>
      <p:bgPr>
        <a:solidFill>
          <a:srgbClr val="EBEDFE"/>
        </a:solidFill>
      </p:bgPr>
    </p:bg>
    <p:spTree>
      <p:nvGrpSpPr>
        <p:cNvPr id="420" name="Shape 420"/>
        <p:cNvGrpSpPr/>
        <p:nvPr/>
      </p:nvGrpSpPr>
      <p:grpSpPr>
        <a:xfrm>
          <a:off x="0" y="0"/>
          <a:ext cx="0" cy="0"/>
          <a:chOff x="0" y="0"/>
          <a:chExt cx="0" cy="0"/>
        </a:xfrm>
      </p:grpSpPr>
      <p:pic>
        <p:nvPicPr>
          <p:cNvPr id="421" name="Google Shape;421;p40"/>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422" name="Google Shape;422;p40"/>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23" name="Google Shape;423;p40"/>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424" name="Google Shape;424;p40"/>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25" name="Google Shape;425;p40"/>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426" name="Google Shape;426;p40"/>
          <p:cNvPicPr preferRelativeResize="0"/>
          <p:nvPr/>
        </p:nvPicPr>
        <p:blipFill>
          <a:blip r:embed="rId4">
            <a:alphaModFix/>
          </a:blip>
          <a:stretch>
            <a:fillRect/>
          </a:stretch>
        </p:blipFill>
        <p:spPr>
          <a:xfrm>
            <a:off x="2429763" y="2085316"/>
            <a:ext cx="457425" cy="457425"/>
          </a:xfrm>
          <a:prstGeom prst="rect">
            <a:avLst/>
          </a:prstGeom>
          <a:noFill/>
          <a:ln>
            <a:noFill/>
          </a:ln>
        </p:spPr>
      </p:pic>
      <p:pic>
        <p:nvPicPr>
          <p:cNvPr id="427" name="Google Shape;427;p40"/>
          <p:cNvPicPr preferRelativeResize="0"/>
          <p:nvPr/>
        </p:nvPicPr>
        <p:blipFill>
          <a:blip r:embed="rId4">
            <a:alphaModFix/>
          </a:blip>
          <a:stretch>
            <a:fillRect/>
          </a:stretch>
        </p:blipFill>
        <p:spPr>
          <a:xfrm>
            <a:off x="4823988" y="2085316"/>
            <a:ext cx="457425" cy="457425"/>
          </a:xfrm>
          <a:prstGeom prst="rect">
            <a:avLst/>
          </a:prstGeom>
          <a:noFill/>
          <a:ln>
            <a:noFill/>
          </a:ln>
        </p:spPr>
      </p:pic>
      <p:sp>
        <p:nvSpPr>
          <p:cNvPr id="428" name="Google Shape;428;p40"/>
          <p:cNvSpPr txBox="1"/>
          <p:nvPr/>
        </p:nvSpPr>
        <p:spPr>
          <a:xfrm>
            <a:off x="3025325" y="21446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429" name="Google Shape;429;p40"/>
          <p:cNvSpPr txBox="1"/>
          <p:nvPr/>
        </p:nvSpPr>
        <p:spPr>
          <a:xfrm>
            <a:off x="5431100" y="21219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430" name="Google Shape;430;p40"/>
          <p:cNvSpPr txBox="1"/>
          <p:nvPr>
            <p:ph idx="1" type="subTitle"/>
          </p:nvPr>
        </p:nvSpPr>
        <p:spPr>
          <a:xfrm>
            <a:off x="324000" y="3577125"/>
            <a:ext cx="81093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Kalam"/>
              <a:buNone/>
              <a:defRPr sz="2200">
                <a:latin typeface="Kalam"/>
                <a:ea typeface="Kalam"/>
                <a:cs typeface="Kalam"/>
                <a:sym typeface="Kalam"/>
              </a:defRPr>
            </a:lvl1pPr>
            <a:lvl2pPr lvl="1" rtl="0">
              <a:spcBef>
                <a:spcPts val="1000"/>
              </a:spcBef>
              <a:spcAft>
                <a:spcPts val="0"/>
              </a:spcAft>
              <a:buSzPts val="2100"/>
              <a:buFont typeface="Kalam"/>
              <a:buNone/>
              <a:defRPr>
                <a:latin typeface="Kalam"/>
                <a:ea typeface="Kalam"/>
                <a:cs typeface="Kalam"/>
                <a:sym typeface="Kalam"/>
              </a:defRPr>
            </a:lvl2pPr>
            <a:lvl3pPr lvl="2" rtl="0">
              <a:spcBef>
                <a:spcPts val="1000"/>
              </a:spcBef>
              <a:spcAft>
                <a:spcPts val="0"/>
              </a:spcAft>
              <a:buSzPts val="2000"/>
              <a:buFont typeface="Kalam"/>
              <a:buNone/>
              <a:defRPr>
                <a:latin typeface="Kalam"/>
                <a:ea typeface="Kalam"/>
                <a:cs typeface="Kalam"/>
                <a:sym typeface="Kalam"/>
              </a:defRPr>
            </a:lvl3pPr>
            <a:lvl4pPr lvl="3" rtl="0">
              <a:spcBef>
                <a:spcPts val="800"/>
              </a:spcBef>
              <a:spcAft>
                <a:spcPts val="0"/>
              </a:spcAft>
              <a:buSzPts val="1900"/>
              <a:buFont typeface="Kalam"/>
              <a:buNone/>
              <a:defRPr>
                <a:latin typeface="Kalam"/>
                <a:ea typeface="Kalam"/>
                <a:cs typeface="Kalam"/>
                <a:sym typeface="Kalam"/>
              </a:defRPr>
            </a:lvl4pPr>
            <a:lvl5pPr lvl="4" rtl="0">
              <a:spcBef>
                <a:spcPts val="800"/>
              </a:spcBef>
              <a:spcAft>
                <a:spcPts val="0"/>
              </a:spcAft>
              <a:buSzPts val="1800"/>
              <a:buFont typeface="Kalam"/>
              <a:buNone/>
              <a:defRPr>
                <a:latin typeface="Kalam"/>
                <a:ea typeface="Kalam"/>
                <a:cs typeface="Kalam"/>
                <a:sym typeface="Kalam"/>
              </a:defRPr>
            </a:lvl5pPr>
            <a:lvl6pPr lvl="5" rtl="0">
              <a:spcBef>
                <a:spcPts val="600"/>
              </a:spcBef>
              <a:spcAft>
                <a:spcPts val="0"/>
              </a:spcAft>
              <a:buSzPts val="1800"/>
              <a:buFont typeface="Kalam"/>
              <a:buNone/>
              <a:defRPr>
                <a:latin typeface="Kalam"/>
                <a:ea typeface="Kalam"/>
                <a:cs typeface="Kalam"/>
                <a:sym typeface="Kalam"/>
              </a:defRPr>
            </a:lvl6pPr>
            <a:lvl7pPr lvl="6" rtl="0">
              <a:spcBef>
                <a:spcPts val="600"/>
              </a:spcBef>
              <a:spcAft>
                <a:spcPts val="0"/>
              </a:spcAft>
              <a:buSzPts val="1800"/>
              <a:buFont typeface="Kalam"/>
              <a:buNone/>
              <a:defRPr>
                <a:latin typeface="Kalam"/>
                <a:ea typeface="Kalam"/>
                <a:cs typeface="Kalam"/>
                <a:sym typeface="Kalam"/>
              </a:defRPr>
            </a:lvl7pPr>
            <a:lvl8pPr lvl="7" rtl="0">
              <a:spcBef>
                <a:spcPts val="400"/>
              </a:spcBef>
              <a:spcAft>
                <a:spcPts val="0"/>
              </a:spcAft>
              <a:buSzPts val="1800"/>
              <a:buFont typeface="Kalam"/>
              <a:buNone/>
              <a:defRPr>
                <a:latin typeface="Kalam"/>
                <a:ea typeface="Kalam"/>
                <a:cs typeface="Kalam"/>
                <a:sym typeface="Kalam"/>
              </a:defRPr>
            </a:lvl8pPr>
            <a:lvl9pPr lvl="8" rtl="0">
              <a:spcBef>
                <a:spcPts val="400"/>
              </a:spcBef>
              <a:spcAft>
                <a:spcPts val="200"/>
              </a:spcAft>
              <a:buSzPts val="1800"/>
              <a:buNone/>
              <a:defRPr/>
            </a:lvl9pPr>
          </a:lstStyle>
          <a:p/>
        </p:txBody>
      </p:sp>
      <p:sp>
        <p:nvSpPr>
          <p:cNvPr id="431" name="Google Shape;431;p40"/>
          <p:cNvSpPr txBox="1"/>
          <p:nvPr>
            <p:ph idx="2" type="subTitle"/>
          </p:nvPr>
        </p:nvSpPr>
        <p:spPr>
          <a:xfrm>
            <a:off x="324000" y="1080000"/>
            <a:ext cx="6722400" cy="2505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32" name="Google Shape;432;p40"/>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sp>
        <p:nvSpPr>
          <p:cNvPr id="433" name="Google Shape;433;p40"/>
          <p:cNvSpPr txBox="1"/>
          <p:nvPr/>
        </p:nvSpPr>
        <p:spPr>
          <a:xfrm>
            <a:off x="2454488" y="21754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434" name="Google Shape;434;p40"/>
          <p:cNvSpPr txBox="1"/>
          <p:nvPr/>
        </p:nvSpPr>
        <p:spPr>
          <a:xfrm>
            <a:off x="4848713" y="21754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2 CfU true/false/why - blue">
  <p:cSld name="TITLE_AND_TWO_COLUMNS_1_1_9_1_3_2">
    <p:bg>
      <p:bgPr>
        <a:solidFill>
          <a:srgbClr val="EBEDFE"/>
        </a:solidFill>
      </p:bgPr>
    </p:bg>
    <p:spTree>
      <p:nvGrpSpPr>
        <p:cNvPr id="435" name="Shape 435"/>
        <p:cNvGrpSpPr/>
        <p:nvPr/>
      </p:nvGrpSpPr>
      <p:grpSpPr>
        <a:xfrm>
          <a:off x="0" y="0"/>
          <a:ext cx="0" cy="0"/>
          <a:chOff x="0" y="0"/>
          <a:chExt cx="0" cy="0"/>
        </a:xfrm>
      </p:grpSpPr>
      <p:pic>
        <p:nvPicPr>
          <p:cNvPr id="436" name="Google Shape;436;p41"/>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437" name="Google Shape;437;p41"/>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38" name="Google Shape;438;p41"/>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439" name="Google Shape;439;p41"/>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40" name="Google Shape;440;p41"/>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441" name="Google Shape;441;p41"/>
          <p:cNvPicPr preferRelativeResize="0"/>
          <p:nvPr/>
        </p:nvPicPr>
        <p:blipFill>
          <a:blip r:embed="rId4">
            <a:alphaModFix/>
          </a:blip>
          <a:stretch>
            <a:fillRect/>
          </a:stretch>
        </p:blipFill>
        <p:spPr>
          <a:xfrm>
            <a:off x="2429763" y="2085316"/>
            <a:ext cx="457425" cy="457425"/>
          </a:xfrm>
          <a:prstGeom prst="rect">
            <a:avLst/>
          </a:prstGeom>
          <a:noFill/>
          <a:ln>
            <a:noFill/>
          </a:ln>
        </p:spPr>
      </p:pic>
      <p:pic>
        <p:nvPicPr>
          <p:cNvPr id="442" name="Google Shape;442;p41"/>
          <p:cNvPicPr preferRelativeResize="0"/>
          <p:nvPr/>
        </p:nvPicPr>
        <p:blipFill>
          <a:blip r:embed="rId4">
            <a:alphaModFix/>
          </a:blip>
          <a:stretch>
            <a:fillRect/>
          </a:stretch>
        </p:blipFill>
        <p:spPr>
          <a:xfrm>
            <a:off x="4823988" y="2085316"/>
            <a:ext cx="457425" cy="457425"/>
          </a:xfrm>
          <a:prstGeom prst="rect">
            <a:avLst/>
          </a:prstGeom>
          <a:noFill/>
          <a:ln>
            <a:noFill/>
          </a:ln>
        </p:spPr>
      </p:pic>
      <p:sp>
        <p:nvSpPr>
          <p:cNvPr id="443" name="Google Shape;443;p41"/>
          <p:cNvSpPr txBox="1"/>
          <p:nvPr/>
        </p:nvSpPr>
        <p:spPr>
          <a:xfrm>
            <a:off x="3025325" y="21446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444" name="Google Shape;444;p41"/>
          <p:cNvSpPr txBox="1"/>
          <p:nvPr/>
        </p:nvSpPr>
        <p:spPr>
          <a:xfrm>
            <a:off x="5431100" y="21219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445" name="Google Shape;445;p41"/>
          <p:cNvSpPr txBox="1"/>
          <p:nvPr>
            <p:ph idx="1" type="subTitle"/>
          </p:nvPr>
        </p:nvSpPr>
        <p:spPr>
          <a:xfrm>
            <a:off x="324000" y="3577125"/>
            <a:ext cx="81093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Kalam"/>
              <a:buNone/>
              <a:defRPr sz="2200">
                <a:latin typeface="Kalam"/>
                <a:ea typeface="Kalam"/>
                <a:cs typeface="Kalam"/>
                <a:sym typeface="Kalam"/>
              </a:defRPr>
            </a:lvl1pPr>
            <a:lvl2pPr lvl="1" rtl="0">
              <a:spcBef>
                <a:spcPts val="1000"/>
              </a:spcBef>
              <a:spcAft>
                <a:spcPts val="0"/>
              </a:spcAft>
              <a:buSzPts val="2100"/>
              <a:buFont typeface="Kalam"/>
              <a:buNone/>
              <a:defRPr>
                <a:latin typeface="Kalam"/>
                <a:ea typeface="Kalam"/>
                <a:cs typeface="Kalam"/>
                <a:sym typeface="Kalam"/>
              </a:defRPr>
            </a:lvl2pPr>
            <a:lvl3pPr lvl="2" rtl="0">
              <a:spcBef>
                <a:spcPts val="1000"/>
              </a:spcBef>
              <a:spcAft>
                <a:spcPts val="0"/>
              </a:spcAft>
              <a:buSzPts val="2000"/>
              <a:buFont typeface="Kalam"/>
              <a:buNone/>
              <a:defRPr>
                <a:latin typeface="Kalam"/>
                <a:ea typeface="Kalam"/>
                <a:cs typeface="Kalam"/>
                <a:sym typeface="Kalam"/>
              </a:defRPr>
            </a:lvl3pPr>
            <a:lvl4pPr lvl="3" rtl="0">
              <a:spcBef>
                <a:spcPts val="800"/>
              </a:spcBef>
              <a:spcAft>
                <a:spcPts val="0"/>
              </a:spcAft>
              <a:buSzPts val="1900"/>
              <a:buFont typeface="Kalam"/>
              <a:buNone/>
              <a:defRPr>
                <a:latin typeface="Kalam"/>
                <a:ea typeface="Kalam"/>
                <a:cs typeface="Kalam"/>
                <a:sym typeface="Kalam"/>
              </a:defRPr>
            </a:lvl4pPr>
            <a:lvl5pPr lvl="4" rtl="0">
              <a:spcBef>
                <a:spcPts val="800"/>
              </a:spcBef>
              <a:spcAft>
                <a:spcPts val="0"/>
              </a:spcAft>
              <a:buSzPts val="1800"/>
              <a:buFont typeface="Kalam"/>
              <a:buNone/>
              <a:defRPr>
                <a:latin typeface="Kalam"/>
                <a:ea typeface="Kalam"/>
                <a:cs typeface="Kalam"/>
                <a:sym typeface="Kalam"/>
              </a:defRPr>
            </a:lvl5pPr>
            <a:lvl6pPr lvl="5" rtl="0">
              <a:spcBef>
                <a:spcPts val="600"/>
              </a:spcBef>
              <a:spcAft>
                <a:spcPts val="0"/>
              </a:spcAft>
              <a:buSzPts val="1800"/>
              <a:buFont typeface="Kalam"/>
              <a:buNone/>
              <a:defRPr>
                <a:latin typeface="Kalam"/>
                <a:ea typeface="Kalam"/>
                <a:cs typeface="Kalam"/>
                <a:sym typeface="Kalam"/>
              </a:defRPr>
            </a:lvl6pPr>
            <a:lvl7pPr lvl="6" rtl="0">
              <a:spcBef>
                <a:spcPts val="600"/>
              </a:spcBef>
              <a:spcAft>
                <a:spcPts val="0"/>
              </a:spcAft>
              <a:buSzPts val="1800"/>
              <a:buFont typeface="Kalam"/>
              <a:buNone/>
              <a:defRPr>
                <a:latin typeface="Kalam"/>
                <a:ea typeface="Kalam"/>
                <a:cs typeface="Kalam"/>
                <a:sym typeface="Kalam"/>
              </a:defRPr>
            </a:lvl7pPr>
            <a:lvl8pPr lvl="7" rtl="0">
              <a:spcBef>
                <a:spcPts val="400"/>
              </a:spcBef>
              <a:spcAft>
                <a:spcPts val="0"/>
              </a:spcAft>
              <a:buSzPts val="1800"/>
              <a:buFont typeface="Kalam"/>
              <a:buNone/>
              <a:defRPr>
                <a:latin typeface="Kalam"/>
                <a:ea typeface="Kalam"/>
                <a:cs typeface="Kalam"/>
                <a:sym typeface="Kalam"/>
              </a:defRPr>
            </a:lvl8pPr>
            <a:lvl9pPr lvl="8" rtl="0">
              <a:spcBef>
                <a:spcPts val="400"/>
              </a:spcBef>
              <a:spcAft>
                <a:spcPts val="200"/>
              </a:spcAft>
              <a:buSzPts val="1800"/>
              <a:buNone/>
              <a:defRPr/>
            </a:lvl9pPr>
          </a:lstStyle>
          <a:p/>
        </p:txBody>
      </p:sp>
      <p:sp>
        <p:nvSpPr>
          <p:cNvPr id="446" name="Google Shape;446;p41"/>
          <p:cNvSpPr txBox="1"/>
          <p:nvPr>
            <p:ph idx="2" type="subTitle"/>
          </p:nvPr>
        </p:nvSpPr>
        <p:spPr>
          <a:xfrm>
            <a:off x="324000" y="1080000"/>
            <a:ext cx="6722400" cy="2505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47" name="Google Shape;447;p41"/>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sp>
        <p:nvSpPr>
          <p:cNvPr id="448" name="Google Shape;448;p41"/>
          <p:cNvSpPr txBox="1"/>
          <p:nvPr/>
        </p:nvSpPr>
        <p:spPr>
          <a:xfrm>
            <a:off x="2454488" y="21754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449" name="Google Shape;449;p41"/>
          <p:cNvSpPr txBox="1"/>
          <p:nvPr/>
        </p:nvSpPr>
        <p:spPr>
          <a:xfrm>
            <a:off x="4848713" y="21754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2 CfU true/false/why - pink">
  <p:cSld name="TITLE_AND_TWO_COLUMNS_1_1_9_1_3_1_1_1_1">
    <p:bg>
      <p:bgPr>
        <a:solidFill>
          <a:srgbClr val="EBEDFE"/>
        </a:solidFill>
      </p:bgPr>
    </p:bg>
    <p:spTree>
      <p:nvGrpSpPr>
        <p:cNvPr id="450" name="Shape 450"/>
        <p:cNvGrpSpPr/>
        <p:nvPr/>
      </p:nvGrpSpPr>
      <p:grpSpPr>
        <a:xfrm>
          <a:off x="0" y="0"/>
          <a:ext cx="0" cy="0"/>
          <a:chOff x="0" y="0"/>
          <a:chExt cx="0" cy="0"/>
        </a:xfrm>
      </p:grpSpPr>
      <p:pic>
        <p:nvPicPr>
          <p:cNvPr id="451" name="Google Shape;451;p42"/>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452" name="Google Shape;452;p42"/>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53" name="Google Shape;453;p42"/>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454" name="Google Shape;454;p42"/>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55" name="Google Shape;455;p42"/>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456" name="Google Shape;456;p42"/>
          <p:cNvPicPr preferRelativeResize="0"/>
          <p:nvPr/>
        </p:nvPicPr>
        <p:blipFill>
          <a:blip r:embed="rId4">
            <a:alphaModFix/>
          </a:blip>
          <a:stretch>
            <a:fillRect/>
          </a:stretch>
        </p:blipFill>
        <p:spPr>
          <a:xfrm>
            <a:off x="2429763" y="2085316"/>
            <a:ext cx="457425" cy="457425"/>
          </a:xfrm>
          <a:prstGeom prst="rect">
            <a:avLst/>
          </a:prstGeom>
          <a:noFill/>
          <a:ln>
            <a:noFill/>
          </a:ln>
        </p:spPr>
      </p:pic>
      <p:pic>
        <p:nvPicPr>
          <p:cNvPr id="457" name="Google Shape;457;p42"/>
          <p:cNvPicPr preferRelativeResize="0"/>
          <p:nvPr/>
        </p:nvPicPr>
        <p:blipFill>
          <a:blip r:embed="rId4">
            <a:alphaModFix/>
          </a:blip>
          <a:stretch>
            <a:fillRect/>
          </a:stretch>
        </p:blipFill>
        <p:spPr>
          <a:xfrm>
            <a:off x="4823988" y="2085316"/>
            <a:ext cx="457425" cy="457425"/>
          </a:xfrm>
          <a:prstGeom prst="rect">
            <a:avLst/>
          </a:prstGeom>
          <a:noFill/>
          <a:ln>
            <a:noFill/>
          </a:ln>
        </p:spPr>
      </p:pic>
      <p:sp>
        <p:nvSpPr>
          <p:cNvPr id="458" name="Google Shape;458;p42"/>
          <p:cNvSpPr txBox="1"/>
          <p:nvPr/>
        </p:nvSpPr>
        <p:spPr>
          <a:xfrm>
            <a:off x="3025325" y="21446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459" name="Google Shape;459;p42"/>
          <p:cNvSpPr txBox="1"/>
          <p:nvPr/>
        </p:nvSpPr>
        <p:spPr>
          <a:xfrm>
            <a:off x="5431100" y="21219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460" name="Google Shape;460;p42"/>
          <p:cNvSpPr txBox="1"/>
          <p:nvPr>
            <p:ph idx="1" type="subTitle"/>
          </p:nvPr>
        </p:nvSpPr>
        <p:spPr>
          <a:xfrm>
            <a:off x="324000" y="3577125"/>
            <a:ext cx="81093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Kalam"/>
              <a:buNone/>
              <a:defRPr sz="2200">
                <a:latin typeface="Kalam"/>
                <a:ea typeface="Kalam"/>
                <a:cs typeface="Kalam"/>
                <a:sym typeface="Kalam"/>
              </a:defRPr>
            </a:lvl1pPr>
            <a:lvl2pPr lvl="1" rtl="0">
              <a:spcBef>
                <a:spcPts val="1000"/>
              </a:spcBef>
              <a:spcAft>
                <a:spcPts val="0"/>
              </a:spcAft>
              <a:buSzPts val="2100"/>
              <a:buFont typeface="Kalam"/>
              <a:buNone/>
              <a:defRPr>
                <a:latin typeface="Kalam"/>
                <a:ea typeface="Kalam"/>
                <a:cs typeface="Kalam"/>
                <a:sym typeface="Kalam"/>
              </a:defRPr>
            </a:lvl2pPr>
            <a:lvl3pPr lvl="2" rtl="0">
              <a:spcBef>
                <a:spcPts val="1000"/>
              </a:spcBef>
              <a:spcAft>
                <a:spcPts val="0"/>
              </a:spcAft>
              <a:buSzPts val="2000"/>
              <a:buFont typeface="Kalam"/>
              <a:buNone/>
              <a:defRPr>
                <a:latin typeface="Kalam"/>
                <a:ea typeface="Kalam"/>
                <a:cs typeface="Kalam"/>
                <a:sym typeface="Kalam"/>
              </a:defRPr>
            </a:lvl3pPr>
            <a:lvl4pPr lvl="3" rtl="0">
              <a:spcBef>
                <a:spcPts val="800"/>
              </a:spcBef>
              <a:spcAft>
                <a:spcPts val="0"/>
              </a:spcAft>
              <a:buSzPts val="1900"/>
              <a:buFont typeface="Kalam"/>
              <a:buNone/>
              <a:defRPr>
                <a:latin typeface="Kalam"/>
                <a:ea typeface="Kalam"/>
                <a:cs typeface="Kalam"/>
                <a:sym typeface="Kalam"/>
              </a:defRPr>
            </a:lvl4pPr>
            <a:lvl5pPr lvl="4" rtl="0">
              <a:spcBef>
                <a:spcPts val="800"/>
              </a:spcBef>
              <a:spcAft>
                <a:spcPts val="0"/>
              </a:spcAft>
              <a:buSzPts val="1800"/>
              <a:buFont typeface="Kalam"/>
              <a:buNone/>
              <a:defRPr>
                <a:latin typeface="Kalam"/>
                <a:ea typeface="Kalam"/>
                <a:cs typeface="Kalam"/>
                <a:sym typeface="Kalam"/>
              </a:defRPr>
            </a:lvl5pPr>
            <a:lvl6pPr lvl="5" rtl="0">
              <a:spcBef>
                <a:spcPts val="600"/>
              </a:spcBef>
              <a:spcAft>
                <a:spcPts val="0"/>
              </a:spcAft>
              <a:buSzPts val="1800"/>
              <a:buFont typeface="Kalam"/>
              <a:buNone/>
              <a:defRPr>
                <a:latin typeface="Kalam"/>
                <a:ea typeface="Kalam"/>
                <a:cs typeface="Kalam"/>
                <a:sym typeface="Kalam"/>
              </a:defRPr>
            </a:lvl6pPr>
            <a:lvl7pPr lvl="6" rtl="0">
              <a:spcBef>
                <a:spcPts val="600"/>
              </a:spcBef>
              <a:spcAft>
                <a:spcPts val="0"/>
              </a:spcAft>
              <a:buSzPts val="1800"/>
              <a:buFont typeface="Kalam"/>
              <a:buNone/>
              <a:defRPr>
                <a:latin typeface="Kalam"/>
                <a:ea typeface="Kalam"/>
                <a:cs typeface="Kalam"/>
                <a:sym typeface="Kalam"/>
              </a:defRPr>
            </a:lvl7pPr>
            <a:lvl8pPr lvl="7" rtl="0">
              <a:spcBef>
                <a:spcPts val="400"/>
              </a:spcBef>
              <a:spcAft>
                <a:spcPts val="0"/>
              </a:spcAft>
              <a:buSzPts val="1800"/>
              <a:buFont typeface="Kalam"/>
              <a:buNone/>
              <a:defRPr>
                <a:latin typeface="Kalam"/>
                <a:ea typeface="Kalam"/>
                <a:cs typeface="Kalam"/>
                <a:sym typeface="Kalam"/>
              </a:defRPr>
            </a:lvl8pPr>
            <a:lvl9pPr lvl="8" rtl="0">
              <a:spcBef>
                <a:spcPts val="400"/>
              </a:spcBef>
              <a:spcAft>
                <a:spcPts val="200"/>
              </a:spcAft>
              <a:buSzPts val="1800"/>
              <a:buNone/>
              <a:defRPr/>
            </a:lvl9pPr>
          </a:lstStyle>
          <a:p/>
        </p:txBody>
      </p:sp>
      <p:sp>
        <p:nvSpPr>
          <p:cNvPr id="461" name="Google Shape;461;p42"/>
          <p:cNvSpPr txBox="1"/>
          <p:nvPr>
            <p:ph idx="2" type="subTitle"/>
          </p:nvPr>
        </p:nvSpPr>
        <p:spPr>
          <a:xfrm>
            <a:off x="324000" y="1080000"/>
            <a:ext cx="6722400" cy="2505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62" name="Google Shape;462;p42"/>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sp>
        <p:nvSpPr>
          <p:cNvPr id="463" name="Google Shape;463;p42"/>
          <p:cNvSpPr txBox="1"/>
          <p:nvPr/>
        </p:nvSpPr>
        <p:spPr>
          <a:xfrm>
            <a:off x="2454488" y="21754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464" name="Google Shape;464;p42"/>
          <p:cNvSpPr txBox="1"/>
          <p:nvPr/>
        </p:nvSpPr>
        <p:spPr>
          <a:xfrm>
            <a:off x="4848713" y="21754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3 CfU 3 options - purple">
  <p:cSld name="TITLE_AND_TWO_COLUMNS_1_1_7_1">
    <p:bg>
      <p:bgPr>
        <a:solidFill>
          <a:srgbClr val="EBEDFE"/>
        </a:solidFill>
      </p:bgPr>
    </p:bg>
    <p:spTree>
      <p:nvGrpSpPr>
        <p:cNvPr id="465" name="Shape 465"/>
        <p:cNvGrpSpPr/>
        <p:nvPr/>
      </p:nvGrpSpPr>
      <p:grpSpPr>
        <a:xfrm>
          <a:off x="0" y="0"/>
          <a:ext cx="0" cy="0"/>
          <a:chOff x="0" y="0"/>
          <a:chExt cx="0" cy="0"/>
        </a:xfrm>
      </p:grpSpPr>
      <p:pic>
        <p:nvPicPr>
          <p:cNvPr id="466" name="Google Shape;466;p43"/>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467" name="Google Shape;467;p43"/>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8" name="Google Shape;468;p43"/>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469" name="Google Shape;469;p43"/>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470" name="Google Shape;470;p43"/>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71" name="Google Shape;471;p43"/>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72" name="Google Shape;472;p43"/>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73" name="Google Shape;473;p43"/>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74" name="Google Shape;474;p43"/>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475" name="Google Shape;475;p43"/>
          <p:cNvGrpSpPr/>
          <p:nvPr/>
        </p:nvGrpSpPr>
        <p:grpSpPr>
          <a:xfrm>
            <a:off x="323653" y="1804438"/>
            <a:ext cx="457200" cy="457200"/>
            <a:chOff x="1020916" y="1442088"/>
            <a:chExt cx="457200" cy="457200"/>
          </a:xfrm>
        </p:grpSpPr>
        <p:pic>
          <p:nvPicPr>
            <p:cNvPr id="476" name="Google Shape;476;p4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77" name="Google Shape;477;p4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478" name="Google Shape;478;p43"/>
          <p:cNvGrpSpPr/>
          <p:nvPr/>
        </p:nvGrpSpPr>
        <p:grpSpPr>
          <a:xfrm>
            <a:off x="323653" y="2766575"/>
            <a:ext cx="457200" cy="457200"/>
            <a:chOff x="1020916" y="1442088"/>
            <a:chExt cx="457200" cy="457200"/>
          </a:xfrm>
        </p:grpSpPr>
        <p:pic>
          <p:nvPicPr>
            <p:cNvPr id="479" name="Google Shape;479;p4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80" name="Google Shape;480;p4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481" name="Google Shape;481;p43"/>
          <p:cNvGrpSpPr/>
          <p:nvPr/>
        </p:nvGrpSpPr>
        <p:grpSpPr>
          <a:xfrm>
            <a:off x="323641" y="3729038"/>
            <a:ext cx="457200" cy="457200"/>
            <a:chOff x="1020916" y="1442088"/>
            <a:chExt cx="457200" cy="457200"/>
          </a:xfrm>
        </p:grpSpPr>
        <p:pic>
          <p:nvPicPr>
            <p:cNvPr id="482" name="Google Shape;482;p4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83" name="Google Shape;483;p4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3 CfU 3 options - jade">
  <p:cSld name="TITLE_AND_TWO_COLUMNS_1_1_7_1_1_1">
    <p:bg>
      <p:bgPr>
        <a:solidFill>
          <a:srgbClr val="EBEDFE"/>
        </a:solidFill>
      </p:bgPr>
    </p:bg>
    <p:spTree>
      <p:nvGrpSpPr>
        <p:cNvPr id="484" name="Shape 484"/>
        <p:cNvGrpSpPr/>
        <p:nvPr/>
      </p:nvGrpSpPr>
      <p:grpSpPr>
        <a:xfrm>
          <a:off x="0" y="0"/>
          <a:ext cx="0" cy="0"/>
          <a:chOff x="0" y="0"/>
          <a:chExt cx="0" cy="0"/>
        </a:xfrm>
      </p:grpSpPr>
      <p:pic>
        <p:nvPicPr>
          <p:cNvPr id="485" name="Google Shape;485;p44"/>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486" name="Google Shape;486;p44"/>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7" name="Google Shape;487;p44"/>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488" name="Google Shape;488;p44"/>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489" name="Google Shape;489;p44"/>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90" name="Google Shape;490;p44"/>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91" name="Google Shape;491;p44"/>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92" name="Google Shape;492;p44"/>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93" name="Google Shape;493;p44"/>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494" name="Google Shape;494;p44"/>
          <p:cNvGrpSpPr/>
          <p:nvPr/>
        </p:nvGrpSpPr>
        <p:grpSpPr>
          <a:xfrm>
            <a:off x="323653" y="1804438"/>
            <a:ext cx="457200" cy="457200"/>
            <a:chOff x="1020916" y="1442088"/>
            <a:chExt cx="457200" cy="457200"/>
          </a:xfrm>
        </p:grpSpPr>
        <p:pic>
          <p:nvPicPr>
            <p:cNvPr id="495" name="Google Shape;495;p4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96" name="Google Shape;496;p4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497" name="Google Shape;497;p44"/>
          <p:cNvGrpSpPr/>
          <p:nvPr/>
        </p:nvGrpSpPr>
        <p:grpSpPr>
          <a:xfrm>
            <a:off x="323653" y="2766575"/>
            <a:ext cx="457200" cy="457200"/>
            <a:chOff x="1020916" y="1442088"/>
            <a:chExt cx="457200" cy="457200"/>
          </a:xfrm>
        </p:grpSpPr>
        <p:pic>
          <p:nvPicPr>
            <p:cNvPr id="498" name="Google Shape;498;p4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99" name="Google Shape;499;p4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00" name="Google Shape;500;p44"/>
          <p:cNvGrpSpPr/>
          <p:nvPr/>
        </p:nvGrpSpPr>
        <p:grpSpPr>
          <a:xfrm>
            <a:off x="323641" y="3729038"/>
            <a:ext cx="457200" cy="457200"/>
            <a:chOff x="1020916" y="1442088"/>
            <a:chExt cx="457200" cy="457200"/>
          </a:xfrm>
        </p:grpSpPr>
        <p:pic>
          <p:nvPicPr>
            <p:cNvPr id="501" name="Google Shape;501;p4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02" name="Google Shape;502;p4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3 CfU 3 options - blue">
  <p:cSld name="TITLE_AND_TWO_COLUMNS_1_1_7_2">
    <p:bg>
      <p:bgPr>
        <a:solidFill>
          <a:srgbClr val="EBEDFE"/>
        </a:solidFill>
      </p:bgPr>
    </p:bg>
    <p:spTree>
      <p:nvGrpSpPr>
        <p:cNvPr id="503" name="Shape 503"/>
        <p:cNvGrpSpPr/>
        <p:nvPr/>
      </p:nvGrpSpPr>
      <p:grpSpPr>
        <a:xfrm>
          <a:off x="0" y="0"/>
          <a:ext cx="0" cy="0"/>
          <a:chOff x="0" y="0"/>
          <a:chExt cx="0" cy="0"/>
        </a:xfrm>
      </p:grpSpPr>
      <p:pic>
        <p:nvPicPr>
          <p:cNvPr id="504" name="Google Shape;504;p45"/>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505" name="Google Shape;505;p45"/>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6" name="Google Shape;506;p45"/>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507" name="Google Shape;507;p45"/>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08" name="Google Shape;508;p45"/>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09" name="Google Shape;509;p45"/>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10" name="Google Shape;510;p45"/>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11" name="Google Shape;511;p45"/>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12" name="Google Shape;512;p45"/>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513" name="Google Shape;513;p45"/>
          <p:cNvGrpSpPr/>
          <p:nvPr/>
        </p:nvGrpSpPr>
        <p:grpSpPr>
          <a:xfrm>
            <a:off x="323653" y="1804438"/>
            <a:ext cx="457200" cy="457200"/>
            <a:chOff x="1020916" y="1442088"/>
            <a:chExt cx="457200" cy="457200"/>
          </a:xfrm>
        </p:grpSpPr>
        <p:pic>
          <p:nvPicPr>
            <p:cNvPr id="514" name="Google Shape;514;p4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15" name="Google Shape;515;p4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16" name="Google Shape;516;p45"/>
          <p:cNvGrpSpPr/>
          <p:nvPr/>
        </p:nvGrpSpPr>
        <p:grpSpPr>
          <a:xfrm>
            <a:off x="323653" y="2766575"/>
            <a:ext cx="457200" cy="457200"/>
            <a:chOff x="1020916" y="1442088"/>
            <a:chExt cx="457200" cy="457200"/>
          </a:xfrm>
        </p:grpSpPr>
        <p:pic>
          <p:nvPicPr>
            <p:cNvPr id="517" name="Google Shape;517;p4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18" name="Google Shape;518;p4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19" name="Google Shape;519;p45"/>
          <p:cNvGrpSpPr/>
          <p:nvPr/>
        </p:nvGrpSpPr>
        <p:grpSpPr>
          <a:xfrm>
            <a:off x="323641" y="3729038"/>
            <a:ext cx="457200" cy="457200"/>
            <a:chOff x="1020916" y="1442088"/>
            <a:chExt cx="457200" cy="457200"/>
          </a:xfrm>
        </p:grpSpPr>
        <p:pic>
          <p:nvPicPr>
            <p:cNvPr id="520" name="Google Shape;520;p4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21" name="Google Shape;521;p4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3 CfU 3 options - pink">
  <p:cSld name="TITLE_AND_TWO_COLUMNS_1_1_7_1_1_1_1">
    <p:bg>
      <p:bgPr>
        <a:solidFill>
          <a:srgbClr val="EBEDFE"/>
        </a:solidFill>
      </p:bgPr>
    </p:bg>
    <p:spTree>
      <p:nvGrpSpPr>
        <p:cNvPr id="522" name="Shape 522"/>
        <p:cNvGrpSpPr/>
        <p:nvPr/>
      </p:nvGrpSpPr>
      <p:grpSpPr>
        <a:xfrm>
          <a:off x="0" y="0"/>
          <a:ext cx="0" cy="0"/>
          <a:chOff x="0" y="0"/>
          <a:chExt cx="0" cy="0"/>
        </a:xfrm>
      </p:grpSpPr>
      <p:pic>
        <p:nvPicPr>
          <p:cNvPr id="523" name="Google Shape;523;p46"/>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524" name="Google Shape;524;p46"/>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5" name="Google Shape;525;p46"/>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526" name="Google Shape;526;p46"/>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27" name="Google Shape;527;p46"/>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28" name="Google Shape;528;p46"/>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29" name="Google Shape;529;p46"/>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30" name="Google Shape;530;p46"/>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31" name="Google Shape;531;p46"/>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532" name="Google Shape;532;p46"/>
          <p:cNvGrpSpPr/>
          <p:nvPr/>
        </p:nvGrpSpPr>
        <p:grpSpPr>
          <a:xfrm>
            <a:off x="323653" y="1804438"/>
            <a:ext cx="457200" cy="457200"/>
            <a:chOff x="1020916" y="1442088"/>
            <a:chExt cx="457200" cy="457200"/>
          </a:xfrm>
        </p:grpSpPr>
        <p:pic>
          <p:nvPicPr>
            <p:cNvPr id="533" name="Google Shape;533;p4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34" name="Google Shape;534;p4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35" name="Google Shape;535;p46"/>
          <p:cNvGrpSpPr/>
          <p:nvPr/>
        </p:nvGrpSpPr>
        <p:grpSpPr>
          <a:xfrm>
            <a:off x="323653" y="2766575"/>
            <a:ext cx="457200" cy="457200"/>
            <a:chOff x="1020916" y="1442088"/>
            <a:chExt cx="457200" cy="457200"/>
          </a:xfrm>
        </p:grpSpPr>
        <p:pic>
          <p:nvPicPr>
            <p:cNvPr id="536" name="Google Shape;536;p4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37" name="Google Shape;537;p4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38" name="Google Shape;538;p46"/>
          <p:cNvGrpSpPr/>
          <p:nvPr/>
        </p:nvGrpSpPr>
        <p:grpSpPr>
          <a:xfrm>
            <a:off x="323641" y="3729038"/>
            <a:ext cx="457200" cy="457200"/>
            <a:chOff x="1020916" y="1442088"/>
            <a:chExt cx="457200" cy="457200"/>
          </a:xfrm>
        </p:grpSpPr>
        <p:pic>
          <p:nvPicPr>
            <p:cNvPr id="539" name="Google Shape;539;p4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40" name="Google Shape;540;p4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4 CfU 4 options - purple">
  <p:cSld name="TITLE_AND_TWO_COLUMNS_1_1_8_1">
    <p:bg>
      <p:bgPr>
        <a:solidFill>
          <a:srgbClr val="EBEDFE"/>
        </a:solidFill>
      </p:bgPr>
    </p:bg>
    <p:spTree>
      <p:nvGrpSpPr>
        <p:cNvPr id="541" name="Shape 541"/>
        <p:cNvGrpSpPr/>
        <p:nvPr/>
      </p:nvGrpSpPr>
      <p:grpSpPr>
        <a:xfrm>
          <a:off x="0" y="0"/>
          <a:ext cx="0" cy="0"/>
          <a:chOff x="0" y="0"/>
          <a:chExt cx="0" cy="0"/>
        </a:xfrm>
      </p:grpSpPr>
      <p:pic>
        <p:nvPicPr>
          <p:cNvPr id="542" name="Google Shape;542;p47"/>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543" name="Google Shape;543;p47"/>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4" name="Google Shape;544;p47"/>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545" name="Google Shape;545;p47"/>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46" name="Google Shape;546;p47"/>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47" name="Google Shape;547;p47"/>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48" name="Google Shape;548;p47"/>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49" name="Google Shape;549;p47"/>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50" name="Google Shape;550;p47"/>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51" name="Google Shape;551;p47"/>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552" name="Google Shape;552;p47"/>
          <p:cNvGrpSpPr/>
          <p:nvPr/>
        </p:nvGrpSpPr>
        <p:grpSpPr>
          <a:xfrm>
            <a:off x="323653" y="1652038"/>
            <a:ext cx="457200" cy="457200"/>
            <a:chOff x="1020916" y="1442088"/>
            <a:chExt cx="457200" cy="457200"/>
          </a:xfrm>
        </p:grpSpPr>
        <p:pic>
          <p:nvPicPr>
            <p:cNvPr id="553" name="Google Shape;553;p4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54" name="Google Shape;554;p4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55" name="Google Shape;555;p47"/>
          <p:cNvGrpSpPr/>
          <p:nvPr/>
        </p:nvGrpSpPr>
        <p:grpSpPr>
          <a:xfrm>
            <a:off x="323653" y="2461775"/>
            <a:ext cx="457200" cy="457200"/>
            <a:chOff x="1020916" y="1442088"/>
            <a:chExt cx="457200" cy="457200"/>
          </a:xfrm>
        </p:grpSpPr>
        <p:pic>
          <p:nvPicPr>
            <p:cNvPr id="556" name="Google Shape;556;p4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57" name="Google Shape;557;p4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58" name="Google Shape;558;p47"/>
          <p:cNvGrpSpPr/>
          <p:nvPr/>
        </p:nvGrpSpPr>
        <p:grpSpPr>
          <a:xfrm>
            <a:off x="323641" y="3271838"/>
            <a:ext cx="457200" cy="457200"/>
            <a:chOff x="1020916" y="1442088"/>
            <a:chExt cx="457200" cy="457200"/>
          </a:xfrm>
        </p:grpSpPr>
        <p:pic>
          <p:nvPicPr>
            <p:cNvPr id="559" name="Google Shape;559;p4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60" name="Google Shape;560;p4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561" name="Google Shape;561;p47"/>
          <p:cNvGrpSpPr/>
          <p:nvPr/>
        </p:nvGrpSpPr>
        <p:grpSpPr>
          <a:xfrm>
            <a:off x="323641" y="4081763"/>
            <a:ext cx="457200" cy="457200"/>
            <a:chOff x="1020916" y="1442088"/>
            <a:chExt cx="457200" cy="457200"/>
          </a:xfrm>
        </p:grpSpPr>
        <p:pic>
          <p:nvPicPr>
            <p:cNvPr id="562" name="Google Shape;562;p4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63" name="Google Shape;563;p4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4 CfU 4 options - jade">
  <p:cSld name="TITLE_AND_TWO_COLUMNS_1_1_8_1_1_1">
    <p:bg>
      <p:bgPr>
        <a:solidFill>
          <a:srgbClr val="EBEDFE"/>
        </a:solidFill>
      </p:bgPr>
    </p:bg>
    <p:spTree>
      <p:nvGrpSpPr>
        <p:cNvPr id="564" name="Shape 564"/>
        <p:cNvGrpSpPr/>
        <p:nvPr/>
      </p:nvGrpSpPr>
      <p:grpSpPr>
        <a:xfrm>
          <a:off x="0" y="0"/>
          <a:ext cx="0" cy="0"/>
          <a:chOff x="0" y="0"/>
          <a:chExt cx="0" cy="0"/>
        </a:xfrm>
      </p:grpSpPr>
      <p:pic>
        <p:nvPicPr>
          <p:cNvPr id="565" name="Google Shape;565;p48"/>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566" name="Google Shape;566;p48"/>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7" name="Google Shape;567;p48"/>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568" name="Google Shape;568;p48"/>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69" name="Google Shape;569;p48"/>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70" name="Google Shape;570;p48"/>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71" name="Google Shape;571;p48"/>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72" name="Google Shape;572;p48"/>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73" name="Google Shape;573;p48"/>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74" name="Google Shape;574;p48"/>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575" name="Google Shape;575;p48"/>
          <p:cNvGrpSpPr/>
          <p:nvPr/>
        </p:nvGrpSpPr>
        <p:grpSpPr>
          <a:xfrm>
            <a:off x="323653" y="1652038"/>
            <a:ext cx="457200" cy="457200"/>
            <a:chOff x="1020916" y="1442088"/>
            <a:chExt cx="457200" cy="457200"/>
          </a:xfrm>
        </p:grpSpPr>
        <p:pic>
          <p:nvPicPr>
            <p:cNvPr id="576" name="Google Shape;576;p4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77" name="Google Shape;577;p4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78" name="Google Shape;578;p48"/>
          <p:cNvGrpSpPr/>
          <p:nvPr/>
        </p:nvGrpSpPr>
        <p:grpSpPr>
          <a:xfrm>
            <a:off x="323653" y="2461775"/>
            <a:ext cx="457200" cy="457200"/>
            <a:chOff x="1020916" y="1442088"/>
            <a:chExt cx="457200" cy="457200"/>
          </a:xfrm>
        </p:grpSpPr>
        <p:pic>
          <p:nvPicPr>
            <p:cNvPr id="579" name="Google Shape;579;p4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80" name="Google Shape;580;p4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81" name="Google Shape;581;p48"/>
          <p:cNvGrpSpPr/>
          <p:nvPr/>
        </p:nvGrpSpPr>
        <p:grpSpPr>
          <a:xfrm>
            <a:off x="323641" y="3271838"/>
            <a:ext cx="457200" cy="457200"/>
            <a:chOff x="1020916" y="1442088"/>
            <a:chExt cx="457200" cy="457200"/>
          </a:xfrm>
        </p:grpSpPr>
        <p:pic>
          <p:nvPicPr>
            <p:cNvPr id="582" name="Google Shape;582;p4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83" name="Google Shape;583;p4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584" name="Google Shape;584;p48"/>
          <p:cNvGrpSpPr/>
          <p:nvPr/>
        </p:nvGrpSpPr>
        <p:grpSpPr>
          <a:xfrm>
            <a:off x="323641" y="4081763"/>
            <a:ext cx="457200" cy="457200"/>
            <a:chOff x="1020916" y="1442088"/>
            <a:chExt cx="457200" cy="457200"/>
          </a:xfrm>
        </p:grpSpPr>
        <p:pic>
          <p:nvPicPr>
            <p:cNvPr id="585" name="Google Shape;585;p4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86" name="Google Shape;586;p4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4 CfU 4 options - blue">
  <p:cSld name="TITLE_AND_TWO_COLUMNS_1_1_8_2">
    <p:bg>
      <p:bgPr>
        <a:solidFill>
          <a:srgbClr val="EBEDFE"/>
        </a:solidFill>
      </p:bgPr>
    </p:bg>
    <p:spTree>
      <p:nvGrpSpPr>
        <p:cNvPr id="587" name="Shape 587"/>
        <p:cNvGrpSpPr/>
        <p:nvPr/>
      </p:nvGrpSpPr>
      <p:grpSpPr>
        <a:xfrm>
          <a:off x="0" y="0"/>
          <a:ext cx="0" cy="0"/>
          <a:chOff x="0" y="0"/>
          <a:chExt cx="0" cy="0"/>
        </a:xfrm>
      </p:grpSpPr>
      <p:pic>
        <p:nvPicPr>
          <p:cNvPr id="588" name="Google Shape;588;p49"/>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589" name="Google Shape;589;p49"/>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0" name="Google Shape;590;p49"/>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591" name="Google Shape;591;p49"/>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92" name="Google Shape;592;p49"/>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93" name="Google Shape;593;p49"/>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94" name="Google Shape;594;p49"/>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95" name="Google Shape;595;p49"/>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96" name="Google Shape;596;p49"/>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97" name="Google Shape;597;p49"/>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598" name="Google Shape;598;p49"/>
          <p:cNvGrpSpPr/>
          <p:nvPr/>
        </p:nvGrpSpPr>
        <p:grpSpPr>
          <a:xfrm>
            <a:off x="323653" y="1652038"/>
            <a:ext cx="457200" cy="457200"/>
            <a:chOff x="1020916" y="1442088"/>
            <a:chExt cx="457200" cy="457200"/>
          </a:xfrm>
        </p:grpSpPr>
        <p:pic>
          <p:nvPicPr>
            <p:cNvPr id="599" name="Google Shape;599;p4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00" name="Google Shape;600;p4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601" name="Google Shape;601;p49"/>
          <p:cNvGrpSpPr/>
          <p:nvPr/>
        </p:nvGrpSpPr>
        <p:grpSpPr>
          <a:xfrm>
            <a:off x="323653" y="2461775"/>
            <a:ext cx="457200" cy="457200"/>
            <a:chOff x="1020916" y="1442088"/>
            <a:chExt cx="457200" cy="457200"/>
          </a:xfrm>
        </p:grpSpPr>
        <p:pic>
          <p:nvPicPr>
            <p:cNvPr id="602" name="Google Shape;602;p4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03" name="Google Shape;603;p4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604" name="Google Shape;604;p49"/>
          <p:cNvGrpSpPr/>
          <p:nvPr/>
        </p:nvGrpSpPr>
        <p:grpSpPr>
          <a:xfrm>
            <a:off x="323641" y="3271838"/>
            <a:ext cx="457200" cy="457200"/>
            <a:chOff x="1020916" y="1442088"/>
            <a:chExt cx="457200" cy="457200"/>
          </a:xfrm>
        </p:grpSpPr>
        <p:pic>
          <p:nvPicPr>
            <p:cNvPr id="605" name="Google Shape;605;p4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06" name="Google Shape;606;p4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607" name="Google Shape;607;p49"/>
          <p:cNvGrpSpPr/>
          <p:nvPr/>
        </p:nvGrpSpPr>
        <p:grpSpPr>
          <a:xfrm>
            <a:off x="323641" y="4081763"/>
            <a:ext cx="457200" cy="457200"/>
            <a:chOff x="1020916" y="1442088"/>
            <a:chExt cx="457200" cy="457200"/>
          </a:xfrm>
        </p:grpSpPr>
        <p:pic>
          <p:nvPicPr>
            <p:cNvPr id="608" name="Google Shape;608;p4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09" name="Google Shape;609;p4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4 CfU 4 options - pink">
  <p:cSld name="TITLE_AND_TWO_COLUMNS_1_1_8_1_1_1_1">
    <p:bg>
      <p:bgPr>
        <a:solidFill>
          <a:srgbClr val="EBEDFE"/>
        </a:solidFill>
      </p:bgPr>
    </p:bg>
    <p:spTree>
      <p:nvGrpSpPr>
        <p:cNvPr id="610" name="Shape 610"/>
        <p:cNvGrpSpPr/>
        <p:nvPr/>
      </p:nvGrpSpPr>
      <p:grpSpPr>
        <a:xfrm>
          <a:off x="0" y="0"/>
          <a:ext cx="0" cy="0"/>
          <a:chOff x="0" y="0"/>
          <a:chExt cx="0" cy="0"/>
        </a:xfrm>
      </p:grpSpPr>
      <p:pic>
        <p:nvPicPr>
          <p:cNvPr id="611" name="Google Shape;611;p50"/>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12" name="Google Shape;612;p50"/>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3" name="Google Shape;613;p50"/>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614" name="Google Shape;614;p50"/>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15" name="Google Shape;615;p50"/>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16" name="Google Shape;616;p50"/>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17" name="Google Shape;617;p50"/>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618" name="Google Shape;618;p50"/>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619" name="Google Shape;619;p50"/>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620" name="Google Shape;620;p50"/>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621" name="Google Shape;621;p50"/>
          <p:cNvGrpSpPr/>
          <p:nvPr/>
        </p:nvGrpSpPr>
        <p:grpSpPr>
          <a:xfrm>
            <a:off x="323653" y="1652038"/>
            <a:ext cx="457200" cy="457200"/>
            <a:chOff x="1020916" y="1442088"/>
            <a:chExt cx="457200" cy="457200"/>
          </a:xfrm>
        </p:grpSpPr>
        <p:pic>
          <p:nvPicPr>
            <p:cNvPr id="622" name="Google Shape;622;p5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23" name="Google Shape;623;p5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624" name="Google Shape;624;p50"/>
          <p:cNvGrpSpPr/>
          <p:nvPr/>
        </p:nvGrpSpPr>
        <p:grpSpPr>
          <a:xfrm>
            <a:off x="323653" y="2461775"/>
            <a:ext cx="457200" cy="457200"/>
            <a:chOff x="1020916" y="1442088"/>
            <a:chExt cx="457200" cy="457200"/>
          </a:xfrm>
        </p:grpSpPr>
        <p:pic>
          <p:nvPicPr>
            <p:cNvPr id="625" name="Google Shape;625;p5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26" name="Google Shape;626;p5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627" name="Google Shape;627;p50"/>
          <p:cNvGrpSpPr/>
          <p:nvPr/>
        </p:nvGrpSpPr>
        <p:grpSpPr>
          <a:xfrm>
            <a:off x="323641" y="3271838"/>
            <a:ext cx="457200" cy="457200"/>
            <a:chOff x="1020916" y="1442088"/>
            <a:chExt cx="457200" cy="457200"/>
          </a:xfrm>
        </p:grpSpPr>
        <p:pic>
          <p:nvPicPr>
            <p:cNvPr id="628" name="Google Shape;628;p5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29" name="Google Shape;629;p5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630" name="Google Shape;630;p50"/>
          <p:cNvGrpSpPr/>
          <p:nvPr/>
        </p:nvGrpSpPr>
        <p:grpSpPr>
          <a:xfrm>
            <a:off x="323641" y="4081763"/>
            <a:ext cx="457200" cy="457200"/>
            <a:chOff x="1020916" y="1442088"/>
            <a:chExt cx="457200" cy="457200"/>
          </a:xfrm>
        </p:grpSpPr>
        <p:pic>
          <p:nvPicPr>
            <p:cNvPr id="631" name="Google Shape;631;p5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32" name="Google Shape;632;p5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5 CfU 3 image options - purple">
  <p:cSld name="TITLE_AND_TWO_COLUMNS_1_1_7_1_1_2">
    <p:bg>
      <p:bgPr>
        <a:solidFill>
          <a:srgbClr val="EBEDFE"/>
        </a:solidFill>
      </p:bgPr>
    </p:bg>
    <p:spTree>
      <p:nvGrpSpPr>
        <p:cNvPr id="633" name="Shape 633"/>
        <p:cNvGrpSpPr/>
        <p:nvPr/>
      </p:nvGrpSpPr>
      <p:grpSpPr>
        <a:xfrm>
          <a:off x="0" y="0"/>
          <a:ext cx="0" cy="0"/>
          <a:chOff x="0" y="0"/>
          <a:chExt cx="0" cy="0"/>
        </a:xfrm>
      </p:grpSpPr>
      <p:pic>
        <p:nvPicPr>
          <p:cNvPr id="634" name="Google Shape;634;p51"/>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635" name="Google Shape;635;p51"/>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6" name="Google Shape;636;p51"/>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637" name="Google Shape;637;p51"/>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38" name="Google Shape;638;p51"/>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39" name="Google Shape;639;p51"/>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40" name="Google Shape;640;p51"/>
          <p:cNvSpPr/>
          <p:nvPr>
            <p:ph idx="3" type="pic"/>
          </p:nvPr>
        </p:nvSpPr>
        <p:spPr>
          <a:xfrm>
            <a:off x="324000" y="1893950"/>
            <a:ext cx="2555400" cy="1939500"/>
          </a:xfrm>
          <a:prstGeom prst="rect">
            <a:avLst/>
          </a:prstGeom>
          <a:noFill/>
          <a:ln>
            <a:noFill/>
          </a:ln>
        </p:spPr>
        <p:txBody>
          <a:bodyPr/>
          <a:p/>
        </p:txBody>
      </p:sp>
      <p:sp>
        <p:nvSpPr>
          <p:cNvPr id="641" name="Google Shape;641;p51"/>
          <p:cNvSpPr/>
          <p:nvPr>
            <p:ph idx="4" type="pic"/>
          </p:nvPr>
        </p:nvSpPr>
        <p:spPr>
          <a:xfrm>
            <a:off x="6256800" y="1893950"/>
            <a:ext cx="2555400" cy="1939500"/>
          </a:xfrm>
          <a:prstGeom prst="rect">
            <a:avLst/>
          </a:prstGeom>
          <a:noFill/>
          <a:ln>
            <a:noFill/>
          </a:ln>
        </p:spPr>
        <p:txBody>
          <a:bodyPr/>
          <a:p/>
        </p:txBody>
      </p:sp>
      <p:sp>
        <p:nvSpPr>
          <p:cNvPr id="642" name="Google Shape;642;p51"/>
          <p:cNvSpPr/>
          <p:nvPr>
            <p:ph idx="5" type="pic"/>
          </p:nvPr>
        </p:nvSpPr>
        <p:spPr>
          <a:xfrm>
            <a:off x="3294300" y="1893950"/>
            <a:ext cx="2555400" cy="1939500"/>
          </a:xfrm>
          <a:prstGeom prst="rect">
            <a:avLst/>
          </a:prstGeom>
          <a:noFill/>
          <a:ln>
            <a:noFill/>
          </a:ln>
        </p:spPr>
        <p:txBody>
          <a:bodyPr/>
          <a:p/>
        </p:txBody>
      </p:sp>
      <p:grpSp>
        <p:nvGrpSpPr>
          <p:cNvPr id="643" name="Google Shape;643;p51"/>
          <p:cNvGrpSpPr/>
          <p:nvPr/>
        </p:nvGrpSpPr>
        <p:grpSpPr>
          <a:xfrm>
            <a:off x="1381028" y="4148538"/>
            <a:ext cx="457200" cy="457200"/>
            <a:chOff x="1020916" y="1442088"/>
            <a:chExt cx="457200" cy="457200"/>
          </a:xfrm>
        </p:grpSpPr>
        <p:pic>
          <p:nvPicPr>
            <p:cNvPr id="644" name="Google Shape;644;p5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45" name="Google Shape;645;p5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646" name="Google Shape;646;p51"/>
          <p:cNvGrpSpPr/>
          <p:nvPr/>
        </p:nvGrpSpPr>
        <p:grpSpPr>
          <a:xfrm>
            <a:off x="4331066" y="4148550"/>
            <a:ext cx="457200" cy="457200"/>
            <a:chOff x="1020916" y="1442088"/>
            <a:chExt cx="457200" cy="457200"/>
          </a:xfrm>
        </p:grpSpPr>
        <p:pic>
          <p:nvPicPr>
            <p:cNvPr id="647" name="Google Shape;647;p5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48" name="Google Shape;648;p5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649" name="Google Shape;649;p51"/>
          <p:cNvGrpSpPr/>
          <p:nvPr/>
        </p:nvGrpSpPr>
        <p:grpSpPr>
          <a:xfrm>
            <a:off x="7305791" y="4148538"/>
            <a:ext cx="457200" cy="457200"/>
            <a:chOff x="1020916" y="1442088"/>
            <a:chExt cx="457200" cy="457200"/>
          </a:xfrm>
        </p:grpSpPr>
        <p:pic>
          <p:nvPicPr>
            <p:cNvPr id="650" name="Google Shape;650;p5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51" name="Google Shape;651;p5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5 CfU 3 image options - jade">
  <p:cSld name="TITLE_AND_TWO_COLUMNS_1_1_7_1_1_1_2">
    <p:bg>
      <p:bgPr>
        <a:solidFill>
          <a:srgbClr val="EBEDFE"/>
        </a:solidFill>
      </p:bgPr>
    </p:bg>
    <p:spTree>
      <p:nvGrpSpPr>
        <p:cNvPr id="652" name="Shape 652"/>
        <p:cNvGrpSpPr/>
        <p:nvPr/>
      </p:nvGrpSpPr>
      <p:grpSpPr>
        <a:xfrm>
          <a:off x="0" y="0"/>
          <a:ext cx="0" cy="0"/>
          <a:chOff x="0" y="0"/>
          <a:chExt cx="0" cy="0"/>
        </a:xfrm>
      </p:grpSpPr>
      <p:pic>
        <p:nvPicPr>
          <p:cNvPr id="653" name="Google Shape;653;p52"/>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54" name="Google Shape;654;p52"/>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5" name="Google Shape;655;p52"/>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656" name="Google Shape;656;p52"/>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57" name="Google Shape;657;p52"/>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58" name="Google Shape;658;p52"/>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59" name="Google Shape;659;p52"/>
          <p:cNvSpPr/>
          <p:nvPr>
            <p:ph idx="3" type="pic"/>
          </p:nvPr>
        </p:nvSpPr>
        <p:spPr>
          <a:xfrm>
            <a:off x="324000" y="1893950"/>
            <a:ext cx="2555400" cy="1939500"/>
          </a:xfrm>
          <a:prstGeom prst="rect">
            <a:avLst/>
          </a:prstGeom>
          <a:noFill/>
          <a:ln>
            <a:noFill/>
          </a:ln>
        </p:spPr>
        <p:txBody>
          <a:bodyPr/>
          <a:p/>
        </p:txBody>
      </p:sp>
      <p:sp>
        <p:nvSpPr>
          <p:cNvPr id="660" name="Google Shape;660;p52"/>
          <p:cNvSpPr/>
          <p:nvPr>
            <p:ph idx="4" type="pic"/>
          </p:nvPr>
        </p:nvSpPr>
        <p:spPr>
          <a:xfrm>
            <a:off x="6256800" y="1893950"/>
            <a:ext cx="2555400" cy="1939500"/>
          </a:xfrm>
          <a:prstGeom prst="rect">
            <a:avLst/>
          </a:prstGeom>
          <a:noFill/>
          <a:ln>
            <a:noFill/>
          </a:ln>
        </p:spPr>
        <p:txBody>
          <a:bodyPr/>
          <a:p/>
        </p:txBody>
      </p:sp>
      <p:sp>
        <p:nvSpPr>
          <p:cNvPr id="661" name="Google Shape;661;p52"/>
          <p:cNvSpPr/>
          <p:nvPr>
            <p:ph idx="5" type="pic"/>
          </p:nvPr>
        </p:nvSpPr>
        <p:spPr>
          <a:xfrm>
            <a:off x="3294300" y="1893950"/>
            <a:ext cx="2555400" cy="1939500"/>
          </a:xfrm>
          <a:prstGeom prst="rect">
            <a:avLst/>
          </a:prstGeom>
          <a:noFill/>
          <a:ln>
            <a:noFill/>
          </a:ln>
        </p:spPr>
        <p:txBody>
          <a:bodyPr/>
          <a:p/>
        </p:txBody>
      </p:sp>
      <p:grpSp>
        <p:nvGrpSpPr>
          <p:cNvPr id="662" name="Google Shape;662;p52"/>
          <p:cNvGrpSpPr/>
          <p:nvPr/>
        </p:nvGrpSpPr>
        <p:grpSpPr>
          <a:xfrm>
            <a:off x="1381028" y="4148538"/>
            <a:ext cx="457200" cy="457200"/>
            <a:chOff x="1020916" y="1442088"/>
            <a:chExt cx="457200" cy="457200"/>
          </a:xfrm>
        </p:grpSpPr>
        <p:pic>
          <p:nvPicPr>
            <p:cNvPr id="663" name="Google Shape;663;p5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64" name="Google Shape;664;p5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665" name="Google Shape;665;p52"/>
          <p:cNvGrpSpPr/>
          <p:nvPr/>
        </p:nvGrpSpPr>
        <p:grpSpPr>
          <a:xfrm>
            <a:off x="4331066" y="4148550"/>
            <a:ext cx="457200" cy="457200"/>
            <a:chOff x="1020916" y="1442088"/>
            <a:chExt cx="457200" cy="457200"/>
          </a:xfrm>
        </p:grpSpPr>
        <p:pic>
          <p:nvPicPr>
            <p:cNvPr id="666" name="Google Shape;666;p5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67" name="Google Shape;667;p5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668" name="Google Shape;668;p52"/>
          <p:cNvGrpSpPr/>
          <p:nvPr/>
        </p:nvGrpSpPr>
        <p:grpSpPr>
          <a:xfrm>
            <a:off x="7305791" y="4148538"/>
            <a:ext cx="457200" cy="457200"/>
            <a:chOff x="1020916" y="1442088"/>
            <a:chExt cx="457200" cy="457200"/>
          </a:xfrm>
        </p:grpSpPr>
        <p:pic>
          <p:nvPicPr>
            <p:cNvPr id="669" name="Google Shape;669;p5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70" name="Google Shape;670;p5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5 CfU 3  image options - blue ">
  <p:cSld name="TITLE_AND_TWO_COLUMNS_1_1_7_2_1">
    <p:bg>
      <p:bgPr>
        <a:solidFill>
          <a:srgbClr val="EBEDFE"/>
        </a:solidFill>
      </p:bgPr>
    </p:bg>
    <p:spTree>
      <p:nvGrpSpPr>
        <p:cNvPr id="671" name="Shape 671"/>
        <p:cNvGrpSpPr/>
        <p:nvPr/>
      </p:nvGrpSpPr>
      <p:grpSpPr>
        <a:xfrm>
          <a:off x="0" y="0"/>
          <a:ext cx="0" cy="0"/>
          <a:chOff x="0" y="0"/>
          <a:chExt cx="0" cy="0"/>
        </a:xfrm>
      </p:grpSpPr>
      <p:pic>
        <p:nvPicPr>
          <p:cNvPr id="672" name="Google Shape;672;p53"/>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73" name="Google Shape;673;p53"/>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4" name="Google Shape;674;p53"/>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675" name="Google Shape;675;p53"/>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76" name="Google Shape;676;p53"/>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77" name="Google Shape;677;p53"/>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78" name="Google Shape;678;p53"/>
          <p:cNvSpPr/>
          <p:nvPr>
            <p:ph idx="3" type="pic"/>
          </p:nvPr>
        </p:nvSpPr>
        <p:spPr>
          <a:xfrm>
            <a:off x="324000" y="1893950"/>
            <a:ext cx="2555400" cy="1939500"/>
          </a:xfrm>
          <a:prstGeom prst="rect">
            <a:avLst/>
          </a:prstGeom>
          <a:noFill/>
          <a:ln>
            <a:noFill/>
          </a:ln>
        </p:spPr>
        <p:txBody>
          <a:bodyPr/>
          <a:p/>
        </p:txBody>
      </p:sp>
      <p:sp>
        <p:nvSpPr>
          <p:cNvPr id="679" name="Google Shape;679;p53"/>
          <p:cNvSpPr/>
          <p:nvPr>
            <p:ph idx="4" type="pic"/>
          </p:nvPr>
        </p:nvSpPr>
        <p:spPr>
          <a:xfrm>
            <a:off x="6256800" y="1893950"/>
            <a:ext cx="2555400" cy="1939500"/>
          </a:xfrm>
          <a:prstGeom prst="rect">
            <a:avLst/>
          </a:prstGeom>
          <a:noFill/>
          <a:ln>
            <a:noFill/>
          </a:ln>
        </p:spPr>
        <p:txBody>
          <a:bodyPr/>
          <a:p/>
        </p:txBody>
      </p:sp>
      <p:sp>
        <p:nvSpPr>
          <p:cNvPr id="680" name="Google Shape;680;p53"/>
          <p:cNvSpPr/>
          <p:nvPr>
            <p:ph idx="5" type="pic"/>
          </p:nvPr>
        </p:nvSpPr>
        <p:spPr>
          <a:xfrm>
            <a:off x="3294300" y="1893950"/>
            <a:ext cx="2555400" cy="1939500"/>
          </a:xfrm>
          <a:prstGeom prst="rect">
            <a:avLst/>
          </a:prstGeom>
          <a:noFill/>
          <a:ln>
            <a:noFill/>
          </a:ln>
        </p:spPr>
        <p:txBody>
          <a:bodyPr/>
          <a:p/>
        </p:txBody>
      </p:sp>
      <p:grpSp>
        <p:nvGrpSpPr>
          <p:cNvPr id="681" name="Google Shape;681;p53"/>
          <p:cNvGrpSpPr/>
          <p:nvPr/>
        </p:nvGrpSpPr>
        <p:grpSpPr>
          <a:xfrm>
            <a:off x="1381028" y="4148538"/>
            <a:ext cx="457200" cy="457200"/>
            <a:chOff x="1020916" y="1442088"/>
            <a:chExt cx="457200" cy="457200"/>
          </a:xfrm>
        </p:grpSpPr>
        <p:pic>
          <p:nvPicPr>
            <p:cNvPr id="682" name="Google Shape;682;p5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83" name="Google Shape;683;p5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684" name="Google Shape;684;p53"/>
          <p:cNvGrpSpPr/>
          <p:nvPr/>
        </p:nvGrpSpPr>
        <p:grpSpPr>
          <a:xfrm>
            <a:off x="4331066" y="4148550"/>
            <a:ext cx="457200" cy="457200"/>
            <a:chOff x="1020916" y="1442088"/>
            <a:chExt cx="457200" cy="457200"/>
          </a:xfrm>
        </p:grpSpPr>
        <p:pic>
          <p:nvPicPr>
            <p:cNvPr id="685" name="Google Shape;685;p5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86" name="Google Shape;686;p5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687" name="Google Shape;687;p53"/>
          <p:cNvGrpSpPr/>
          <p:nvPr/>
        </p:nvGrpSpPr>
        <p:grpSpPr>
          <a:xfrm>
            <a:off x="7305791" y="4148538"/>
            <a:ext cx="457200" cy="457200"/>
            <a:chOff x="1020916" y="1442088"/>
            <a:chExt cx="457200" cy="457200"/>
          </a:xfrm>
        </p:grpSpPr>
        <p:pic>
          <p:nvPicPr>
            <p:cNvPr id="688" name="Google Shape;688;p5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89" name="Google Shape;689;p5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5 CfU 3 image options - pink">
  <p:cSld name="TITLE_AND_TWO_COLUMNS_1_1_7_1_1_1_1_1">
    <p:bg>
      <p:bgPr>
        <a:solidFill>
          <a:srgbClr val="EBEDFE"/>
        </a:solidFill>
      </p:bgPr>
    </p:bg>
    <p:spTree>
      <p:nvGrpSpPr>
        <p:cNvPr id="690" name="Shape 690"/>
        <p:cNvGrpSpPr/>
        <p:nvPr/>
      </p:nvGrpSpPr>
      <p:grpSpPr>
        <a:xfrm>
          <a:off x="0" y="0"/>
          <a:ext cx="0" cy="0"/>
          <a:chOff x="0" y="0"/>
          <a:chExt cx="0" cy="0"/>
        </a:xfrm>
      </p:grpSpPr>
      <p:pic>
        <p:nvPicPr>
          <p:cNvPr id="691" name="Google Shape;691;p54"/>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92" name="Google Shape;692;p54"/>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3" name="Google Shape;693;p54"/>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694" name="Google Shape;694;p54"/>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95" name="Google Shape;695;p54"/>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96" name="Google Shape;696;p54"/>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97" name="Google Shape;697;p54"/>
          <p:cNvSpPr/>
          <p:nvPr>
            <p:ph idx="3" type="pic"/>
          </p:nvPr>
        </p:nvSpPr>
        <p:spPr>
          <a:xfrm>
            <a:off x="324000" y="1893950"/>
            <a:ext cx="2555400" cy="1939500"/>
          </a:xfrm>
          <a:prstGeom prst="rect">
            <a:avLst/>
          </a:prstGeom>
          <a:noFill/>
          <a:ln>
            <a:noFill/>
          </a:ln>
        </p:spPr>
        <p:txBody>
          <a:bodyPr/>
          <a:p/>
        </p:txBody>
      </p:sp>
      <p:sp>
        <p:nvSpPr>
          <p:cNvPr id="698" name="Google Shape;698;p54"/>
          <p:cNvSpPr/>
          <p:nvPr>
            <p:ph idx="4" type="pic"/>
          </p:nvPr>
        </p:nvSpPr>
        <p:spPr>
          <a:xfrm>
            <a:off x="6256800" y="1893950"/>
            <a:ext cx="2555400" cy="1939500"/>
          </a:xfrm>
          <a:prstGeom prst="rect">
            <a:avLst/>
          </a:prstGeom>
          <a:noFill/>
          <a:ln>
            <a:noFill/>
          </a:ln>
        </p:spPr>
        <p:txBody>
          <a:bodyPr/>
          <a:p/>
        </p:txBody>
      </p:sp>
      <p:sp>
        <p:nvSpPr>
          <p:cNvPr id="699" name="Google Shape;699;p54"/>
          <p:cNvSpPr/>
          <p:nvPr>
            <p:ph idx="5" type="pic"/>
          </p:nvPr>
        </p:nvSpPr>
        <p:spPr>
          <a:xfrm>
            <a:off x="3294300" y="1893950"/>
            <a:ext cx="2555400" cy="1939500"/>
          </a:xfrm>
          <a:prstGeom prst="rect">
            <a:avLst/>
          </a:prstGeom>
          <a:noFill/>
          <a:ln>
            <a:noFill/>
          </a:ln>
        </p:spPr>
        <p:txBody>
          <a:bodyPr/>
          <a:p/>
        </p:txBody>
      </p:sp>
      <p:grpSp>
        <p:nvGrpSpPr>
          <p:cNvPr id="700" name="Google Shape;700;p54"/>
          <p:cNvGrpSpPr/>
          <p:nvPr/>
        </p:nvGrpSpPr>
        <p:grpSpPr>
          <a:xfrm>
            <a:off x="1381028" y="4148538"/>
            <a:ext cx="457200" cy="457200"/>
            <a:chOff x="1020916" y="1442088"/>
            <a:chExt cx="457200" cy="457200"/>
          </a:xfrm>
        </p:grpSpPr>
        <p:pic>
          <p:nvPicPr>
            <p:cNvPr id="701" name="Google Shape;701;p5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702" name="Google Shape;702;p5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703" name="Google Shape;703;p54"/>
          <p:cNvGrpSpPr/>
          <p:nvPr/>
        </p:nvGrpSpPr>
        <p:grpSpPr>
          <a:xfrm>
            <a:off x="4331066" y="4148550"/>
            <a:ext cx="457200" cy="457200"/>
            <a:chOff x="1020916" y="1442088"/>
            <a:chExt cx="457200" cy="457200"/>
          </a:xfrm>
        </p:grpSpPr>
        <p:pic>
          <p:nvPicPr>
            <p:cNvPr id="704" name="Google Shape;704;p5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705" name="Google Shape;705;p5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706" name="Google Shape;706;p54"/>
          <p:cNvGrpSpPr/>
          <p:nvPr/>
        </p:nvGrpSpPr>
        <p:grpSpPr>
          <a:xfrm>
            <a:off x="7305791" y="4148538"/>
            <a:ext cx="457200" cy="457200"/>
            <a:chOff x="1020916" y="1442088"/>
            <a:chExt cx="457200" cy="457200"/>
          </a:xfrm>
        </p:grpSpPr>
        <p:pic>
          <p:nvPicPr>
            <p:cNvPr id="707" name="Google Shape;707;p5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708" name="Google Shape;708;p5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6 CfU blank - purple ">
  <p:cSld name="TITLE_AND_TWO_COLUMNS_1_1_6_2">
    <p:bg>
      <p:bgPr>
        <a:solidFill>
          <a:srgbClr val="EBEDFE"/>
        </a:solidFill>
      </p:bgPr>
    </p:bg>
    <p:spTree>
      <p:nvGrpSpPr>
        <p:cNvPr id="709" name="Shape 709"/>
        <p:cNvGrpSpPr/>
        <p:nvPr/>
      </p:nvGrpSpPr>
      <p:grpSpPr>
        <a:xfrm>
          <a:off x="0" y="0"/>
          <a:ext cx="0" cy="0"/>
          <a:chOff x="0" y="0"/>
          <a:chExt cx="0" cy="0"/>
        </a:xfrm>
      </p:grpSpPr>
      <p:pic>
        <p:nvPicPr>
          <p:cNvPr id="710" name="Google Shape;710;p55"/>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711" name="Google Shape;711;p55"/>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2" name="Google Shape;712;p55"/>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a:pPr>
              <a:defRPr/>
            </a:pPr>
          </a:p>
        </p:txBody>
      </p:sp>
      <p:pic>
        <p:nvPicPr>
          <p:cNvPr id="713" name="Google Shape;713;p55"/>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714" name="Google Shape;714;p55"/>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715" name="Google Shape;715;p55"/>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6 CfU blank - jade ">
  <p:cSld name="TITLE_AND_TWO_COLUMNS_1_1_6_2_3_1">
    <p:bg>
      <p:bgPr>
        <a:solidFill>
          <a:srgbClr val="EBEDFE"/>
        </a:solidFill>
      </p:bgPr>
    </p:bg>
    <p:spTree>
      <p:nvGrpSpPr>
        <p:cNvPr id="716" name="Shape 716"/>
        <p:cNvGrpSpPr/>
        <p:nvPr/>
      </p:nvGrpSpPr>
      <p:grpSpPr>
        <a:xfrm>
          <a:off x="0" y="0"/>
          <a:ext cx="0" cy="0"/>
          <a:chOff x="0" y="0"/>
          <a:chExt cx="0" cy="0"/>
        </a:xfrm>
      </p:grpSpPr>
      <p:pic>
        <p:nvPicPr>
          <p:cNvPr id="717" name="Google Shape;717;p56"/>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718" name="Google Shape;718;p56"/>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9" name="Google Shape;719;p56"/>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a:pPr>
              <a:defRPr/>
            </a:pPr>
          </a:p>
        </p:txBody>
      </p:sp>
      <p:pic>
        <p:nvPicPr>
          <p:cNvPr id="720" name="Google Shape;720;p56"/>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721" name="Google Shape;721;p56"/>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722" name="Google Shape;722;p56"/>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6 CfU blank - blue ">
  <p:cSld name="TITLE_AND_TWO_COLUMNS_1_1_6_3">
    <p:bg>
      <p:bgPr>
        <a:solidFill>
          <a:srgbClr val="EBEDFE"/>
        </a:solidFill>
      </p:bgPr>
    </p:bg>
    <p:spTree>
      <p:nvGrpSpPr>
        <p:cNvPr id="723" name="Shape 723"/>
        <p:cNvGrpSpPr/>
        <p:nvPr/>
      </p:nvGrpSpPr>
      <p:grpSpPr>
        <a:xfrm>
          <a:off x="0" y="0"/>
          <a:ext cx="0" cy="0"/>
          <a:chOff x="0" y="0"/>
          <a:chExt cx="0" cy="0"/>
        </a:xfrm>
      </p:grpSpPr>
      <p:pic>
        <p:nvPicPr>
          <p:cNvPr id="724" name="Google Shape;724;p57"/>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725" name="Google Shape;725;p57"/>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6" name="Google Shape;726;p57"/>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a:pPr>
              <a:defRPr/>
            </a:pPr>
          </a:p>
        </p:txBody>
      </p:sp>
      <p:pic>
        <p:nvPicPr>
          <p:cNvPr id="727" name="Google Shape;727;p57"/>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728" name="Google Shape;728;p57"/>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729" name="Google Shape;729;p57"/>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6 CfU blank - pink ">
  <p:cSld name="TITLE_AND_TWO_COLUMNS_1_1_6_2_3_1_1">
    <p:bg>
      <p:bgPr>
        <a:solidFill>
          <a:srgbClr val="EBEDFE"/>
        </a:solidFill>
      </p:bgPr>
    </p:bg>
    <p:spTree>
      <p:nvGrpSpPr>
        <p:cNvPr id="730" name="Shape 730"/>
        <p:cNvGrpSpPr/>
        <p:nvPr/>
      </p:nvGrpSpPr>
      <p:grpSpPr>
        <a:xfrm>
          <a:off x="0" y="0"/>
          <a:ext cx="0" cy="0"/>
          <a:chOff x="0" y="0"/>
          <a:chExt cx="0" cy="0"/>
        </a:xfrm>
      </p:grpSpPr>
      <p:pic>
        <p:nvPicPr>
          <p:cNvPr id="731" name="Google Shape;731;p58"/>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732" name="Google Shape;732;p58"/>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3" name="Google Shape;733;p58"/>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734" name="Google Shape;734;p58"/>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735" name="Google Shape;735;p58"/>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736" name="Google Shape;736;p58"/>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7 Practice - purple ">
  <p:cSld name="TITLE_AND_TWO_COLUMNS_1_1_5_1_3_1_1">
    <p:spTree>
      <p:nvGrpSpPr>
        <p:cNvPr id="737" name="Shape 737"/>
        <p:cNvGrpSpPr/>
        <p:nvPr/>
      </p:nvGrpSpPr>
      <p:grpSpPr>
        <a:xfrm>
          <a:off x="0" y="0"/>
          <a:ext cx="0" cy="0"/>
          <a:chOff x="0" y="0"/>
          <a:chExt cx="0" cy="0"/>
        </a:xfrm>
      </p:grpSpPr>
      <p:pic>
        <p:nvPicPr>
          <p:cNvPr id="738" name="Google Shape;738;p59"/>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739" name="Google Shape;739;p59"/>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0" name="Google Shape;740;p59"/>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a:pPr>
              <a:defRPr/>
            </a:pPr>
          </a:p>
        </p:txBody>
      </p:sp>
      <p:pic>
        <p:nvPicPr>
          <p:cNvPr id="741" name="Google Shape;741;p59"/>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742" name="Google Shape;742;p59"/>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sp>
        <p:nvSpPr>
          <p:cNvPr id="743" name="Google Shape;743;p59"/>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a:pPr>
              <a:defRPr/>
            </a:pPr>
          </a:p>
        </p:txBody>
      </p:sp>
      <p:sp>
        <p:nvSpPr>
          <p:cNvPr id="744" name="Google Shape;744;p59"/>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A</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7 Practice - jade">
  <p:cSld name="TITLE_AND_TWO_COLUMNS_1_1_5_1_3_1_1_1_1">
    <p:spTree>
      <p:nvGrpSpPr>
        <p:cNvPr id="745" name="Shape 745"/>
        <p:cNvGrpSpPr/>
        <p:nvPr/>
      </p:nvGrpSpPr>
      <p:grpSpPr>
        <a:xfrm>
          <a:off x="0" y="0"/>
          <a:ext cx="0" cy="0"/>
          <a:chOff x="0" y="0"/>
          <a:chExt cx="0" cy="0"/>
        </a:xfrm>
      </p:grpSpPr>
      <p:pic>
        <p:nvPicPr>
          <p:cNvPr id="746" name="Google Shape;746;p60"/>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747" name="Google Shape;747;p60"/>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8" name="Google Shape;748;p60"/>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a:pPr>
              <a:defRPr/>
            </a:pPr>
          </a:p>
        </p:txBody>
      </p:sp>
      <p:sp>
        <p:nvSpPr>
          <p:cNvPr id="749" name="Google Shape;749;p60"/>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pic>
        <p:nvPicPr>
          <p:cNvPr id="750" name="Google Shape;750;p60"/>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751" name="Google Shape;751;p60"/>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a:pPr>
              <a:defRPr/>
            </a:pPr>
          </a:p>
        </p:txBody>
      </p:sp>
      <p:sp>
        <p:nvSpPr>
          <p:cNvPr id="752" name="Google Shape;752;p60"/>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B</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7 Practice - blue ">
  <p:cSld name="TITLE_AND_TWO_COLUMNS_1_1_5_1_3_1_2">
    <p:spTree>
      <p:nvGrpSpPr>
        <p:cNvPr id="753" name="Shape 753"/>
        <p:cNvGrpSpPr/>
        <p:nvPr/>
      </p:nvGrpSpPr>
      <p:grpSpPr>
        <a:xfrm>
          <a:off x="0" y="0"/>
          <a:ext cx="0" cy="0"/>
          <a:chOff x="0" y="0"/>
          <a:chExt cx="0" cy="0"/>
        </a:xfrm>
      </p:grpSpPr>
      <p:pic>
        <p:nvPicPr>
          <p:cNvPr id="754" name="Google Shape;754;p61"/>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755" name="Google Shape;755;p61"/>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6" name="Google Shape;756;p61"/>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757" name="Google Shape;757;p61"/>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pic>
        <p:nvPicPr>
          <p:cNvPr id="758" name="Google Shape;758;p61"/>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759" name="Google Shape;759;p61"/>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a:pPr>
              <a:defRPr/>
            </a:pPr>
          </a:p>
        </p:txBody>
      </p:sp>
      <p:sp>
        <p:nvSpPr>
          <p:cNvPr id="760" name="Google Shape;760;p61"/>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C</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7 Practice - pink">
  <p:cSld name="TITLE_AND_TWO_COLUMNS_1_1_5_1_3_1_1_1_1_1">
    <p:spTree>
      <p:nvGrpSpPr>
        <p:cNvPr id="761" name="Shape 761"/>
        <p:cNvGrpSpPr/>
        <p:nvPr/>
      </p:nvGrpSpPr>
      <p:grpSpPr>
        <a:xfrm>
          <a:off x="0" y="0"/>
          <a:ext cx="0" cy="0"/>
          <a:chOff x="0" y="0"/>
          <a:chExt cx="0" cy="0"/>
        </a:xfrm>
      </p:grpSpPr>
      <p:pic>
        <p:nvPicPr>
          <p:cNvPr id="762" name="Google Shape;762;p62"/>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763" name="Google Shape;763;p62"/>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4" name="Google Shape;764;p62"/>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765" name="Google Shape;765;p62"/>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pic>
        <p:nvPicPr>
          <p:cNvPr id="766" name="Google Shape;766;p62"/>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767" name="Google Shape;767;p62"/>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768" name="Google Shape;768;p62"/>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D</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8 Feedback - purple">
  <p:cSld name="TITLE_AND_TWO_COLUMNS_1_1_5_1_3_1_1_1">
    <p:bg>
      <p:bgPr>
        <a:solidFill>
          <a:srgbClr val="EBEDFE"/>
        </a:solidFill>
      </p:bgPr>
    </p:bg>
    <p:spTree>
      <p:nvGrpSpPr>
        <p:cNvPr id="769" name="Shape 769"/>
        <p:cNvGrpSpPr/>
        <p:nvPr/>
      </p:nvGrpSpPr>
      <p:grpSpPr>
        <a:xfrm>
          <a:off x="0" y="0"/>
          <a:ext cx="0" cy="0"/>
          <a:chOff x="0" y="0"/>
          <a:chExt cx="0" cy="0"/>
        </a:xfrm>
      </p:grpSpPr>
      <p:pic>
        <p:nvPicPr>
          <p:cNvPr id="770" name="Google Shape;770;p63"/>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771" name="Google Shape;771;p63"/>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2" name="Google Shape;772;p63"/>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a:pPr>
              <a:defRPr/>
            </a:pPr>
          </a:p>
        </p:txBody>
      </p:sp>
      <p:pic>
        <p:nvPicPr>
          <p:cNvPr id="773" name="Google Shape;773;p63"/>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774" name="Google Shape;774;p63"/>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sp>
        <p:nvSpPr>
          <p:cNvPr id="775" name="Google Shape;775;p63"/>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a:pPr>
              <a:defRPr/>
            </a:pPr>
          </a:p>
        </p:txBody>
      </p:sp>
      <p:sp>
        <p:nvSpPr>
          <p:cNvPr id="776" name="Google Shape;776;p63"/>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A</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8 Feedback - jade">
  <p:cSld name="TITLE_AND_TWO_COLUMNS_1_1_5_1_3_1_1_1_1_2">
    <p:bg>
      <p:bgPr>
        <a:solidFill>
          <a:srgbClr val="EBEDFE"/>
        </a:solidFill>
      </p:bgPr>
    </p:bg>
    <p:spTree>
      <p:nvGrpSpPr>
        <p:cNvPr id="777" name="Shape 777"/>
        <p:cNvGrpSpPr/>
        <p:nvPr/>
      </p:nvGrpSpPr>
      <p:grpSpPr>
        <a:xfrm>
          <a:off x="0" y="0"/>
          <a:ext cx="0" cy="0"/>
          <a:chOff x="0" y="0"/>
          <a:chExt cx="0" cy="0"/>
        </a:xfrm>
      </p:grpSpPr>
      <p:pic>
        <p:nvPicPr>
          <p:cNvPr id="778" name="Google Shape;778;p64"/>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779" name="Google Shape;779;p64"/>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0" name="Google Shape;780;p64"/>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a:pPr>
              <a:defRPr/>
            </a:pPr>
          </a:p>
        </p:txBody>
      </p:sp>
      <p:sp>
        <p:nvSpPr>
          <p:cNvPr id="781" name="Google Shape;781;p64"/>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pic>
        <p:nvPicPr>
          <p:cNvPr id="782" name="Google Shape;782;p64"/>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783" name="Google Shape;783;p64"/>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a:pPr>
              <a:defRPr/>
            </a:pPr>
          </a:p>
        </p:txBody>
      </p:sp>
      <p:sp>
        <p:nvSpPr>
          <p:cNvPr id="784" name="Google Shape;784;p64"/>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B</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8 Feedback - blue">
  <p:cSld name="TITLE_AND_TWO_COLUMNS_1_1_5_1_3_1_2_1">
    <p:bg>
      <p:bgPr>
        <a:solidFill>
          <a:srgbClr val="EBEDFE"/>
        </a:solidFill>
      </p:bgPr>
    </p:bg>
    <p:spTree>
      <p:nvGrpSpPr>
        <p:cNvPr id="785" name="Shape 785"/>
        <p:cNvGrpSpPr/>
        <p:nvPr/>
      </p:nvGrpSpPr>
      <p:grpSpPr>
        <a:xfrm>
          <a:off x="0" y="0"/>
          <a:ext cx="0" cy="0"/>
          <a:chOff x="0" y="0"/>
          <a:chExt cx="0" cy="0"/>
        </a:xfrm>
      </p:grpSpPr>
      <p:pic>
        <p:nvPicPr>
          <p:cNvPr id="786" name="Google Shape;786;p65"/>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787" name="Google Shape;787;p65"/>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8" name="Google Shape;788;p65"/>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789" name="Google Shape;789;p65"/>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pic>
        <p:nvPicPr>
          <p:cNvPr id="790" name="Google Shape;790;p65"/>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791" name="Google Shape;791;p65"/>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a:pPr>
              <a:defRPr/>
            </a:pPr>
          </a:p>
        </p:txBody>
      </p:sp>
      <p:sp>
        <p:nvSpPr>
          <p:cNvPr id="792" name="Google Shape;792;p65"/>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C</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8 Feedback - pink">
  <p:cSld name="TITLE_AND_TWO_COLUMNS_1_1_5_1_3_1_1_1_1_1_1">
    <p:bg>
      <p:bgPr>
        <a:solidFill>
          <a:srgbClr val="EBEDFE"/>
        </a:solidFill>
      </p:bgPr>
    </p:bg>
    <p:spTree>
      <p:nvGrpSpPr>
        <p:cNvPr id="793" name="Shape 793"/>
        <p:cNvGrpSpPr/>
        <p:nvPr/>
      </p:nvGrpSpPr>
      <p:grpSpPr>
        <a:xfrm>
          <a:off x="0" y="0"/>
          <a:ext cx="0" cy="0"/>
          <a:chOff x="0" y="0"/>
          <a:chExt cx="0" cy="0"/>
        </a:xfrm>
      </p:grpSpPr>
      <p:grpSp>
        <p:nvGrpSpPr>
          <p:cNvPr id="794" name="Google Shape;794;p66"/>
          <p:cNvGrpSpPr/>
          <p:nvPr/>
        </p:nvGrpSpPr>
        <p:grpSpPr>
          <a:xfrm>
            <a:off x="0" y="1"/>
            <a:ext cx="9151202" cy="649234"/>
            <a:chOff x="0" y="1"/>
            <a:chExt cx="9151202" cy="649234"/>
          </a:xfrm>
        </p:grpSpPr>
        <p:pic>
          <p:nvPicPr>
            <p:cNvPr id="795" name="Google Shape;795;p66"/>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796" name="Google Shape;796;p66"/>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797" name="Google Shape;797;p66"/>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798" name="Google Shape;798;p66"/>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pic>
        <p:nvPicPr>
          <p:cNvPr id="799" name="Google Shape;799;p66"/>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800" name="Google Shape;800;p66"/>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chemeClr val="lt1"/>
                </a:solidFill>
                <a:latin typeface="Lexend"/>
                <a:ea typeface="Lexend"/>
                <a:cs typeface="Lexend"/>
                <a:sym typeface="Lexend"/>
              </a:rPr>
              <a:t>Hawsha D</a:t>
            </a:r>
            <a:endParaRPr b="1" sz="1400">
              <a:solidFill>
                <a:schemeClr val="lt1"/>
              </a:solidFill>
              <a:latin typeface="Lexend"/>
              <a:ea typeface="Lexend"/>
              <a:cs typeface="Lexend"/>
              <a:sym typeface="Lexend"/>
            </a:endParaRPr>
          </a:p>
        </p:txBody>
      </p:sp>
      <p:sp>
        <p:nvSpPr>
          <p:cNvPr id="801" name="Google Shape;801;p66"/>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6 Summary 1">
  <p:cSld name="TITLE_AND_TWO_COLUMNS_1_1_5_1_2_1_1">
    <p:spTree>
      <p:nvGrpSpPr>
        <p:cNvPr id="802" name="Shape 802"/>
        <p:cNvGrpSpPr/>
        <p:nvPr/>
      </p:nvGrpSpPr>
      <p:grpSpPr>
        <a:xfrm>
          <a:off x="0" y="0"/>
          <a:ext cx="0" cy="0"/>
          <a:chOff x="0" y="0"/>
          <a:chExt cx="0" cy="0"/>
        </a:xfrm>
      </p:grpSpPr>
      <p:sp>
        <p:nvSpPr>
          <p:cNvPr id="803" name="Google Shape;803;p67"/>
          <p:cNvSpPr/>
          <p:nvPr/>
        </p:nvSpPr>
        <p:spPr>
          <a:xfrm>
            <a:off x="0" y="0"/>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804" name="Google Shape;804;p67"/>
          <p:cNvPicPr preferRelativeResize="0"/>
          <p:nvPr/>
        </p:nvPicPr>
        <p:blipFill rotWithShape="1">
          <a:blip r:embed="rId2">
            <a:alphaModFix/>
          </a:blip>
          <a:srcRect b="1709" l="0" r="0" t="1699"/>
          <a:stretch/>
        </p:blipFill>
        <p:spPr>
          <a:xfrm>
            <a:off x="0" y="535825"/>
            <a:ext cx="9151202" cy="116709"/>
          </a:xfrm>
          <a:prstGeom prst="rect">
            <a:avLst/>
          </a:prstGeom>
          <a:noFill/>
          <a:ln>
            <a:noFill/>
          </a:ln>
        </p:spPr>
      </p:pic>
      <p:sp>
        <p:nvSpPr>
          <p:cNvPr id="805" name="Google Shape;805;p67"/>
          <p:cNvSpPr txBox="1"/>
          <p:nvPr>
            <p:ph idx="1" type="body"/>
          </p:nvPr>
        </p:nvSpPr>
        <p:spPr>
          <a:xfrm>
            <a:off x="324000" y="1080000"/>
            <a:ext cx="8113800" cy="37404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a:pPr>
              <a:defRPr/>
            </a:pPr>
          </a:p>
        </p:txBody>
      </p:sp>
      <p:sp>
        <p:nvSpPr>
          <p:cNvPr id="806" name="Google Shape;806;p67"/>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Soo koobid</a:t>
            </a:r>
            <a:endParaRPr b="1" sz="1400">
              <a:solidFill>
                <a:schemeClr val="dk1"/>
              </a:solidFill>
              <a:latin typeface="Lexend"/>
              <a:ea typeface="Lexend"/>
              <a:cs typeface="Lexend"/>
              <a:sym typeface="Lexend"/>
            </a:endParaRPr>
          </a:p>
        </p:txBody>
      </p:sp>
      <p:sp>
        <p:nvSpPr>
          <p:cNvPr id="807" name="Google Shape;807;p67"/>
          <p:cNvSpPr txBox="1"/>
          <p:nvPr>
            <p:ph type="title"/>
          </p:nvPr>
        </p:nvSpPr>
        <p:spPr>
          <a:xfrm>
            <a:off x="1684800" y="43825"/>
            <a:ext cx="57414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SzPts val="2000"/>
              <a:buFont typeface="Lexend"/>
              <a:buNone/>
              <a:defRPr b="0" sz="2000">
                <a:latin typeface="Lexend"/>
                <a:ea typeface="Lexend"/>
                <a:cs typeface="Lexend"/>
                <a:sym typeface="Lexend"/>
              </a:defRPr>
            </a:lvl1pPr>
            <a:lvl2pPr lvl="1" rtl="0">
              <a:lnSpc>
                <a:spcPct val="100000"/>
              </a:lnSpc>
              <a:spcBef>
                <a:spcPts val="0"/>
              </a:spcBef>
              <a:spcAft>
                <a:spcPts val="0"/>
              </a:spcAft>
              <a:buSzPts val="2000"/>
              <a:buNone/>
              <a:defRPr sz="2000"/>
            </a:lvl2pPr>
            <a:lvl3pPr lvl="2" rtl="0">
              <a:lnSpc>
                <a:spcPct val="100000"/>
              </a:lnSpc>
              <a:spcBef>
                <a:spcPts val="0"/>
              </a:spcBef>
              <a:spcAft>
                <a:spcPts val="0"/>
              </a:spcAft>
              <a:buSzPts val="2000"/>
              <a:buNone/>
              <a:defRPr sz="2000"/>
            </a:lvl3pPr>
            <a:lvl4pPr lvl="3" rtl="0">
              <a:lnSpc>
                <a:spcPct val="100000"/>
              </a:lnSpc>
              <a:spcBef>
                <a:spcPts val="0"/>
              </a:spcBef>
              <a:spcAft>
                <a:spcPts val="0"/>
              </a:spcAft>
              <a:buSzPts val="2000"/>
              <a:buNone/>
              <a:defRPr sz="2000"/>
            </a:lvl4pPr>
            <a:lvl5pPr lvl="4" rtl="0">
              <a:lnSpc>
                <a:spcPct val="100000"/>
              </a:lnSpc>
              <a:spcBef>
                <a:spcPts val="0"/>
              </a:spcBef>
              <a:spcAft>
                <a:spcPts val="0"/>
              </a:spcAft>
              <a:buSzPts val="2000"/>
              <a:buNone/>
              <a:defRPr sz="2000"/>
            </a:lvl5pPr>
            <a:lvl6pPr lvl="5" rtl="0">
              <a:lnSpc>
                <a:spcPct val="100000"/>
              </a:lnSpc>
              <a:spcBef>
                <a:spcPts val="0"/>
              </a:spcBef>
              <a:spcAft>
                <a:spcPts val="0"/>
              </a:spcAft>
              <a:buSzPts val="2000"/>
              <a:buNone/>
              <a:defRPr sz="2000"/>
            </a:lvl6pPr>
            <a:lvl7pPr lvl="6" rtl="0">
              <a:lnSpc>
                <a:spcPct val="100000"/>
              </a:lnSpc>
              <a:spcBef>
                <a:spcPts val="0"/>
              </a:spcBef>
              <a:spcAft>
                <a:spcPts val="0"/>
              </a:spcAft>
              <a:buSzPts val="2000"/>
              <a:buNone/>
              <a:defRPr sz="2000"/>
            </a:lvl7pPr>
            <a:lvl8pPr lvl="7" rtl="0">
              <a:lnSpc>
                <a:spcPct val="100000"/>
              </a:lnSpc>
              <a:spcBef>
                <a:spcPts val="0"/>
              </a:spcBef>
              <a:spcAft>
                <a:spcPts val="0"/>
              </a:spcAft>
              <a:buSzPts val="2000"/>
              <a:buNone/>
              <a:defRPr sz="2000"/>
            </a:lvl8pPr>
            <a:lvl9pPr lvl="8" rtl="0">
              <a:lnSpc>
                <a:spcPct val="100000"/>
              </a:lnSpc>
              <a:spcBef>
                <a:spcPts val="0"/>
              </a:spcBef>
              <a:spcAft>
                <a:spcPts val="0"/>
              </a:spcAft>
              <a:buSzPts val="2000"/>
              <a:buNone/>
              <a:defRPr sz="2000"/>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6 Summary 2">
  <p:cSld name="TITLE_AND_TWO_COLUMNS_1_1_5_1_2">
    <p:spTree>
      <p:nvGrpSpPr>
        <p:cNvPr id="808" name="Shape 808"/>
        <p:cNvGrpSpPr/>
        <p:nvPr/>
      </p:nvGrpSpPr>
      <p:grpSpPr>
        <a:xfrm>
          <a:off x="0" y="0"/>
          <a:ext cx="0" cy="0"/>
          <a:chOff x="0" y="0"/>
          <a:chExt cx="0" cy="0"/>
        </a:xfrm>
      </p:grpSpPr>
      <p:sp>
        <p:nvSpPr>
          <p:cNvPr id="809" name="Google Shape;809;p68"/>
          <p:cNvSpPr/>
          <p:nvPr/>
        </p:nvSpPr>
        <p:spPr>
          <a:xfrm>
            <a:off x="0" y="0"/>
            <a:ext cx="9144300" cy="7731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810" name="Google Shape;810;p68"/>
          <p:cNvPicPr preferRelativeResize="0"/>
          <p:nvPr/>
        </p:nvPicPr>
        <p:blipFill rotWithShape="1">
          <a:blip r:embed="rId2">
            <a:alphaModFix/>
          </a:blip>
          <a:srcRect b="1709" l="0" r="0" t="1699"/>
          <a:stretch/>
        </p:blipFill>
        <p:spPr>
          <a:xfrm>
            <a:off x="0" y="769550"/>
            <a:ext cx="9151202" cy="116709"/>
          </a:xfrm>
          <a:prstGeom prst="rect">
            <a:avLst/>
          </a:prstGeom>
          <a:noFill/>
          <a:ln>
            <a:noFill/>
          </a:ln>
        </p:spPr>
      </p:pic>
      <p:sp>
        <p:nvSpPr>
          <p:cNvPr id="811" name="Google Shape;811;p68"/>
          <p:cNvSpPr txBox="1"/>
          <p:nvPr>
            <p:ph idx="1" type="body"/>
          </p:nvPr>
        </p:nvSpPr>
        <p:spPr>
          <a:xfrm>
            <a:off x="324000" y="1080000"/>
            <a:ext cx="8113800" cy="37404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812" name="Google Shape;812;p68"/>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Soo koobid</a:t>
            </a:r>
            <a:endParaRPr b="1" sz="1400">
              <a:solidFill>
                <a:schemeClr val="dk1"/>
              </a:solidFill>
              <a:latin typeface="Lexend"/>
              <a:ea typeface="Lexend"/>
              <a:cs typeface="Lexend"/>
              <a:sym typeface="Lexend"/>
            </a:endParaRPr>
          </a:p>
        </p:txBody>
      </p:sp>
      <p:sp>
        <p:nvSpPr>
          <p:cNvPr id="813" name="Google Shape;813;p68"/>
          <p:cNvSpPr txBox="1"/>
          <p:nvPr>
            <p:ph type="title"/>
          </p:nvPr>
        </p:nvSpPr>
        <p:spPr>
          <a:xfrm>
            <a:off x="1684800" y="43825"/>
            <a:ext cx="57414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SzPts val="2000"/>
              <a:buFont typeface="Lexend"/>
              <a:buNone/>
              <a:defRPr b="0" sz="2000">
                <a:latin typeface="Lexend"/>
                <a:ea typeface="Lexend"/>
                <a:cs typeface="Lexend"/>
                <a:sym typeface="Lexend"/>
              </a:defRPr>
            </a:lvl1pPr>
            <a:lvl2pPr lvl="1" rtl="0">
              <a:lnSpc>
                <a:spcPct val="100000"/>
              </a:lnSpc>
              <a:spcBef>
                <a:spcPts val="0"/>
              </a:spcBef>
              <a:spcAft>
                <a:spcPts val="0"/>
              </a:spcAft>
              <a:buSzPts val="2000"/>
              <a:buNone/>
              <a:defRPr sz="2000"/>
            </a:lvl2pPr>
            <a:lvl3pPr lvl="2" rtl="0">
              <a:lnSpc>
                <a:spcPct val="100000"/>
              </a:lnSpc>
              <a:spcBef>
                <a:spcPts val="0"/>
              </a:spcBef>
              <a:spcAft>
                <a:spcPts val="0"/>
              </a:spcAft>
              <a:buSzPts val="2000"/>
              <a:buNone/>
              <a:defRPr sz="2000"/>
            </a:lvl3pPr>
            <a:lvl4pPr lvl="3" rtl="0">
              <a:lnSpc>
                <a:spcPct val="100000"/>
              </a:lnSpc>
              <a:spcBef>
                <a:spcPts val="0"/>
              </a:spcBef>
              <a:spcAft>
                <a:spcPts val="0"/>
              </a:spcAft>
              <a:buSzPts val="2000"/>
              <a:buNone/>
              <a:defRPr sz="2000"/>
            </a:lvl4pPr>
            <a:lvl5pPr lvl="4" rtl="0">
              <a:lnSpc>
                <a:spcPct val="100000"/>
              </a:lnSpc>
              <a:spcBef>
                <a:spcPts val="0"/>
              </a:spcBef>
              <a:spcAft>
                <a:spcPts val="0"/>
              </a:spcAft>
              <a:buSzPts val="2000"/>
              <a:buNone/>
              <a:defRPr sz="2000"/>
            </a:lvl5pPr>
            <a:lvl6pPr lvl="5" rtl="0">
              <a:lnSpc>
                <a:spcPct val="100000"/>
              </a:lnSpc>
              <a:spcBef>
                <a:spcPts val="0"/>
              </a:spcBef>
              <a:spcAft>
                <a:spcPts val="0"/>
              </a:spcAft>
              <a:buSzPts val="2000"/>
              <a:buNone/>
              <a:defRPr sz="2000"/>
            </a:lvl6pPr>
            <a:lvl7pPr lvl="6" rtl="0">
              <a:lnSpc>
                <a:spcPct val="100000"/>
              </a:lnSpc>
              <a:spcBef>
                <a:spcPts val="0"/>
              </a:spcBef>
              <a:spcAft>
                <a:spcPts val="0"/>
              </a:spcAft>
              <a:buSzPts val="2000"/>
              <a:buNone/>
              <a:defRPr sz="2000"/>
            </a:lvl7pPr>
            <a:lvl8pPr lvl="7" rtl="0">
              <a:lnSpc>
                <a:spcPct val="100000"/>
              </a:lnSpc>
              <a:spcBef>
                <a:spcPts val="0"/>
              </a:spcBef>
              <a:spcAft>
                <a:spcPts val="0"/>
              </a:spcAft>
              <a:buSzPts val="2000"/>
              <a:buNone/>
              <a:defRPr sz="2000"/>
            </a:lvl8pPr>
            <a:lvl9pPr lvl="8" rtl="0">
              <a:lnSpc>
                <a:spcPct val="100000"/>
              </a:lnSpc>
              <a:spcBef>
                <a:spcPts val="0"/>
              </a:spcBef>
              <a:spcAft>
                <a:spcPts val="0"/>
              </a:spcAft>
              <a:buSzPts val="2000"/>
              <a:buNone/>
              <a:defRPr sz="20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3 Projectable quiz" showMasterSp="0">
  <p:cSld name="Title Slide 3_1">
    <p:bg>
      <p:bgPr>
        <a:solidFill>
          <a:schemeClr val="lt1"/>
        </a:solidFill>
      </p:bgPr>
    </p:bg>
    <p:spTree>
      <p:nvGrpSpPr>
        <p:cNvPr id="814" name="Shape 814"/>
        <p:cNvGrpSpPr/>
        <p:nvPr/>
      </p:nvGrpSpPr>
      <p:grpSpPr>
        <a:xfrm>
          <a:off x="0" y="0"/>
          <a:ext cx="0" cy="0"/>
          <a:chOff x="0" y="0"/>
          <a:chExt cx="0" cy="0"/>
        </a:xfrm>
      </p:grpSpPr>
      <p:sp>
        <p:nvSpPr>
          <p:cNvPr id="816" name="Google Shape;816;p69"/>
          <p:cNvSpPr txBox="1"/>
          <p:nvPr/>
        </p:nvSpPr>
        <p:spPr>
          <a:xfrm>
            <a:off x="1977450" y="3132468"/>
            <a:ext cx="5189100" cy="431100"/>
          </a:xfrm>
          <a:prstGeom prst="rect">
            <a:avLst/>
          </a:prstGeom>
          <a:noFill/>
          <a:ln>
            <a:noFill/>
          </a:ln>
        </p:spPr>
        <p:txBody>
          <a:bodyPr anchorCtr="0" anchor="t" bIns="91425" lIns="91425" spcFirstLastPara="1" rIns="91425" wrap="none" tIns="91425">
            <a:spAutoFit/>
          </a:bodyPr>
          <a:lstStyle/>
          <a:p>
            <a:pPr indent="0" lvl="0" marL="0" rtl="0" algn="ctr">
              <a:spcBef>
                <a:spcPts val="0"/>
              </a:spcBef>
              <a:spcAft>
                <a:spcPts val="0"/>
              </a:spcAft>
              <a:buNone/>
            </a:pPr>
            <a:r>
              <a:rPr lang="en-GB" sz="1400">
                <a:solidFill>
                  <a:schemeClr val="dk1"/>
                </a:solidFill>
                <a:latin typeface="Lexend"/>
                <a:ea typeface="Lexend"/>
                <a:cs typeface="Lexend"/>
                <a:sym typeface="Lexend"/>
              </a:rPr>
              <a:t>Guji si aad u furto imtixaanka</a:t>
            </a:r>
            <a:endParaRPr sz="1400">
              <a:solidFill>
                <a:schemeClr val="dk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4 Items to copy-paste">
  <p:cSld name="CUSTOM_104_1_2_1_1">
    <p:spTree>
      <p:nvGrpSpPr>
        <p:cNvPr id="817" name="Shape 817"/>
        <p:cNvGrpSpPr/>
        <p:nvPr/>
      </p:nvGrpSpPr>
      <p:grpSpPr>
        <a:xfrm>
          <a:off x="0" y="0"/>
          <a:ext cx="0" cy="0"/>
          <a:chOff x="0" y="0"/>
          <a:chExt cx="0" cy="0"/>
        </a:xfrm>
      </p:grpSpPr>
      <p:sp>
        <p:nvSpPr>
          <p:cNvPr id="818" name="Google Shape;818;p70"/>
          <p:cNvSpPr/>
          <p:nvPr/>
        </p:nvSpPr>
        <p:spPr>
          <a:xfrm>
            <a:off x="3217188" y="4171902"/>
            <a:ext cx="521400" cy="263400"/>
          </a:xfrm>
          <a:prstGeom prst="rect">
            <a:avLst/>
          </a:prstGeom>
          <a:noFill/>
          <a:ln>
            <a:noFill/>
          </a:ln>
        </p:spPr>
        <p:txBody>
          <a:bodyPr anchorCtr="0" anchor="ctr" bIns="0" lIns="0" spcFirstLastPara="1" rIns="0" wrap="none" tIns="0">
            <a:noAutofit/>
          </a:bodyPr>
          <a:lstStyle/>
          <a:p>
            <a:pPr indent="0" lvl="0" marL="0" marR="0" rtl="0" algn="ctr">
              <a:lnSpc>
                <a:spcPct val="115000"/>
              </a:lnSpc>
              <a:spcBef>
                <a:spcPts val="0"/>
              </a:spcBef>
              <a:spcAft>
                <a:spcPts val="0"/>
              </a:spcAft>
              <a:buNone/>
            </a:pPr>
            <a:r>
              <a:rPr lang="en-GB" sz="1400">
                <a:solidFill>
                  <a:schemeClr val="dk1"/>
                </a:solidFill>
                <a:latin typeface="Lexend"/>
                <a:ea typeface="Lexend"/>
                <a:cs typeface="Lexend"/>
                <a:sym typeface="Lexend"/>
              </a:rPr>
              <a:t>Calaamadee</a:t>
            </a:r>
            <a:endParaRPr i="0" sz="1400" u="none" cap="none" strike="noStrike">
              <a:solidFill>
                <a:schemeClr val="dk1"/>
              </a:solidFill>
              <a:latin typeface="Lexend"/>
              <a:ea typeface="Lexend"/>
              <a:cs typeface="Lexend"/>
              <a:sym typeface="Lexend"/>
            </a:endParaRPr>
          </a:p>
        </p:txBody>
      </p:sp>
      <p:sp>
        <p:nvSpPr>
          <p:cNvPr id="819" name="Google Shape;819;p70"/>
          <p:cNvSpPr/>
          <p:nvPr/>
        </p:nvSpPr>
        <p:spPr>
          <a:xfrm>
            <a:off x="483925" y="193075"/>
            <a:ext cx="6671700" cy="374700"/>
          </a:xfrm>
          <a:prstGeom prst="rect">
            <a:avLst/>
          </a:prstGeom>
          <a:noFill/>
          <a:ln>
            <a:noFill/>
          </a:ln>
        </p:spPr>
        <p:txBody>
          <a:bodyPr anchorCtr="0" anchor="t" bIns="0" lIns="0" spcFirstLastPara="1" rIns="0" wrap="square" tIns="0">
            <a:noAutofit/>
          </a:bodyPr>
          <a:lstStyle/>
          <a:p>
            <a:pPr indent="0" lvl="0" marL="0" marR="0" rtl="0" algn="l">
              <a:lnSpc>
                <a:spcPct val="115000"/>
              </a:lnSpc>
              <a:spcBef>
                <a:spcPts val="0"/>
              </a:spcBef>
              <a:spcAft>
                <a:spcPts val="0"/>
              </a:spcAft>
              <a:buNone/>
            </a:pPr>
            <a:r>
              <a:rPr b="1" i="0" lang="en-GB" sz="2000" u="none" cap="none" strike="noStrike">
                <a:solidFill>
                  <a:schemeClr val="dk1"/>
                </a:solidFill>
                <a:latin typeface="Lexend"/>
                <a:ea typeface="Lexend"/>
                <a:cs typeface="Lexend"/>
                <a:sym typeface="Lexend"/>
              </a:rPr>
              <a:t>Items to copy and paste</a:t>
            </a:r>
            <a:endParaRPr b="0" i="0" sz="2000" u="none" cap="none" strike="noStrike">
              <a:solidFill>
                <a:schemeClr val="dk1"/>
              </a:solidFill>
              <a:latin typeface="Calibri"/>
              <a:ea typeface="Calibri"/>
              <a:cs typeface="Calibri"/>
              <a:sym typeface="Calibri"/>
            </a:endParaRPr>
          </a:p>
        </p:txBody>
      </p:sp>
      <p:sp>
        <p:nvSpPr>
          <p:cNvPr id="820" name="Google Shape;820;p70"/>
          <p:cNvSpPr/>
          <p:nvPr/>
        </p:nvSpPr>
        <p:spPr>
          <a:xfrm>
            <a:off x="7459200" y="352650"/>
            <a:ext cx="1684800" cy="3747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i="0" lang="en-GB" sz="1600" u="none" cap="none" strike="noStrike">
                <a:solidFill>
                  <a:schemeClr val="dk1"/>
                </a:solidFill>
                <a:latin typeface="Lexend"/>
                <a:ea typeface="Lexend"/>
                <a:cs typeface="Lexend"/>
                <a:sym typeface="Lexend"/>
              </a:rPr>
              <a:t>Video frame</a:t>
            </a:r>
            <a:endParaRPr i="0" sz="1600" u="none" cap="none" strike="noStrike">
              <a:solidFill>
                <a:schemeClr val="dk1"/>
              </a:solidFill>
              <a:latin typeface="Lexend"/>
              <a:ea typeface="Lexend"/>
              <a:cs typeface="Lexend"/>
              <a:sym typeface="Lexend"/>
            </a:endParaRPr>
          </a:p>
        </p:txBody>
      </p:sp>
      <p:sp>
        <p:nvSpPr>
          <p:cNvPr id="821" name="Google Shape;821;p70"/>
          <p:cNvSpPr/>
          <p:nvPr/>
        </p:nvSpPr>
        <p:spPr>
          <a:xfrm>
            <a:off x="628788" y="4171893"/>
            <a:ext cx="1579200" cy="263400"/>
          </a:xfrm>
          <a:prstGeom prst="rect">
            <a:avLst/>
          </a:prstGeom>
          <a:noFill/>
          <a:ln>
            <a:noFill/>
          </a:ln>
        </p:spPr>
        <p:txBody>
          <a:bodyPr anchorCtr="0" anchor="ctr" bIns="0" lIns="0" spcFirstLastPara="1" rIns="0" wrap="square" tIns="0">
            <a:noAutofit/>
          </a:bodyPr>
          <a:lstStyle/>
          <a:p>
            <a:pPr indent="0" lvl="0" marL="0" rtl="0" algn="ctr">
              <a:lnSpc>
                <a:spcPct val="115000"/>
              </a:lnSpc>
              <a:spcBef>
                <a:spcPts val="0"/>
              </a:spcBef>
              <a:spcAft>
                <a:spcPts val="0"/>
              </a:spcAft>
              <a:buNone/>
            </a:pPr>
            <a:r>
              <a:rPr lang="en-GB" sz="1600">
                <a:solidFill>
                  <a:schemeClr val="dk1"/>
                </a:solidFill>
                <a:latin typeface="Lexend"/>
                <a:ea typeface="Lexend"/>
                <a:cs typeface="Lexend"/>
                <a:sym typeface="Lexend"/>
              </a:rPr>
              <a:t>Agenda dot</a:t>
            </a:r>
            <a:endParaRPr sz="1600">
              <a:solidFill>
                <a:schemeClr val="dk1"/>
              </a:solidFill>
              <a:latin typeface="Lexend"/>
              <a:ea typeface="Lexend"/>
              <a:cs typeface="Lexend"/>
              <a:sym typeface="Lexend"/>
            </a:endParaRPr>
          </a:p>
        </p:txBody>
      </p:sp>
      <p:sp>
        <p:nvSpPr>
          <p:cNvPr id="822" name="Google Shape;822;p70"/>
          <p:cNvSpPr/>
          <p:nvPr/>
        </p:nvSpPr>
        <p:spPr>
          <a:xfrm>
            <a:off x="5891525" y="2313000"/>
            <a:ext cx="1796400" cy="3807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CfU option letters</a:t>
            </a:r>
            <a:endParaRPr i="0" sz="1600" u="none" cap="none" strike="noStrike">
              <a:solidFill>
                <a:schemeClr val="dk1"/>
              </a:solidFill>
              <a:latin typeface="Lexend"/>
              <a:ea typeface="Lexend"/>
              <a:cs typeface="Lexend"/>
              <a:sym typeface="Lexend"/>
            </a:endParaRPr>
          </a:p>
        </p:txBody>
      </p:sp>
      <p:sp>
        <p:nvSpPr>
          <p:cNvPr id="823" name="Google Shape;823;p70"/>
          <p:cNvSpPr/>
          <p:nvPr/>
        </p:nvSpPr>
        <p:spPr>
          <a:xfrm>
            <a:off x="933601" y="2371650"/>
            <a:ext cx="1179900" cy="2634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Play audio</a:t>
            </a:r>
            <a:endParaRPr i="0" sz="1600" u="none" cap="none" strike="noStrike">
              <a:solidFill>
                <a:schemeClr val="dk1"/>
              </a:solidFill>
              <a:latin typeface="Lexend"/>
              <a:ea typeface="Lexend"/>
              <a:cs typeface="Lexend"/>
              <a:sym typeface="Lexend"/>
            </a:endParaRPr>
          </a:p>
        </p:txBody>
      </p:sp>
      <p:sp>
        <p:nvSpPr>
          <p:cNvPr id="824" name="Google Shape;824;p70"/>
          <p:cNvSpPr/>
          <p:nvPr/>
        </p:nvSpPr>
        <p:spPr>
          <a:xfrm>
            <a:off x="3444210" y="2377200"/>
            <a:ext cx="1116600" cy="2523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Play video</a:t>
            </a:r>
            <a:endParaRPr i="0" sz="1600" u="none" cap="none" strike="noStrike">
              <a:solidFill>
                <a:schemeClr val="dk1"/>
              </a:solidFill>
              <a:latin typeface="Lexend"/>
              <a:ea typeface="Lexend"/>
              <a:cs typeface="Lexend"/>
              <a:sym typeface="Lexend"/>
            </a:endParaRPr>
          </a:p>
        </p:txBody>
      </p:sp>
      <p:sp>
        <p:nvSpPr>
          <p:cNvPr id="825" name="Google Shape;825;p70"/>
          <p:cNvSpPr/>
          <p:nvPr/>
        </p:nvSpPr>
        <p:spPr>
          <a:xfrm>
            <a:off x="4747799" y="4171900"/>
            <a:ext cx="694200" cy="263400"/>
          </a:xfrm>
          <a:prstGeom prst="rect">
            <a:avLst/>
          </a:prstGeom>
          <a:noFill/>
          <a:ln>
            <a:noFill/>
          </a:ln>
        </p:spPr>
        <p:txBody>
          <a:bodyPr anchorCtr="0" anchor="ctr" bIns="0" lIns="0" spcFirstLastPara="1" rIns="0" wrap="none" tIns="0">
            <a:noAutofit/>
          </a:bodyPr>
          <a:lstStyle/>
          <a:p>
            <a:pPr indent="0" lvl="0" marL="0" marR="0" rtl="0" algn="ctr">
              <a:lnSpc>
                <a:spcPct val="115000"/>
              </a:lnSpc>
              <a:spcBef>
                <a:spcPts val="0"/>
              </a:spcBef>
              <a:spcAft>
                <a:spcPts val="0"/>
              </a:spcAft>
              <a:buNone/>
            </a:pPr>
            <a:r>
              <a:rPr lang="en-GB" sz="1400">
                <a:solidFill>
                  <a:schemeClr val="dk1"/>
                </a:solidFill>
                <a:latin typeface="Lexend"/>
                <a:ea typeface="Lexend"/>
                <a:cs typeface="Lexend"/>
                <a:sym typeface="Lexend"/>
              </a:rPr>
              <a:t>Khalad</a:t>
            </a:r>
            <a:endParaRPr i="0" sz="1400" u="none" cap="none" strike="noStrike">
              <a:solidFill>
                <a:schemeClr val="dk1"/>
              </a:solidFill>
              <a:latin typeface="Lexend"/>
              <a:ea typeface="Lexend"/>
              <a:cs typeface="Lexend"/>
              <a:sym typeface="Lexend"/>
            </a:endParaRPr>
          </a:p>
        </p:txBody>
      </p:sp>
      <p:sp>
        <p:nvSpPr>
          <p:cNvPr id="826" name="Google Shape;826;p70"/>
          <p:cNvSpPr/>
          <p:nvPr/>
        </p:nvSpPr>
        <p:spPr>
          <a:xfrm>
            <a:off x="6451200" y="4171900"/>
            <a:ext cx="1421700" cy="2634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Reading icon</a:t>
            </a:r>
            <a:endParaRPr i="0" sz="1600" u="none" cap="none" strike="noStrike">
              <a:solidFill>
                <a:schemeClr val="dk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5 OGL">
  <p:cSld name="CUSTOM_5_1">
    <p:bg>
      <p:bgPr>
        <a:solidFill>
          <a:srgbClr val="EBEDFE"/>
        </a:solidFill>
      </p:bgPr>
    </p:bg>
    <p:spTree>
      <p:nvGrpSpPr>
        <p:cNvPr id="827" name="Shape 827"/>
        <p:cNvGrpSpPr/>
        <p:nvPr/>
      </p:nvGrpSpPr>
      <p:grpSpPr>
        <a:xfrm>
          <a:off x="0" y="0"/>
          <a:ext cx="0" cy="0"/>
          <a:chOff x="0" y="0"/>
          <a:chExt cx="0" cy="0"/>
        </a:xfrm>
      </p:grpSpPr>
      <p:pic>
        <p:nvPicPr>
          <p:cNvPr id="828" name="Google Shape;828;p71"/>
          <p:cNvPicPr preferRelativeResize="0"/>
          <p:nvPr/>
        </p:nvPicPr>
        <p:blipFill>
          <a:blip r:embed="rId2">
            <a:alphaModFix/>
          </a:blip>
          <a:stretch>
            <a:fillRect/>
          </a:stretch>
        </p:blipFill>
        <p:spPr>
          <a:xfrm>
            <a:off x="347200" y="1111870"/>
            <a:ext cx="7945600" cy="2919776"/>
          </a:xfrm>
          <a:prstGeom prst="rect">
            <a:avLst/>
          </a:prstGeom>
          <a:noFill/>
          <a:ln>
            <a:noFill/>
          </a:ln>
        </p:spPr>
      </p:pic>
      <p:sp>
        <p:nvSpPr>
          <p:cNvPr id="829" name="Google Shape;829;p71"/>
          <p:cNvSpPr txBox="1"/>
          <p:nvPr>
            <p:ph idx="1" type="subTitle"/>
          </p:nvPr>
        </p:nvSpPr>
        <p:spPr>
          <a:xfrm>
            <a:off x="661775" y="1190413"/>
            <a:ext cx="7351200" cy="2762700"/>
          </a:xfrm>
          <a:prstGeom prst="rect">
            <a:avLst/>
          </a:prstGeom>
        </p:spPr>
        <p:txBody>
          <a:bodyPr anchorCtr="0" anchor="ctr" bIns="0" lIns="0" spcFirstLastPara="1" rIns="0" wrap="square" tIns="0">
            <a:noAutofit/>
          </a:bodyPr>
          <a:lstStyle>
            <a:lvl1pPr lvl="0" rtl="0">
              <a:lnSpc>
                <a:spcPct val="115000"/>
              </a:lnSpc>
              <a:spcBef>
                <a:spcPts val="0"/>
              </a:spcBef>
              <a:spcAft>
                <a:spcPts val="0"/>
              </a:spcAft>
              <a:buSzPts val="1800"/>
              <a:buNone/>
              <a:defRPr sz="1800"/>
            </a:lvl1pPr>
            <a:lvl2pPr lvl="1" rtl="0">
              <a:spcBef>
                <a:spcPts val="1000"/>
              </a:spcBef>
              <a:spcAft>
                <a:spcPts val="0"/>
              </a:spcAft>
              <a:buSzPts val="1800"/>
              <a:buNone/>
              <a:defRPr sz="1800"/>
            </a:lvl2pPr>
            <a:lvl3pPr lvl="2" rtl="0">
              <a:spcBef>
                <a:spcPts val="1000"/>
              </a:spcBef>
              <a:spcAft>
                <a:spcPts val="0"/>
              </a:spcAft>
              <a:buSzPts val="1800"/>
              <a:buNone/>
              <a:defRPr sz="1800"/>
            </a:lvl3pPr>
            <a:lvl4pPr lvl="3" rtl="0">
              <a:spcBef>
                <a:spcPts val="800"/>
              </a:spcBef>
              <a:spcAft>
                <a:spcPts val="0"/>
              </a:spcAft>
              <a:buSzPts val="1800"/>
              <a:buNone/>
              <a:defRPr sz="1800"/>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6 Blank">
  <p:cSld name="CUSTOM_6">
    <p:spTree>
      <p:nvGrpSpPr>
        <p:cNvPr id="830" name="Shape 830"/>
        <p:cNvGrpSpPr/>
        <p:nvPr/>
      </p:nvGrpSpPr>
      <p:grpSpPr>
        <a:xfrm>
          <a:off x="0" y="0"/>
          <a:ext cx="0" cy="0"/>
          <a:chOff x="0" y="0"/>
          <a:chExt cx="0" cy="0"/>
        </a:xfrm>
      </p:grpSpPr>
      <p:sp>
        <p:nvSpPr>
          <p:cNvPr id="831" name="Google Shape;831;p72"/>
          <p:cNvSpPr txBox="1"/>
          <p:nvPr>
            <p:ph type="title"/>
          </p:nvPr>
        </p:nvSpPr>
        <p:spPr>
          <a:xfrm>
            <a:off x="459000" y="73800"/>
            <a:ext cx="6600600" cy="814500"/>
          </a:xfrm>
          <a:prstGeom prst="rect">
            <a:avLst/>
          </a:prstGeom>
        </p:spPr>
        <p:txBody>
          <a:bodyPr anchorCtr="0" anchor="t" bIns="0" lIns="0" spcFirstLastPara="1" rIns="0" wrap="square" tIns="0">
            <a:noAutofit/>
          </a:bodyPr>
          <a:lstStyle>
            <a:lvl1pPr lvl="0">
              <a:spcBef>
                <a:spcPts val="0"/>
              </a:spcBef>
              <a:spcAft>
                <a:spcPts val="0"/>
              </a:spcAft>
              <a:buSzPts val="22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3) 1">
  <p:cSld name="CUSTOM_3_1_2">
    <p:spTree>
      <p:nvGrpSpPr>
        <p:cNvPr id="832" name="Shape 832"/>
        <p:cNvGrpSpPr/>
        <p:nvPr/>
      </p:nvGrpSpPr>
      <p:grpSpPr>
        <a:xfrm>
          <a:off x="0" y="0"/>
          <a:ext cx="0" cy="0"/>
          <a:chOff x="0" y="0"/>
          <a:chExt cx="0" cy="0"/>
        </a:xfrm>
      </p:grpSpPr>
      <p:sp>
        <p:nvSpPr>
          <p:cNvPr id="833" name="Google Shape;833;p73"/>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834" name="Google Shape;834;p73"/>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835" name="Google Shape;835;p73"/>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836" name="Google Shape;836;p73"/>
          <p:cNvSpPr txBox="1"/>
          <p:nvPr>
            <p:ph idx="1" type="subTitle"/>
          </p:nvPr>
        </p:nvSpPr>
        <p:spPr>
          <a:xfrm>
            <a:off x="323994" y="993640"/>
            <a:ext cx="7215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200"/>
              <a:buFont typeface="Lexend"/>
              <a:buNone/>
              <a:defRPr b="1">
                <a:solidFill>
                  <a:srgbClr val="282828"/>
                </a:solidFill>
                <a:latin typeface="Lexend"/>
                <a:ea typeface="Lexend"/>
                <a:cs typeface="Lexend"/>
                <a:sym typeface="Lexend"/>
              </a:defRPr>
            </a:lvl1pPr>
            <a:lvl2pPr lvl="1" rtl="0">
              <a:spcBef>
                <a:spcPts val="1000"/>
              </a:spcBef>
              <a:spcAft>
                <a:spcPts val="0"/>
              </a:spcAft>
              <a:buClr>
                <a:srgbClr val="282828"/>
              </a:buClr>
              <a:buSzPts val="2200"/>
              <a:buFont typeface="Lexend"/>
              <a:buNone/>
              <a:defRPr sz="2200">
                <a:solidFill>
                  <a:srgbClr val="282828"/>
                </a:solidFill>
                <a:latin typeface="Lexend"/>
                <a:ea typeface="Lexend"/>
                <a:cs typeface="Lexend"/>
                <a:sym typeface="Lexend"/>
              </a:defRPr>
            </a:lvl2pPr>
            <a:lvl3pPr lvl="2" rtl="0">
              <a:spcBef>
                <a:spcPts val="1000"/>
              </a:spcBef>
              <a:spcAft>
                <a:spcPts val="0"/>
              </a:spcAft>
              <a:buClr>
                <a:srgbClr val="282828"/>
              </a:buClr>
              <a:buSzPts val="2200"/>
              <a:buFont typeface="Lexend"/>
              <a:buNone/>
              <a:defRPr sz="2200">
                <a:solidFill>
                  <a:srgbClr val="282828"/>
                </a:solidFill>
                <a:latin typeface="Lexend"/>
                <a:ea typeface="Lexend"/>
                <a:cs typeface="Lexend"/>
                <a:sym typeface="Lexend"/>
              </a:defRPr>
            </a:lvl3pPr>
            <a:lvl4pPr lvl="3" rtl="0">
              <a:spcBef>
                <a:spcPts val="800"/>
              </a:spcBef>
              <a:spcAft>
                <a:spcPts val="0"/>
              </a:spcAft>
              <a:buClr>
                <a:srgbClr val="282828"/>
              </a:buClr>
              <a:buSzPts val="2200"/>
              <a:buFont typeface="Lexend"/>
              <a:buNone/>
              <a:defRPr sz="2200">
                <a:solidFill>
                  <a:srgbClr val="282828"/>
                </a:solidFill>
                <a:latin typeface="Lexend"/>
                <a:ea typeface="Lexend"/>
                <a:cs typeface="Lexend"/>
                <a:sym typeface="Lexend"/>
              </a:defRPr>
            </a:lvl4pPr>
            <a:lvl5pPr lvl="4" rtl="0">
              <a:spcBef>
                <a:spcPts val="800"/>
              </a:spcBef>
              <a:spcAft>
                <a:spcPts val="0"/>
              </a:spcAft>
              <a:buClr>
                <a:srgbClr val="282828"/>
              </a:buClr>
              <a:buSzPts val="2200"/>
              <a:buFont typeface="Lexend"/>
              <a:buNone/>
              <a:defRPr sz="2200">
                <a:solidFill>
                  <a:srgbClr val="282828"/>
                </a:solidFill>
                <a:latin typeface="Lexend"/>
                <a:ea typeface="Lexend"/>
                <a:cs typeface="Lexend"/>
                <a:sym typeface="Lexend"/>
              </a:defRPr>
            </a:lvl5pPr>
            <a:lvl6pPr lvl="5" rtl="0">
              <a:spcBef>
                <a:spcPts val="600"/>
              </a:spcBef>
              <a:spcAft>
                <a:spcPts val="0"/>
              </a:spcAft>
              <a:buClr>
                <a:srgbClr val="282828"/>
              </a:buClr>
              <a:buSzPts val="2200"/>
              <a:buFont typeface="Lexend"/>
              <a:buNone/>
              <a:defRPr sz="2200">
                <a:solidFill>
                  <a:srgbClr val="282828"/>
                </a:solidFill>
                <a:latin typeface="Lexend"/>
                <a:ea typeface="Lexend"/>
                <a:cs typeface="Lexend"/>
                <a:sym typeface="Lexend"/>
              </a:defRPr>
            </a:lvl6pPr>
            <a:lvl7pPr lvl="6" rtl="0">
              <a:spcBef>
                <a:spcPts val="600"/>
              </a:spcBef>
              <a:spcAft>
                <a:spcPts val="0"/>
              </a:spcAft>
              <a:buClr>
                <a:srgbClr val="282828"/>
              </a:buClr>
              <a:buSzPts val="2200"/>
              <a:buFont typeface="Lexend"/>
              <a:buNone/>
              <a:defRPr sz="2200">
                <a:solidFill>
                  <a:srgbClr val="282828"/>
                </a:solidFill>
                <a:latin typeface="Lexend"/>
                <a:ea typeface="Lexend"/>
                <a:cs typeface="Lexend"/>
                <a:sym typeface="Lexend"/>
              </a:defRPr>
            </a:lvl7pPr>
            <a:lvl8pPr lvl="7" rtl="0">
              <a:spcBef>
                <a:spcPts val="400"/>
              </a:spcBef>
              <a:spcAft>
                <a:spcPts val="0"/>
              </a:spcAft>
              <a:buClr>
                <a:srgbClr val="282828"/>
              </a:buClr>
              <a:buSzPts val="2200"/>
              <a:buFont typeface="Lexend"/>
              <a:buNone/>
              <a:defRPr sz="2200">
                <a:solidFill>
                  <a:srgbClr val="282828"/>
                </a:solidFill>
                <a:latin typeface="Lexend"/>
                <a:ea typeface="Lexend"/>
                <a:cs typeface="Lexend"/>
                <a:sym typeface="Lexend"/>
              </a:defRPr>
            </a:lvl8pPr>
            <a:lvl9pPr lvl="8" rtl="0">
              <a:spcBef>
                <a:spcPts val="400"/>
              </a:spcBef>
              <a:spcAft>
                <a:spcPts val="200"/>
              </a:spcAft>
              <a:buClr>
                <a:srgbClr val="282828"/>
              </a:buClr>
              <a:buSzPts val="2200"/>
              <a:buFont typeface="Lexend"/>
              <a:buNone/>
              <a:defRPr sz="2200">
                <a:solidFill>
                  <a:srgbClr val="282828"/>
                </a:solidFill>
                <a:latin typeface="Lexend"/>
                <a:ea typeface="Lexend"/>
                <a:cs typeface="Lexend"/>
                <a:sym typeface="Lexend"/>
              </a:defRPr>
            </a:lvl9pPr>
          </a:lstStyle>
          <a:p/>
        </p:txBody>
      </p:sp>
      <p:sp>
        <p:nvSpPr>
          <p:cNvPr id="837" name="Google Shape;837;p73"/>
          <p:cNvSpPr txBox="1"/>
          <p:nvPr>
            <p:ph idx="2" type="subTitle"/>
          </p:nvPr>
        </p:nvSpPr>
        <p:spPr>
          <a:xfrm>
            <a:off x="323994" y="2238730"/>
            <a:ext cx="7215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200"/>
              <a:buFont typeface="Lexend"/>
              <a:buNone/>
              <a:defRPr b="1">
                <a:solidFill>
                  <a:srgbClr val="282828"/>
                </a:solidFill>
                <a:latin typeface="Lexend"/>
                <a:ea typeface="Lexend"/>
                <a:cs typeface="Lexend"/>
                <a:sym typeface="Lexend"/>
              </a:defRPr>
            </a:lvl1pPr>
            <a:lvl2pPr lvl="1" rtl="0">
              <a:spcBef>
                <a:spcPts val="1000"/>
              </a:spcBef>
              <a:spcAft>
                <a:spcPts val="0"/>
              </a:spcAft>
              <a:buClr>
                <a:srgbClr val="282828"/>
              </a:buClr>
              <a:buSzPts val="2200"/>
              <a:buFont typeface="Lexend"/>
              <a:buNone/>
              <a:defRPr sz="2200">
                <a:solidFill>
                  <a:srgbClr val="282828"/>
                </a:solidFill>
                <a:latin typeface="Lexend"/>
                <a:ea typeface="Lexend"/>
                <a:cs typeface="Lexend"/>
                <a:sym typeface="Lexend"/>
              </a:defRPr>
            </a:lvl2pPr>
            <a:lvl3pPr lvl="2" rtl="0">
              <a:spcBef>
                <a:spcPts val="1000"/>
              </a:spcBef>
              <a:spcAft>
                <a:spcPts val="0"/>
              </a:spcAft>
              <a:buClr>
                <a:srgbClr val="282828"/>
              </a:buClr>
              <a:buSzPts val="2200"/>
              <a:buFont typeface="Lexend"/>
              <a:buNone/>
              <a:defRPr sz="2200">
                <a:solidFill>
                  <a:srgbClr val="282828"/>
                </a:solidFill>
                <a:latin typeface="Lexend"/>
                <a:ea typeface="Lexend"/>
                <a:cs typeface="Lexend"/>
                <a:sym typeface="Lexend"/>
              </a:defRPr>
            </a:lvl3pPr>
            <a:lvl4pPr lvl="3" rtl="0">
              <a:spcBef>
                <a:spcPts val="800"/>
              </a:spcBef>
              <a:spcAft>
                <a:spcPts val="0"/>
              </a:spcAft>
              <a:buClr>
                <a:srgbClr val="282828"/>
              </a:buClr>
              <a:buSzPts val="2200"/>
              <a:buFont typeface="Lexend"/>
              <a:buNone/>
              <a:defRPr sz="2200">
                <a:solidFill>
                  <a:srgbClr val="282828"/>
                </a:solidFill>
                <a:latin typeface="Lexend"/>
                <a:ea typeface="Lexend"/>
                <a:cs typeface="Lexend"/>
                <a:sym typeface="Lexend"/>
              </a:defRPr>
            </a:lvl4pPr>
            <a:lvl5pPr lvl="4" rtl="0">
              <a:spcBef>
                <a:spcPts val="800"/>
              </a:spcBef>
              <a:spcAft>
                <a:spcPts val="0"/>
              </a:spcAft>
              <a:buClr>
                <a:srgbClr val="282828"/>
              </a:buClr>
              <a:buSzPts val="2200"/>
              <a:buFont typeface="Lexend"/>
              <a:buNone/>
              <a:defRPr sz="2200">
                <a:solidFill>
                  <a:srgbClr val="282828"/>
                </a:solidFill>
                <a:latin typeface="Lexend"/>
                <a:ea typeface="Lexend"/>
                <a:cs typeface="Lexend"/>
                <a:sym typeface="Lexend"/>
              </a:defRPr>
            </a:lvl5pPr>
            <a:lvl6pPr lvl="5" rtl="0">
              <a:spcBef>
                <a:spcPts val="600"/>
              </a:spcBef>
              <a:spcAft>
                <a:spcPts val="0"/>
              </a:spcAft>
              <a:buClr>
                <a:srgbClr val="282828"/>
              </a:buClr>
              <a:buSzPts val="2200"/>
              <a:buFont typeface="Lexend"/>
              <a:buNone/>
              <a:defRPr sz="2200">
                <a:solidFill>
                  <a:srgbClr val="282828"/>
                </a:solidFill>
                <a:latin typeface="Lexend"/>
                <a:ea typeface="Lexend"/>
                <a:cs typeface="Lexend"/>
                <a:sym typeface="Lexend"/>
              </a:defRPr>
            </a:lvl6pPr>
            <a:lvl7pPr lvl="6" rtl="0">
              <a:spcBef>
                <a:spcPts val="600"/>
              </a:spcBef>
              <a:spcAft>
                <a:spcPts val="0"/>
              </a:spcAft>
              <a:buClr>
                <a:srgbClr val="282828"/>
              </a:buClr>
              <a:buSzPts val="2200"/>
              <a:buFont typeface="Lexend"/>
              <a:buNone/>
              <a:defRPr sz="2200">
                <a:solidFill>
                  <a:srgbClr val="282828"/>
                </a:solidFill>
                <a:latin typeface="Lexend"/>
                <a:ea typeface="Lexend"/>
                <a:cs typeface="Lexend"/>
                <a:sym typeface="Lexend"/>
              </a:defRPr>
            </a:lvl7pPr>
            <a:lvl8pPr lvl="7" rtl="0">
              <a:spcBef>
                <a:spcPts val="400"/>
              </a:spcBef>
              <a:spcAft>
                <a:spcPts val="0"/>
              </a:spcAft>
              <a:buClr>
                <a:srgbClr val="282828"/>
              </a:buClr>
              <a:buSzPts val="2200"/>
              <a:buFont typeface="Lexend"/>
              <a:buNone/>
              <a:defRPr sz="2200">
                <a:solidFill>
                  <a:srgbClr val="282828"/>
                </a:solidFill>
                <a:latin typeface="Lexend"/>
                <a:ea typeface="Lexend"/>
                <a:cs typeface="Lexend"/>
                <a:sym typeface="Lexend"/>
              </a:defRPr>
            </a:lvl8pPr>
            <a:lvl9pPr lvl="8" rtl="0">
              <a:spcBef>
                <a:spcPts val="400"/>
              </a:spcBef>
              <a:spcAft>
                <a:spcPts val="200"/>
              </a:spcAft>
              <a:buClr>
                <a:srgbClr val="282828"/>
              </a:buClr>
              <a:buSzPts val="2200"/>
              <a:buFont typeface="Lexend"/>
              <a:buNone/>
              <a:defRPr sz="2200">
                <a:solidFill>
                  <a:srgbClr val="282828"/>
                </a:solidFill>
                <a:latin typeface="Lexend"/>
                <a:ea typeface="Lexend"/>
                <a:cs typeface="Lexend"/>
                <a:sym typeface="Lexend"/>
              </a:defRPr>
            </a:lvl9pPr>
          </a:lstStyle>
          <a:p/>
        </p:txBody>
      </p:sp>
      <p:sp>
        <p:nvSpPr>
          <p:cNvPr id="838" name="Google Shape;838;p73"/>
          <p:cNvSpPr txBox="1"/>
          <p:nvPr>
            <p:ph idx="3" type="subTitle"/>
          </p:nvPr>
        </p:nvSpPr>
        <p:spPr>
          <a:xfrm>
            <a:off x="323994" y="3483820"/>
            <a:ext cx="7215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200"/>
              <a:buFont typeface="Lexend"/>
              <a:buNone/>
              <a:defRPr b="1">
                <a:solidFill>
                  <a:srgbClr val="282828"/>
                </a:solidFill>
                <a:latin typeface="Lexend"/>
                <a:ea typeface="Lexend"/>
                <a:cs typeface="Lexend"/>
                <a:sym typeface="Lexend"/>
              </a:defRPr>
            </a:lvl1pPr>
            <a:lvl2pPr lvl="1" rtl="0">
              <a:spcBef>
                <a:spcPts val="1000"/>
              </a:spcBef>
              <a:spcAft>
                <a:spcPts val="0"/>
              </a:spcAft>
              <a:buClr>
                <a:srgbClr val="282828"/>
              </a:buClr>
              <a:buSzPts val="2200"/>
              <a:buFont typeface="Lexend"/>
              <a:buNone/>
              <a:defRPr sz="2200">
                <a:solidFill>
                  <a:srgbClr val="282828"/>
                </a:solidFill>
                <a:latin typeface="Lexend"/>
                <a:ea typeface="Lexend"/>
                <a:cs typeface="Lexend"/>
                <a:sym typeface="Lexend"/>
              </a:defRPr>
            </a:lvl2pPr>
            <a:lvl3pPr lvl="2" rtl="0">
              <a:spcBef>
                <a:spcPts val="1000"/>
              </a:spcBef>
              <a:spcAft>
                <a:spcPts val="0"/>
              </a:spcAft>
              <a:buClr>
                <a:srgbClr val="282828"/>
              </a:buClr>
              <a:buSzPts val="2200"/>
              <a:buFont typeface="Lexend"/>
              <a:buNone/>
              <a:defRPr sz="2200">
                <a:solidFill>
                  <a:srgbClr val="282828"/>
                </a:solidFill>
                <a:latin typeface="Lexend"/>
                <a:ea typeface="Lexend"/>
                <a:cs typeface="Lexend"/>
                <a:sym typeface="Lexend"/>
              </a:defRPr>
            </a:lvl3pPr>
            <a:lvl4pPr lvl="3" rtl="0">
              <a:spcBef>
                <a:spcPts val="800"/>
              </a:spcBef>
              <a:spcAft>
                <a:spcPts val="0"/>
              </a:spcAft>
              <a:buClr>
                <a:srgbClr val="282828"/>
              </a:buClr>
              <a:buSzPts val="2200"/>
              <a:buFont typeface="Lexend"/>
              <a:buNone/>
              <a:defRPr sz="2200">
                <a:solidFill>
                  <a:srgbClr val="282828"/>
                </a:solidFill>
                <a:latin typeface="Lexend"/>
                <a:ea typeface="Lexend"/>
                <a:cs typeface="Lexend"/>
                <a:sym typeface="Lexend"/>
              </a:defRPr>
            </a:lvl4pPr>
            <a:lvl5pPr lvl="4" rtl="0">
              <a:spcBef>
                <a:spcPts val="800"/>
              </a:spcBef>
              <a:spcAft>
                <a:spcPts val="0"/>
              </a:spcAft>
              <a:buClr>
                <a:srgbClr val="282828"/>
              </a:buClr>
              <a:buSzPts val="2200"/>
              <a:buFont typeface="Lexend"/>
              <a:buNone/>
              <a:defRPr sz="2200">
                <a:solidFill>
                  <a:srgbClr val="282828"/>
                </a:solidFill>
                <a:latin typeface="Lexend"/>
                <a:ea typeface="Lexend"/>
                <a:cs typeface="Lexend"/>
                <a:sym typeface="Lexend"/>
              </a:defRPr>
            </a:lvl5pPr>
            <a:lvl6pPr lvl="5" rtl="0">
              <a:spcBef>
                <a:spcPts val="600"/>
              </a:spcBef>
              <a:spcAft>
                <a:spcPts val="0"/>
              </a:spcAft>
              <a:buClr>
                <a:srgbClr val="282828"/>
              </a:buClr>
              <a:buSzPts val="2200"/>
              <a:buFont typeface="Lexend"/>
              <a:buNone/>
              <a:defRPr sz="2200">
                <a:solidFill>
                  <a:srgbClr val="282828"/>
                </a:solidFill>
                <a:latin typeface="Lexend"/>
                <a:ea typeface="Lexend"/>
                <a:cs typeface="Lexend"/>
                <a:sym typeface="Lexend"/>
              </a:defRPr>
            </a:lvl6pPr>
            <a:lvl7pPr lvl="6" rtl="0">
              <a:spcBef>
                <a:spcPts val="600"/>
              </a:spcBef>
              <a:spcAft>
                <a:spcPts val="0"/>
              </a:spcAft>
              <a:buClr>
                <a:srgbClr val="282828"/>
              </a:buClr>
              <a:buSzPts val="2200"/>
              <a:buFont typeface="Lexend"/>
              <a:buNone/>
              <a:defRPr sz="2200">
                <a:solidFill>
                  <a:srgbClr val="282828"/>
                </a:solidFill>
                <a:latin typeface="Lexend"/>
                <a:ea typeface="Lexend"/>
                <a:cs typeface="Lexend"/>
                <a:sym typeface="Lexend"/>
              </a:defRPr>
            </a:lvl7pPr>
            <a:lvl8pPr lvl="7" rtl="0">
              <a:spcBef>
                <a:spcPts val="400"/>
              </a:spcBef>
              <a:spcAft>
                <a:spcPts val="0"/>
              </a:spcAft>
              <a:buClr>
                <a:srgbClr val="282828"/>
              </a:buClr>
              <a:buSzPts val="2200"/>
              <a:buFont typeface="Lexend"/>
              <a:buNone/>
              <a:defRPr sz="2200">
                <a:solidFill>
                  <a:srgbClr val="282828"/>
                </a:solidFill>
                <a:latin typeface="Lexend"/>
                <a:ea typeface="Lexend"/>
                <a:cs typeface="Lexend"/>
                <a:sym typeface="Lexend"/>
              </a:defRPr>
            </a:lvl8pPr>
            <a:lvl9pPr lvl="8" rtl="0">
              <a:spcBef>
                <a:spcPts val="400"/>
              </a:spcBef>
              <a:spcAft>
                <a:spcPts val="200"/>
              </a:spcAft>
              <a:buClr>
                <a:srgbClr val="282828"/>
              </a:buClr>
              <a:buSzPts val="2200"/>
              <a:buFont typeface="Lexend"/>
              <a:buNone/>
              <a:defRPr sz="2200">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image" Target="../media/image3.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Relationship Id="rId14" Type="http://schemas.openxmlformats.org/officeDocument/2006/relationships/slideLayout" Target="../slideLayouts/slideLayout13.xml"/><Relationship Id="rId15" Type="http://schemas.openxmlformats.org/officeDocument/2006/relationships/slideLayout" Target="../slideLayouts/slideLayout14.xml"/><Relationship Id="rId16" Type="http://schemas.openxmlformats.org/officeDocument/2006/relationships/slideLayout" Target="../slideLayouts/slideLayout15.xml"/><Relationship Id="rId17" Type="http://schemas.openxmlformats.org/officeDocument/2006/relationships/slideLayout" Target="../slideLayouts/slideLayout16.xml"/><Relationship Id="rId18" Type="http://schemas.openxmlformats.org/officeDocument/2006/relationships/slideLayout" Target="../slideLayouts/slideLayout17.xml"/><Relationship Id="rId19" Type="http://schemas.openxmlformats.org/officeDocument/2006/relationships/slideLayout" Target="../slideLayouts/slideLayout18.xml"/><Relationship Id="rId20" Type="http://schemas.openxmlformats.org/officeDocument/2006/relationships/slideLayout" Target="../slideLayouts/slideLayout19.xml"/><Relationship Id="rId21" Type="http://schemas.openxmlformats.org/officeDocument/2006/relationships/slideLayout" Target="../slideLayouts/slideLayout20.xml"/><Relationship Id="rId22" Type="http://schemas.openxmlformats.org/officeDocument/2006/relationships/slideLayout" Target="../slideLayouts/slideLayout21.xml"/><Relationship Id="rId23" Type="http://schemas.openxmlformats.org/officeDocument/2006/relationships/slideLayout" Target="../slideLayouts/slideLayout22.xml"/><Relationship Id="rId24" Type="http://schemas.openxmlformats.org/officeDocument/2006/relationships/slideLayout" Target="../slideLayouts/slideLayout23.xml"/><Relationship Id="rId25" Type="http://schemas.openxmlformats.org/officeDocument/2006/relationships/slideLayout" Target="../slideLayouts/slideLayout24.xml"/><Relationship Id="rId26" Type="http://schemas.openxmlformats.org/officeDocument/2006/relationships/slideLayout" Target="../slideLayouts/slideLayout25.xml"/><Relationship Id="rId27" Type="http://schemas.openxmlformats.org/officeDocument/2006/relationships/slideLayout" Target="../slideLayouts/slideLayout26.xml"/><Relationship Id="rId28" Type="http://schemas.openxmlformats.org/officeDocument/2006/relationships/slideLayout" Target="../slideLayouts/slideLayout27.xml"/><Relationship Id="rId29" Type="http://schemas.openxmlformats.org/officeDocument/2006/relationships/slideLayout" Target="../slideLayouts/slideLayout28.xml"/><Relationship Id="rId30" Type="http://schemas.openxmlformats.org/officeDocument/2006/relationships/slideLayout" Target="../slideLayouts/slideLayout29.xml"/><Relationship Id="rId31" Type="http://schemas.openxmlformats.org/officeDocument/2006/relationships/slideLayout" Target="../slideLayouts/slideLayout30.xml"/><Relationship Id="rId32" Type="http://schemas.openxmlformats.org/officeDocument/2006/relationships/slideLayout" Target="../slideLayouts/slideLayout31.xml"/><Relationship Id="rId33" Type="http://schemas.openxmlformats.org/officeDocument/2006/relationships/slideLayout" Target="../slideLayouts/slideLayout32.xml"/><Relationship Id="rId34" Type="http://schemas.openxmlformats.org/officeDocument/2006/relationships/slideLayout" Target="../slideLayouts/slideLayout33.xml"/><Relationship Id="rId35" Type="http://schemas.openxmlformats.org/officeDocument/2006/relationships/slideLayout" Target="../slideLayouts/slideLayout34.xml"/><Relationship Id="rId36" Type="http://schemas.openxmlformats.org/officeDocument/2006/relationships/slideLayout" Target="../slideLayouts/slideLayout35.xml"/><Relationship Id="rId37" Type="http://schemas.openxmlformats.org/officeDocument/2006/relationships/slideLayout" Target="../slideLayouts/slideLayout36.xml"/><Relationship Id="rId38" Type="http://schemas.openxmlformats.org/officeDocument/2006/relationships/slideLayout" Target="../slideLayouts/slideLayout37.xml"/><Relationship Id="rId39" Type="http://schemas.openxmlformats.org/officeDocument/2006/relationships/slideLayout" Target="../slideLayouts/slideLayout38.xml"/><Relationship Id="rId40" Type="http://schemas.openxmlformats.org/officeDocument/2006/relationships/slideLayout" Target="../slideLayouts/slideLayout39.xml"/><Relationship Id="rId41" Type="http://schemas.openxmlformats.org/officeDocument/2006/relationships/slideLayout" Target="../slideLayouts/slideLayout40.xml"/><Relationship Id="rId42" Type="http://schemas.openxmlformats.org/officeDocument/2006/relationships/slideLayout" Target="../slideLayouts/slideLayout41.xml"/><Relationship Id="rId43" Type="http://schemas.openxmlformats.org/officeDocument/2006/relationships/slideLayout" Target="../slideLayouts/slideLayout42.xml"/><Relationship Id="rId44" Type="http://schemas.openxmlformats.org/officeDocument/2006/relationships/slideLayout" Target="../slideLayouts/slideLayout43.xml"/><Relationship Id="rId45" Type="http://schemas.openxmlformats.org/officeDocument/2006/relationships/slideLayout" Target="../slideLayouts/slideLayout44.xml"/><Relationship Id="rId46" Type="http://schemas.openxmlformats.org/officeDocument/2006/relationships/slideLayout" Target="../slideLayouts/slideLayout45.xml"/><Relationship Id="rId47" Type="http://schemas.openxmlformats.org/officeDocument/2006/relationships/slideLayout" Target="../slideLayouts/slideLayout46.xml"/><Relationship Id="rId48" Type="http://schemas.openxmlformats.org/officeDocument/2006/relationships/slideLayout" Target="../slideLayouts/slideLayout47.xml"/><Relationship Id="rId49" Type="http://schemas.openxmlformats.org/officeDocument/2006/relationships/slideLayout" Target="../slideLayouts/slideLayout48.xml"/><Relationship Id="rId50" Type="http://schemas.openxmlformats.org/officeDocument/2006/relationships/slideLayout" Target="../slideLayouts/slideLayout49.xml"/><Relationship Id="rId51" Type="http://schemas.openxmlformats.org/officeDocument/2006/relationships/slideLayout" Target="../slideLayouts/slideLayout50.xml"/><Relationship Id="rId52" Type="http://schemas.openxmlformats.org/officeDocument/2006/relationships/slideLayout" Target="../slideLayouts/slideLayout51.xml"/><Relationship Id="rId53" Type="http://schemas.openxmlformats.org/officeDocument/2006/relationships/slideLayout" Target="../slideLayouts/slideLayout52.xml"/><Relationship Id="rId54" Type="http://schemas.openxmlformats.org/officeDocument/2006/relationships/slideLayout" Target="../slideLayouts/slideLayout53.xml"/><Relationship Id="rId55" Type="http://schemas.openxmlformats.org/officeDocument/2006/relationships/slideLayout" Target="../slideLayouts/slideLayout54.xml"/><Relationship Id="rId56" Type="http://schemas.openxmlformats.org/officeDocument/2006/relationships/slideLayout" Target="../slideLayouts/slideLayout55.xml"/><Relationship Id="rId57" Type="http://schemas.openxmlformats.org/officeDocument/2006/relationships/slideLayout" Target="../slideLayouts/slideLayout56.xml"/><Relationship Id="rId58" Type="http://schemas.openxmlformats.org/officeDocument/2006/relationships/slideLayout" Target="../slideLayouts/slideLayout57.xml"/><Relationship Id="rId59" Type="http://schemas.openxmlformats.org/officeDocument/2006/relationships/slideLayout" Target="../slideLayouts/slideLayout58.xml"/><Relationship Id="rId60" Type="http://schemas.openxmlformats.org/officeDocument/2006/relationships/slideLayout" Target="../slideLayouts/slideLayout59.xml"/><Relationship Id="rId61" Type="http://schemas.openxmlformats.org/officeDocument/2006/relationships/slideLayout" Target="../slideLayouts/slideLayout60.xml"/><Relationship Id="rId62" Type="http://schemas.openxmlformats.org/officeDocument/2006/relationships/slideLayout" Target="../slideLayouts/slideLayout61.xml"/><Relationship Id="rId63" Type="http://schemas.openxmlformats.org/officeDocument/2006/relationships/slideLayout" Target="../slideLayouts/slideLayout62.xml"/><Relationship Id="rId64" Type="http://schemas.openxmlformats.org/officeDocument/2006/relationships/slideLayout" Target="../slideLayouts/slideLayout63.xml"/><Relationship Id="rId65" Type="http://schemas.openxmlformats.org/officeDocument/2006/relationships/slideLayout" Target="../slideLayouts/slideLayout64.xml"/><Relationship Id="rId66" Type="http://schemas.openxmlformats.org/officeDocument/2006/relationships/slideLayout" Target="../slideLayouts/slideLayout65.xml"/><Relationship Id="rId67" Type="http://schemas.openxmlformats.org/officeDocument/2006/relationships/slideLayout" Target="../slideLayouts/slideLayout66.xml"/><Relationship Id="rId68" Type="http://schemas.openxmlformats.org/officeDocument/2006/relationships/slideLayout" Target="../slideLayouts/slideLayout67.xml"/><Relationship Id="rId69" Type="http://schemas.openxmlformats.org/officeDocument/2006/relationships/slideLayout" Target="../slideLayouts/slideLayout68.xml"/><Relationship Id="rId70" Type="http://schemas.openxmlformats.org/officeDocument/2006/relationships/slideLayout" Target="../slideLayouts/slideLayout69.xml"/><Relationship Id="rId71" Type="http://schemas.openxmlformats.org/officeDocument/2006/relationships/slideLayout" Target="../slideLayouts/slideLayout70.xml"/><Relationship Id="rId72" Type="http://schemas.openxmlformats.org/officeDocument/2006/relationships/slideLayout" Target="../slideLayouts/slideLayout71.xml"/><Relationship Id="rId73" Type="http://schemas.openxmlformats.org/officeDocument/2006/relationships/slideLayout" Target="../slideLayouts/slideLayout72.xml"/><Relationship Id="rId7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459000" y="73800"/>
            <a:ext cx="6600600" cy="814500"/>
          </a:xfrm>
          <a:prstGeom prst="rect">
            <a:avLst/>
          </a:prstGeom>
          <a:noFill/>
          <a:ln>
            <a:noFill/>
          </a:ln>
        </p:spPr>
        <p:txBody>
          <a:bodyPr anchorCtr="0" anchor="t" bIns="0" lIns="0" spcFirstLastPara="1" rIns="0" wrap="square" tIns="0">
            <a:noAutofit/>
          </a:bodyPr>
          <a:lstStyle>
            <a:lvl1pPr lvl="0" rtl="0">
              <a:lnSpc>
                <a:spcPct val="115000"/>
              </a:lnSpc>
              <a:spcBef>
                <a:spcPts val="0"/>
              </a:spcBef>
              <a:spcAft>
                <a:spcPts val="0"/>
              </a:spcAft>
              <a:buClr>
                <a:schemeClr val="dk1"/>
              </a:buClr>
              <a:buSzPts val="2200"/>
              <a:buFont typeface="Lexend"/>
              <a:buNone/>
              <a:defRPr b="1" sz="2200">
                <a:solidFill>
                  <a:schemeClr val="dk1"/>
                </a:solidFill>
                <a:latin typeface="Lexend"/>
                <a:ea typeface="Lexend"/>
                <a:cs typeface="Lexend"/>
                <a:sym typeface="Lexend"/>
              </a:defRPr>
            </a:lvl1pPr>
            <a:lvl2pPr lvl="1"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2pPr>
            <a:lvl3pPr lvl="2"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3pPr>
            <a:lvl4pPr lvl="3"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4pPr>
            <a:lvl5pPr lvl="4"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5pPr>
            <a:lvl6pPr lvl="5"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6pPr>
            <a:lvl7pPr lvl="6"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7pPr>
            <a:lvl8pPr lvl="7"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8pPr>
            <a:lvl9pPr lvl="8"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9pPr>
          </a:lstStyle>
          <a:p>
            <a:pPr>
              <a:defRPr/>
            </a:pPr>
          </a:p>
        </p:txBody>
      </p:sp>
      <p:sp>
        <p:nvSpPr>
          <p:cNvPr id="7" name="Google Shape;7;p1"/>
          <p:cNvSpPr txBox="1"/>
          <p:nvPr>
            <p:ph idx="1" type="body"/>
          </p:nvPr>
        </p:nvSpPr>
        <p:spPr>
          <a:xfrm>
            <a:off x="459000" y="523400"/>
            <a:ext cx="8226000" cy="3159900"/>
          </a:xfrm>
          <a:prstGeom prst="rect">
            <a:avLst/>
          </a:prstGeom>
          <a:noFill/>
          <a:ln>
            <a:noFill/>
          </a:ln>
        </p:spPr>
        <p:txBody>
          <a:bodyPr anchorCtr="0" anchor="t" bIns="0" lIns="0" spcFirstLastPara="1" rIns="0" wrap="square" tIns="0">
            <a:noAutofit/>
          </a:bodyPr>
          <a:lstStyle>
            <a:lvl1pPr indent="-368300" lvl="0" marL="457200" rtl="0">
              <a:lnSpc>
                <a:spcPct val="130000"/>
              </a:lnSpc>
              <a:spcBef>
                <a:spcPts val="0"/>
              </a:spcBef>
              <a:spcAft>
                <a:spcPts val="0"/>
              </a:spcAft>
              <a:buClr>
                <a:schemeClr val="dk1"/>
              </a:buClr>
              <a:buSzPts val="2200"/>
              <a:buFont typeface="Lexend"/>
              <a:buChar char="●"/>
              <a:defRPr sz="2200">
                <a:solidFill>
                  <a:schemeClr val="dk1"/>
                </a:solidFill>
                <a:latin typeface="Lexend"/>
                <a:ea typeface="Lexend"/>
                <a:cs typeface="Lexend"/>
                <a:sym typeface="Lexend"/>
              </a:defRPr>
            </a:lvl1pPr>
            <a:lvl2pPr indent="-361950" lvl="1" marL="914400" rtl="0">
              <a:lnSpc>
                <a:spcPct val="130000"/>
              </a:lnSpc>
              <a:spcBef>
                <a:spcPts val="1000"/>
              </a:spcBef>
              <a:spcAft>
                <a:spcPts val="0"/>
              </a:spcAft>
              <a:buClr>
                <a:schemeClr val="dk1"/>
              </a:buClr>
              <a:buSzPts val="2100"/>
              <a:buFont typeface="Lexend"/>
              <a:buChar char="–"/>
              <a:defRPr sz="2100">
                <a:solidFill>
                  <a:schemeClr val="dk1"/>
                </a:solidFill>
                <a:latin typeface="Lexend"/>
                <a:ea typeface="Lexend"/>
                <a:cs typeface="Lexend"/>
                <a:sym typeface="Lexend"/>
              </a:defRPr>
            </a:lvl2pPr>
            <a:lvl3pPr indent="-355600" lvl="2" marL="1371600" rtl="0">
              <a:lnSpc>
                <a:spcPct val="130000"/>
              </a:lnSpc>
              <a:spcBef>
                <a:spcPts val="1000"/>
              </a:spcBef>
              <a:spcAft>
                <a:spcPts val="0"/>
              </a:spcAft>
              <a:buClr>
                <a:schemeClr val="dk1"/>
              </a:buClr>
              <a:buSzPts val="2000"/>
              <a:buFont typeface="Lexend"/>
              <a:buChar char="–"/>
              <a:defRPr sz="2000">
                <a:solidFill>
                  <a:schemeClr val="dk1"/>
                </a:solidFill>
                <a:latin typeface="Lexend"/>
                <a:ea typeface="Lexend"/>
                <a:cs typeface="Lexend"/>
                <a:sym typeface="Lexend"/>
              </a:defRPr>
            </a:lvl3pPr>
            <a:lvl4pPr indent="-349250" lvl="3" marL="1828800" rtl="0">
              <a:lnSpc>
                <a:spcPct val="130000"/>
              </a:lnSpc>
              <a:spcBef>
                <a:spcPts val="800"/>
              </a:spcBef>
              <a:spcAft>
                <a:spcPts val="0"/>
              </a:spcAft>
              <a:buClr>
                <a:schemeClr val="dk1"/>
              </a:buClr>
              <a:buSzPts val="1900"/>
              <a:buFont typeface="Lexend"/>
              <a:buChar char="–"/>
              <a:defRPr sz="1900">
                <a:solidFill>
                  <a:schemeClr val="dk1"/>
                </a:solidFill>
                <a:latin typeface="Lexend"/>
                <a:ea typeface="Lexend"/>
                <a:cs typeface="Lexend"/>
                <a:sym typeface="Lexend"/>
              </a:defRPr>
            </a:lvl4pPr>
            <a:lvl5pPr indent="-342900" lvl="4" marL="2286000" rtl="0">
              <a:lnSpc>
                <a:spcPct val="130000"/>
              </a:lnSpc>
              <a:spcBef>
                <a:spcPts val="800"/>
              </a:spcBef>
              <a:spcAft>
                <a:spcPts val="0"/>
              </a:spcAft>
              <a:buClr>
                <a:schemeClr val="dk1"/>
              </a:buClr>
              <a:buSzPts val="1800"/>
              <a:buFont typeface="Lexend"/>
              <a:buChar char="–"/>
              <a:defRPr sz="1800">
                <a:solidFill>
                  <a:schemeClr val="dk1"/>
                </a:solidFill>
                <a:latin typeface="Lexend"/>
                <a:ea typeface="Lexend"/>
                <a:cs typeface="Lexend"/>
                <a:sym typeface="Lexend"/>
              </a:defRPr>
            </a:lvl5pPr>
            <a:lvl6pPr indent="-342900" lvl="5" marL="2743200" rtl="0">
              <a:lnSpc>
                <a:spcPct val="130000"/>
              </a:lnSpc>
              <a:spcBef>
                <a:spcPts val="600"/>
              </a:spcBef>
              <a:spcAft>
                <a:spcPts val="0"/>
              </a:spcAft>
              <a:buClr>
                <a:schemeClr val="dk1"/>
              </a:buClr>
              <a:buSzPts val="1800"/>
              <a:buFont typeface="Lexend"/>
              <a:buChar char="–"/>
              <a:defRPr sz="1800">
                <a:solidFill>
                  <a:schemeClr val="dk1"/>
                </a:solidFill>
                <a:latin typeface="Lexend"/>
                <a:ea typeface="Lexend"/>
                <a:cs typeface="Lexend"/>
                <a:sym typeface="Lexend"/>
              </a:defRPr>
            </a:lvl6pPr>
            <a:lvl7pPr indent="-342900" lvl="6" marL="3200400" rtl="0">
              <a:lnSpc>
                <a:spcPct val="130000"/>
              </a:lnSpc>
              <a:spcBef>
                <a:spcPts val="600"/>
              </a:spcBef>
              <a:spcAft>
                <a:spcPts val="0"/>
              </a:spcAft>
              <a:buClr>
                <a:schemeClr val="dk1"/>
              </a:buClr>
              <a:buSzPts val="1800"/>
              <a:buFont typeface="Lexend"/>
              <a:buChar char="–"/>
              <a:defRPr sz="1800">
                <a:solidFill>
                  <a:schemeClr val="dk1"/>
                </a:solidFill>
                <a:latin typeface="Lexend"/>
                <a:ea typeface="Lexend"/>
                <a:cs typeface="Lexend"/>
                <a:sym typeface="Lexend"/>
              </a:defRPr>
            </a:lvl7pPr>
            <a:lvl8pPr indent="-342900" lvl="7" marL="3657600" rtl="0">
              <a:lnSpc>
                <a:spcPct val="130000"/>
              </a:lnSpc>
              <a:spcBef>
                <a:spcPts val="400"/>
              </a:spcBef>
              <a:spcAft>
                <a:spcPts val="0"/>
              </a:spcAft>
              <a:buClr>
                <a:schemeClr val="dk1"/>
              </a:buClr>
              <a:buSzPts val="1800"/>
              <a:buFont typeface="Lexend"/>
              <a:buChar char="–"/>
              <a:defRPr sz="1800">
                <a:solidFill>
                  <a:schemeClr val="dk1"/>
                </a:solidFill>
                <a:latin typeface="Lexend"/>
                <a:ea typeface="Lexend"/>
                <a:cs typeface="Lexend"/>
                <a:sym typeface="Lexend"/>
              </a:defRPr>
            </a:lvl8pPr>
            <a:lvl9pPr indent="-342900" lvl="8" marL="4114800" rtl="0">
              <a:lnSpc>
                <a:spcPct val="130000"/>
              </a:lnSpc>
              <a:spcBef>
                <a:spcPts val="400"/>
              </a:spcBef>
              <a:spcAft>
                <a:spcPts val="200"/>
              </a:spcAft>
              <a:buClr>
                <a:schemeClr val="dk1"/>
              </a:buClr>
              <a:buSzPts val="1800"/>
              <a:buFont typeface="Kalam"/>
              <a:buChar char="–"/>
              <a:defRPr sz="1800">
                <a:solidFill>
                  <a:schemeClr val="dk1"/>
                </a:solidFill>
                <a:latin typeface="Kalam"/>
                <a:ea typeface="Kalam"/>
                <a:cs typeface="Kalam"/>
                <a:sym typeface="Kalam"/>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 accent1="accent1" accent2="accent2" accent3="accent3" accent4="accent4" accent5="accent5" accent6="accent6" bg1="lt1" bg2="dk2" tx1="dk1" tx2="lt2" folHlink="folHlink" hlink="hlink"/>
  <p:sldLayoutIdLst>
    <p:sldLayoutId id="2147483648" r:id="rId2"/>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 id="2147483661" r:id="rId15"/>
    <p:sldLayoutId id="2147483662" r:id="rId16"/>
    <p:sldLayoutId id="2147483663" r:id="rId17"/>
    <p:sldLayoutId id="2147483664" r:id="rId18"/>
    <p:sldLayoutId id="2147483665" r:id="rId19"/>
    <p:sldLayoutId id="2147483666" r:id="rId20"/>
    <p:sldLayoutId id="2147483667" r:id="rId21"/>
    <p:sldLayoutId id="2147483668" r:id="rId22"/>
    <p:sldLayoutId id="2147483669" r:id="rId23"/>
    <p:sldLayoutId id="2147483670" r:id="rId24"/>
    <p:sldLayoutId id="2147483671" r:id="rId25"/>
    <p:sldLayoutId id="2147483672" r:id="rId26"/>
    <p:sldLayoutId id="2147483673" r:id="rId27"/>
    <p:sldLayoutId id="2147483674" r:id="rId28"/>
    <p:sldLayoutId id="2147483675" r:id="rId29"/>
    <p:sldLayoutId id="2147483676" r:id="rId30"/>
    <p:sldLayoutId id="2147483677" r:id="rId31"/>
    <p:sldLayoutId id="2147483678" r:id="rId32"/>
    <p:sldLayoutId id="2147483679" r:id="rId33"/>
    <p:sldLayoutId id="2147483680" r:id="rId34"/>
    <p:sldLayoutId id="2147483681" r:id="rId35"/>
    <p:sldLayoutId id="2147483682" r:id="rId36"/>
    <p:sldLayoutId id="2147483683" r:id="rId37"/>
    <p:sldLayoutId id="2147483684" r:id="rId38"/>
    <p:sldLayoutId id="2147483685" r:id="rId39"/>
    <p:sldLayoutId id="2147483686" r:id="rId40"/>
    <p:sldLayoutId id="2147483687" r:id="rId41"/>
    <p:sldLayoutId id="2147483688" r:id="rId42"/>
    <p:sldLayoutId id="2147483689" r:id="rId43"/>
    <p:sldLayoutId id="2147483690" r:id="rId44"/>
    <p:sldLayoutId id="2147483691" r:id="rId45"/>
    <p:sldLayoutId id="2147483692" r:id="rId46"/>
    <p:sldLayoutId id="2147483693" r:id="rId47"/>
    <p:sldLayoutId id="2147483694" r:id="rId48"/>
    <p:sldLayoutId id="2147483695" r:id="rId49"/>
    <p:sldLayoutId id="2147483696" r:id="rId50"/>
    <p:sldLayoutId id="2147483697" r:id="rId51"/>
    <p:sldLayoutId id="2147483698" r:id="rId52"/>
    <p:sldLayoutId id="2147483699" r:id="rId53"/>
    <p:sldLayoutId id="2147483700" r:id="rId54"/>
    <p:sldLayoutId id="2147483701" r:id="rId55"/>
    <p:sldLayoutId id="2147483702" r:id="rId56"/>
    <p:sldLayoutId id="2147483703" r:id="rId57"/>
    <p:sldLayoutId id="2147483704" r:id="rId58"/>
    <p:sldLayoutId id="2147483705" r:id="rId59"/>
    <p:sldLayoutId id="2147483706" r:id="rId60"/>
    <p:sldLayoutId id="2147483707" r:id="rId61"/>
    <p:sldLayoutId id="2147483708" r:id="rId62"/>
    <p:sldLayoutId id="2147483709" r:id="rId63"/>
    <p:sldLayoutId id="2147483710" r:id="rId64"/>
    <p:sldLayoutId id="2147483711" r:id="rId65"/>
    <p:sldLayoutId id="2147483712" r:id="rId66"/>
    <p:sldLayoutId id="2147483713" r:id="rId67"/>
    <p:sldLayoutId id="2147483714" r:id="rId68"/>
    <p:sldLayoutId id="2147483715" r:id="rId69"/>
    <p:sldLayoutId id="2147483716" r:id="rId70"/>
    <p:sldLayoutId id="2147483717" r:id="rId71"/>
    <p:sldLayoutId id="2147483718" r:id="rId72"/>
    <p:sldLayoutId id="2147483719" r:id="rId7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pos="204">
          <p15:clr>
            <a:schemeClr val="dk2"/>
          </p15:clr>
        </p15:guide>
        <p15:guide id="2" pos="1819">
          <p15:clr>
            <a:srgbClr val="0000FF"/>
          </p15:clr>
        </p15:guide>
        <p15:guide id="3" orient="horz" pos="340">
          <p15:clr>
            <a:srgbClr val="222222"/>
          </p15:clr>
        </p15:guide>
        <p15:guide id="4" pos="2123">
          <p15:clr>
            <a:srgbClr val="0000FF"/>
          </p15:clr>
        </p15:guide>
        <p15:guide id="5" pos="2880">
          <p15:clr>
            <a:srgbClr val="EA4335"/>
          </p15:clr>
        </p15:guide>
        <p15:guide id="6" pos="3637">
          <p15:clr>
            <a:srgbClr val="0000FF"/>
          </p15:clr>
        </p15:guide>
        <p15:guide id="7" pos="3941">
          <p15:clr>
            <a:srgbClr val="0000FF"/>
          </p15:clr>
        </p15:guide>
        <p15:guide id="8" pos="5556">
          <p15:clr>
            <a:srgbClr val="222222"/>
          </p15:clr>
        </p15:guide>
        <p15:guide id="9" pos="1061">
          <p15:clr>
            <a:srgbClr val="9AA0A6"/>
          </p15:clr>
        </p15:guide>
        <p15:guide id="10" pos="4699">
          <p15:clr>
            <a:srgbClr val="9AA0A6"/>
          </p15:clr>
        </p15:guide>
        <p15:guide id="11" orient="horz" pos="680">
          <p15:clr>
            <a:srgbClr val="B7B7B7"/>
          </p15:clr>
        </p15:guide>
        <p15:guide id="12" orient="horz" pos="1020">
          <p15:clr>
            <a:srgbClr val="B7B7B7"/>
          </p15:clr>
        </p15:guide>
        <p15:guide id="13" orient="horz" pos="1361">
          <p15:clr>
            <a:srgbClr val="B7B7B7"/>
          </p15:clr>
        </p15:guide>
        <p15:guide id="14" orient="horz" pos="1701">
          <p15:clr>
            <a:srgbClr val="B7B7B7"/>
          </p15:clr>
        </p15:guide>
        <p15:guide id="15" orient="horz" pos="2041">
          <p15:clr>
            <a:srgbClr val="B7B7B7"/>
          </p15:clr>
        </p15:guide>
        <p15:guide id="16" orient="horz" pos="2381">
          <p15:clr>
            <a:srgbClr val="B7B7B7"/>
          </p15:clr>
        </p15:guide>
        <p15:guide id="17" orient="horz" pos="3036">
          <p15:clr>
            <a:srgbClr val="000000"/>
          </p15:clr>
        </p15:guide>
        <p15:guide id="18" pos="2721">
          <p15:clr>
            <a:schemeClr val="dk1"/>
          </p15:clr>
        </p15:guide>
        <p15:guide id="19" pos="3039">
          <p15:clr>
            <a:schemeClr val="dk1"/>
          </p15:clr>
        </p15:guide>
        <p15:guide id="20" orient="horz" pos="510">
          <p15:clr>
            <a:srgbClr val="B7B7B7"/>
          </p15:clr>
        </p15:guide>
        <p15:guide id="21" orient="horz" pos="1620">
          <p15:clr>
            <a:srgbClr val="EA4335"/>
          </p15:clr>
        </p15:guide>
        <p15:guide id="22" orient="horz" pos="2721">
          <p15:clr>
            <a:srgbClr val="B7B7B7"/>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2.xml"/><Relationship Id="rId3" Type="http://schemas.openxmlformats.org/officeDocument/2006/relationships/hyperlink" Target="https://support.thenational.academy/using-oaks-new-teaching-resources?utm_campaign=OakSlideDeck&amp;utm_medium=document&amp;utm_source=guide"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5.xml"/><Relationship Id="rId3" Type="http://schemas.openxmlformats.org/officeDocument/2006/relationships/image" Target="../media/image70.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7.xml"/><Relationship Id="rId3" Type="http://schemas.openxmlformats.org/officeDocument/2006/relationships/image" Target="../media/image71.png"/><Relationship Id="rId4" Type="http://schemas.openxmlformats.org/officeDocument/2006/relationships/image" Target="../media/image74.png"/><Relationship Id="rId5" Type="http://schemas.openxmlformats.org/officeDocument/2006/relationships/image" Target="../media/image6.png"/><Relationship Id="rId6" Type="http://schemas.openxmlformats.org/officeDocument/2006/relationships/image" Target="../media/image20.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8.xml"/><Relationship Id="rId3" Type="http://schemas.openxmlformats.org/officeDocument/2006/relationships/image" Target="../media/image73.png"/><Relationship Id="rId4" Type="http://schemas.openxmlformats.org/officeDocument/2006/relationships/image" Target="../media/image71.png"/><Relationship Id="rId5" Type="http://schemas.openxmlformats.org/officeDocument/2006/relationships/image" Target="../media/image74.png"/><Relationship Id="rId6" Type="http://schemas.openxmlformats.org/officeDocument/2006/relationships/image" Target="../media/image72.png"/><Relationship Id="rId7" Type="http://schemas.openxmlformats.org/officeDocument/2006/relationships/image" Target="../media/image9.png"/><Relationship Id="rId8" Type="http://schemas.openxmlformats.org/officeDocument/2006/relationships/image" Target="../media/image6.png"/><Relationship Id="rId9" Type="http://schemas.openxmlformats.org/officeDocument/2006/relationships/image" Target="../media/image10.png"/><Relationship Id="rId10" Type="http://schemas.openxmlformats.org/officeDocument/2006/relationships/image" Target="../media/image36.png"/><Relationship Id="rId11" Type="http://schemas.openxmlformats.org/officeDocument/2006/relationships/image" Target="../media/image20.png"/><Relationship Id="rId12" Type="http://schemas.openxmlformats.org/officeDocument/2006/relationships/image" Target="../media/image44.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9.xml"/><Relationship Id="rId3" Type="http://schemas.openxmlformats.org/officeDocument/2006/relationships/image" Target="../media/image71.png"/><Relationship Id="rId4" Type="http://schemas.openxmlformats.org/officeDocument/2006/relationships/image" Target="../media/image74.png"/><Relationship Id="rId5" Type="http://schemas.openxmlformats.org/officeDocument/2006/relationships/image" Target="../media/image75.png"/><Relationship Id="rId6" Type="http://schemas.openxmlformats.org/officeDocument/2006/relationships/image" Target="../media/image36.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10.xml"/><Relationship Id="rId3" Type="http://schemas.openxmlformats.org/officeDocument/2006/relationships/image" Target="../media/image75.png"/><Relationship Id="rId4" Type="http://schemas.openxmlformats.org/officeDocument/2006/relationships/image" Target="../media/image73.png"/><Relationship Id="rId5" Type="http://schemas.openxmlformats.org/officeDocument/2006/relationships/image" Target="../media/image7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11.xml"/><Relationship Id="rId3" Type="http://schemas.openxmlformats.org/officeDocument/2006/relationships/image" Target="../media/image75.png"/><Relationship Id="rId4" Type="http://schemas.openxmlformats.org/officeDocument/2006/relationships/image" Target="../media/image72.png"/><Relationship Id="rId5" Type="http://schemas.openxmlformats.org/officeDocument/2006/relationships/image" Target="../media/image71.png"/><Relationship Id="rId6" Type="http://schemas.openxmlformats.org/officeDocument/2006/relationships/image" Target="../media/image44.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4.xml"/><Relationship Id="rId2" Type="http://schemas.openxmlformats.org/officeDocument/2006/relationships/notesSlide" Target="../notesSlides/notesSlide12.xml"/><Relationship Id="rId3" Type="http://schemas.openxmlformats.org/officeDocument/2006/relationships/image" Target="../media/image62.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4.xml"/><Relationship Id="rId2" Type="http://schemas.openxmlformats.org/officeDocument/2006/relationships/notesSlide" Target="../notesSlides/notesSlide13.xml"/><Relationship Id="rId3" Type="http://schemas.openxmlformats.org/officeDocument/2006/relationships/image" Target="../media/image62.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15.xml"/><Relationship Id="rId3" Type="http://schemas.openxmlformats.org/officeDocument/2006/relationships/image" Target="../media/image72.png"/><Relationship Id="rId4" Type="http://schemas.openxmlformats.org/officeDocument/2006/relationships/image" Target="../media/image71.png"/><Relationship Id="rId5" Type="http://schemas.openxmlformats.org/officeDocument/2006/relationships/image" Target="../media/image44.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16.xml"/><Relationship Id="rId3" Type="http://schemas.openxmlformats.org/officeDocument/2006/relationships/image" Target="../media/image71.png"/><Relationship Id="rId4" Type="http://schemas.openxmlformats.org/officeDocument/2006/relationships/image" Target="../media/image74.png"/><Relationship Id="rId5" Type="http://schemas.openxmlformats.org/officeDocument/2006/relationships/image" Target="../media/image6.png"/><Relationship Id="rId6" Type="http://schemas.openxmlformats.org/officeDocument/2006/relationships/image" Target="../media/image20.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4.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8.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8.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8.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8.xml"/><Relationship Id="rId2" Type="http://schemas.openxmlformats.org/officeDocument/2006/relationships/notesSlide" Target="../notesSlides/notesSlide24.xml"/><Relationship Id="rId3" Type="http://schemas.openxmlformats.org/officeDocument/2006/relationships/image" Target="../media/image72.png"/><Relationship Id="rId4" Type="http://schemas.openxmlformats.org/officeDocument/2006/relationships/image" Target="../media/image71.png"/><Relationship Id="rId5" Type="http://schemas.openxmlformats.org/officeDocument/2006/relationships/image" Target="../media/image44.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2.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2.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2.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2.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2.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2.xml"/><Relationship Id="rId2" Type="http://schemas.openxmlformats.org/officeDocument/2006/relationships/notesSlide" Target="../notesSlides/notesSlide30.xml"/><Relationship Id="rId3" Type="http://schemas.openxmlformats.org/officeDocument/2006/relationships/image" Target="../media/image72.png"/><Relationship Id="rId4" Type="http://schemas.openxmlformats.org/officeDocument/2006/relationships/image" Target="../media/image71.png"/><Relationship Id="rId5" Type="http://schemas.openxmlformats.org/officeDocument/2006/relationships/image" Target="../media/image44.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31.xml"/><Relationship Id="rId3" Type="http://schemas.openxmlformats.org/officeDocument/2006/relationships/image" Target="../media/image70.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32.xml"/><Relationship Id="rId3" Type="http://schemas.openxmlformats.org/officeDocument/2006/relationships/image" Target="../media/image75.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33.xml"/><Relationship Id="rId3" Type="http://schemas.openxmlformats.org/officeDocument/2006/relationships/image" Target="../media/image75.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35.xml"/><Relationship Id="rId3" Type="http://schemas.openxmlformats.org/officeDocument/2006/relationships/image" Target="../media/image71.png"/><Relationship Id="rId4" Type="http://schemas.openxmlformats.org/officeDocument/2006/relationships/image" Target="../media/image74.png"/><Relationship Id="rId5" Type="http://schemas.openxmlformats.org/officeDocument/2006/relationships/image" Target="../media/image72.png"/><Relationship Id="rId6" Type="http://schemas.openxmlformats.org/officeDocument/2006/relationships/image" Target="../media/image6.png"/><Relationship Id="rId7" Type="http://schemas.openxmlformats.org/officeDocument/2006/relationships/image" Target="../media/image10.png"/><Relationship Id="rId8" Type="http://schemas.openxmlformats.org/officeDocument/2006/relationships/image" Target="../media/image20.png"/><Relationship Id="rId9" Type="http://schemas.openxmlformats.org/officeDocument/2006/relationships/image" Target="../media/image44.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36.xml"/><Relationship Id="rId3" Type="http://schemas.openxmlformats.org/officeDocument/2006/relationships/image" Target="../media/image71.png"/><Relationship Id="rId4" Type="http://schemas.openxmlformats.org/officeDocument/2006/relationships/image" Target="../media/image74.png"/><Relationship Id="rId5" Type="http://schemas.openxmlformats.org/officeDocument/2006/relationships/image" Target="../media/image6.png"/><Relationship Id="rId6" Type="http://schemas.openxmlformats.org/officeDocument/2006/relationships/image" Target="../media/image20.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55.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59.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59.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3.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63.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42.xml"/><Relationship Id="rId3" Type="http://schemas.openxmlformats.org/officeDocument/2006/relationships/image" Target="../media/image70.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2.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2.xml"/><Relationship Id="rId2" Type="http://schemas.openxmlformats.org/officeDocument/2006/relationships/notesSlide" Target="../notesSlides/notesSlide44.xml"/><Relationship Id="rId3" Type="http://schemas.openxmlformats.org/officeDocument/2006/relationships/image" Target="../media/image78.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2.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2.xml"/><Relationship Id="rId2" Type="http://schemas.openxmlformats.org/officeDocument/2006/relationships/notesSlide" Target="../notesSlides/notesSlide46.xml"/><Relationship Id="rId3" Type="http://schemas.openxmlformats.org/officeDocument/2006/relationships/image" Target="../media/image81.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2.xml"/><Relationship Id="rId2" Type="http://schemas.openxmlformats.org/officeDocument/2006/relationships/notesSlide" Target="../notesSlides/notesSlide47.xml"/><Relationship Id="rId3" Type="http://schemas.openxmlformats.org/officeDocument/2006/relationships/image" Target="../media/image81.png"/><Relationship Id="rId4" Type="http://schemas.openxmlformats.org/officeDocument/2006/relationships/image" Target="../media/image73.png"/><Relationship Id="rId5" Type="http://schemas.openxmlformats.org/officeDocument/2006/relationships/image" Target="../media/image71.png"/><Relationship Id="rId6" Type="http://schemas.openxmlformats.org/officeDocument/2006/relationships/image" Target="../media/image9.png"/><Relationship Id="rId7" Type="http://schemas.openxmlformats.org/officeDocument/2006/relationships/image" Target="../media/image36.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2.xml"/><Relationship Id="rId2" Type="http://schemas.openxmlformats.org/officeDocument/2006/relationships/notesSlide" Target="../notesSlides/notesSlide48.xml"/><Relationship Id="rId3" Type="http://schemas.openxmlformats.org/officeDocument/2006/relationships/image" Target="../media/image75.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2.xml"/><Relationship Id="rId2" Type="http://schemas.openxmlformats.org/officeDocument/2006/relationships/notesSlide" Target="../notesSlides/notesSlide49.xml"/><Relationship Id="rId3" Type="http://schemas.openxmlformats.org/officeDocument/2006/relationships/image" Target="../media/image75.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2.xml"/><Relationship Id="rId2"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56.xml"/><Relationship Id="rId2"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56.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60.xml"/><Relationship Id="rId2"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60.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64.xml"/><Relationship Id="rId2" Type="http://schemas.openxmlformats.org/officeDocument/2006/relationships/notesSlide" Target="../notesSlides/notesSlide55.xml"/><Relationship Id="rId3" Type="http://schemas.openxmlformats.org/officeDocument/2006/relationships/image" Target="../media/image79.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64.xml"/><Relationship Id="rId2" Type="http://schemas.openxmlformats.org/officeDocument/2006/relationships/notesSlide" Target="../notesSlides/notesSlide5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64.xml"/><Relationship Id="rId2" Type="http://schemas.openxmlformats.org/officeDocument/2006/relationships/notesSlide" Target="../notesSlides/notesSlide5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64.xml"/><Relationship Id="rId2" Type="http://schemas.openxmlformats.org/officeDocument/2006/relationships/notesSlide" Target="../notesSlides/notesSlide58.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64.xml"/><Relationship Id="rId2" Type="http://schemas.openxmlformats.org/officeDocument/2006/relationships/notesSlide" Target="../notesSlides/notesSlide59.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66.xml"/><Relationship Id="rId2" Type="http://schemas.openxmlformats.org/officeDocument/2006/relationships/notesSlide" Target="../notesSlides/notesSlide60.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2" name="Shape 842"/>
        <p:cNvGrpSpPr/>
        <p:nvPr/>
      </p:nvGrpSpPr>
      <p:grpSpPr>
        <a:xfrm>
          <a:off x="0" y="0"/>
          <a:ext cx="0" cy="0"/>
          <a:chOff x="0" y="0"/>
          <a:chExt cx="0" cy="0"/>
        </a:xfrm>
      </p:grpSpPr>
      <p:sp>
        <p:nvSpPr>
          <p:cNvPr id="843" name="Google Shape;843;p74"/>
          <p:cNvSpPr txBox="1"/>
          <p:nvPr>
            <p:ph type="ctrTitle"/>
          </p:nvPr>
        </p:nvSpPr>
        <p:spPr>
          <a:xfrm>
            <a:off x="323850" y="810000"/>
            <a:ext cx="5502000" cy="27429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sz="1400">
                <a:latin typeface="Lexend"/>
              </a:rPr>
              <a:t>Fahanka xayaysiisyada (Understanding advertising)</a:t>
            </a:r>
            <a:endParaRPr/>
          </a:p>
        </p:txBody>
      </p:sp>
      <p:sp>
        <p:nvSpPr>
          <p:cNvPr id="844" name="Google Shape;844;p74"/>
          <p:cNvSpPr txBox="1"/>
          <p:nvPr>
            <p:ph idx="1" type="subTitle"/>
          </p:nvPr>
        </p:nvSpPr>
        <p:spPr>
          <a:xfrm>
            <a:off x="966425" y="4327975"/>
            <a:ext cx="5942400" cy="6699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sz="1400">
                <a:latin typeface="Lexend"/>
              </a:rPr>
              <a:t>Ka fikirka xasaasiga ah ee xisaabta (Thinking critically with maths)</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848" name="Shape 848"/>
        <p:cNvGrpSpPr/>
        <p:nvPr/>
      </p:nvGrpSpPr>
      <p:grpSpPr>
        <a:xfrm>
          <a:off x="0" y="0"/>
          <a:ext cx="0" cy="0"/>
          <a:chOff x="0" y="0"/>
          <a:chExt cx="0" cy="0"/>
        </a:xfrm>
      </p:grpSpPr>
      <p:sp>
        <p:nvSpPr>
          <p:cNvPr id="849" name="Google Shape;849;p75"/>
          <p:cNvSpPr txBox="1"/>
          <p:nvPr/>
        </p:nvSpPr>
        <p:spPr>
          <a:xfrm>
            <a:off x="4917900" y="956025"/>
            <a:ext cx="3661200" cy="646500"/>
          </a:xfrm>
          <a:prstGeom prst="rect">
            <a:avLst/>
          </a:prstGeom>
          <a:noFill/>
          <a:ln>
            <a:noFill/>
          </a:ln>
        </p:spPr>
        <p:txBody>
          <a:bodyPr anchorCtr="0" anchor="t" bIns="91425" lIns="91425" spcFirstLastPara="1" rIns="91425" wrap="square" tIns="91425">
            <a:normAutofit/>
          </a:bodyPr>
          <a:lstStyle/>
          <a:p>
            <a:pPr indent="0" lvl="0" marL="0" marR="0" rtl="0" algn="l">
              <a:lnSpc>
                <a:spcPct val="150000"/>
              </a:lnSpc>
              <a:spcBef>
                <a:spcPts val="0"/>
              </a:spcBef>
              <a:spcAft>
                <a:spcPts val="1000"/>
              </a:spcAft>
              <a:buNone/>
            </a:pPr>
            <a:r>
              <a:rPr lang="en-GB" sz="1100" u="sng">
                <a:solidFill>
                  <a:srgbClr val="374CF1"/>
                </a:solidFill>
                <a:latin typeface="Lexend"/>
                <a:ea typeface="Lexend"/>
                <a:cs typeface="Lexend"/>
                <a:sym typeface="Lexend"/>
                <a:hlinkClick r:id="rId3">
                  <a:extLst>
                    <a:ext uri="{A12FA001-AC4F-418D-AE19-62706E023703}">
                      <ahyp:hlinkClr val="tx"/>
                    </a:ext>
                  </a:extLst>
                </a:hlinkClick>
              </a:rPr>
              <a:t>Sida agabyadayada waxbarista loogu talagalay fasalka</a:t>
            </a:r>
            <a:endParaRPr sz="1200">
              <a:latin typeface="Lexend"/>
              <a:ea typeface="Lexend"/>
              <a:cs typeface="Lexend"/>
              <a:sym typeface="Lexend"/>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3" name="Shape 853"/>
        <p:cNvGrpSpPr/>
        <p:nvPr/>
      </p:nvGrpSpPr>
      <p:grpSpPr>
        <a:xfrm>
          <a:off x="0" y="0"/>
          <a:ext cx="0" cy="0"/>
          <a:chOff x="0" y="0"/>
          <a:chExt cx="0" cy="0"/>
        </a:xfrm>
      </p:grpSpPr>
      <p:sp>
        <p:nvSpPr>
          <p:cNvPr id="854" name="Google Shape;854;p76"/>
          <p:cNvSpPr txBox="1"/>
          <p:nvPr>
            <p:ph idx="1" type="subTitle"/>
          </p:nvPr>
        </p:nvSpPr>
        <p:spPr>
          <a:xfrm>
            <a:off x="585575" y="1463950"/>
            <a:ext cx="7351200" cy="2762700"/>
          </a:xfrm>
          <a:prstGeom prst="rect">
            <a:avLst/>
          </a:prstGeom>
        </p:spPr>
        <p:txBody>
          <a:bodyPr anchorCtr="0" anchor="ctr" bIns="0" lIns="0" spcFirstLastPara="1" rIns="0" wrap="square" tIns="0">
            <a:normAutofit/>
          </a:bodyPr>
          <a:lstStyle/>
          <a:p>
            <a:pPr indent="0" lvl="0" marL="0" rtl="0" algn="l">
              <a:spcBef>
                <a:spcPts val="0"/>
              </a:spcBef>
              <a:spcAft>
                <a:spcPts val="1000"/>
              </a:spcAft>
              <a:buNone/>
              <a:defRPr/>
            </a:pPr>
            <a:r>
              <a:rPr lang="en-GB">
                <a:latin typeface="Lexend"/>
              </a:rPr>
              <a:t>Waxaan falanqeyn karaa xayaysiisyada iyo sheegashada suuqgeynta.</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8" name="Shape 858"/>
        <p:cNvGrpSpPr/>
        <p:nvPr/>
      </p:nvGrpSpPr>
      <p:grpSpPr>
        <a:xfrm>
          <a:off x="0" y="0"/>
          <a:ext cx="0" cy="0"/>
          <a:chOff x="0" y="0"/>
          <a:chExt cx="0" cy="0"/>
        </a:xfrm>
      </p:grpSpPr>
      <p:sp>
        <p:nvSpPr>
          <p:cNvPr id="859" name="Google Shape;859;p77"/>
          <p:cNvSpPr txBox="1"/>
          <p:nvPr>
            <p:ph idx="1" type="subTitle"/>
          </p:nvPr>
        </p:nvSpPr>
        <p:spPr>
          <a:xfrm>
            <a:off x="324000" y="1069850"/>
            <a:ext cx="8496000" cy="9945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b="0" lang="en-GB" sz="1400">
                <a:solidFill>
                  <a:schemeClr val="dk1"/>
                </a:solidFill>
                <a:latin typeface="Lexend"/>
              </a:rPr>
              <a:t>Saami (Proportion) waa isbarbardhig qayb-iyo-dhammaan (marmar qayb-iyo-qayb). Haddii laba shay ay saami (proportion) yihiin, markaas saamiga qayb-iyo-dhammaan waa la ilaaliyaa, iyo xiriirka isku dhufashada ee u dhexeeya qaybaha sidoo kale waa la ilaaliyaa.</a:t>
            </a:r>
            <a:endParaRPr b="0" sz="2000">
              <a:solidFill>
                <a:schemeClr val="dk1"/>
              </a:solidFill>
            </a:endParaRPr>
          </a:p>
        </p:txBody>
      </p:sp>
      <p:sp>
        <p:nvSpPr>
          <p:cNvPr id="860" name="Google Shape;860;p77"/>
          <p:cNvSpPr txBox="1"/>
          <p:nvPr>
            <p:ph idx="1" type="subTitle"/>
          </p:nvPr>
        </p:nvSpPr>
        <p:spPr>
          <a:xfrm>
            <a:off x="324000" y="2822450"/>
            <a:ext cx="8496000" cy="9945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b="0" lang="en-GB" sz="1400">
                <a:solidFill>
                  <a:schemeClr val="dk1"/>
                </a:solidFill>
                <a:latin typeface="Lexend"/>
              </a:rPr>
              <a:t>Halbeeg (unit) waa mid ka mid ah wax qeexaya 'kow' aad ku tirinayso.</a:t>
            </a:r>
            <a:r>
              <a:rPr b="0" lang="en-GB" sz="1400">
                <a:solidFill>
                  <a:schemeClr val="dk1"/>
                </a:solidFill>
                <a:latin typeface="Lexend"/>
              </a:rPr>
              <a:t/>
            </a:r>
            <a:endParaRPr b="0" sz="2000">
              <a:solidFill>
                <a:schemeClr val="dk1"/>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4" name="Shape 864"/>
        <p:cNvGrpSpPr/>
        <p:nvPr/>
      </p:nvGrpSpPr>
      <p:grpSpPr>
        <a:xfrm>
          <a:off x="0" y="0"/>
          <a:ext cx="0" cy="0"/>
          <a:chOff x="0" y="0"/>
          <a:chExt cx="0" cy="0"/>
        </a:xfrm>
      </p:grpSpPr>
      <p:sp>
        <p:nvSpPr>
          <p:cNvPr id="865" name="Google Shape;865;p78"/>
          <p:cNvSpPr txBox="1"/>
          <p:nvPr>
            <p:ph type="title"/>
          </p:nvPr>
        </p:nvSpPr>
        <p:spPr>
          <a:xfrm>
            <a:off x="1225200" y="1779713"/>
            <a:ext cx="68508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Isbarbardhigga xayaysiisyada (Comparing promotions)</a:t>
            </a:r>
            <a:endParaRPr/>
          </a:p>
        </p:txBody>
      </p:sp>
      <p:sp>
        <p:nvSpPr>
          <p:cNvPr id="866" name="Google Shape;866;p78"/>
          <p:cNvSpPr txBox="1"/>
          <p:nvPr>
            <p:ph idx="2" type="title"/>
          </p:nvPr>
        </p:nvSpPr>
        <p:spPr>
          <a:xfrm>
            <a:off x="1225200" y="2804800"/>
            <a:ext cx="68508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Qiimeynta halbeegga (Cutubka pricing)</a:t>
            </a:r>
            <a:endParaRPr/>
          </a:p>
        </p:txBody>
      </p:sp>
      <p:sp>
        <p:nvSpPr>
          <p:cNvPr id="867" name="Google Shape;867;p78"/>
          <p:cNvSpPr txBox="1"/>
          <p:nvPr>
            <p:ph idx="4" type="title"/>
          </p:nvPr>
        </p:nvSpPr>
        <p:spPr>
          <a:xfrm>
            <a:off x="324000" y="657600"/>
            <a:ext cx="5741400" cy="6156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a:latin typeface="Lexend"/>
              </a:rPr>
              <a:t>Fahanka xayaysiisyada (Understanding advertising)</a:t>
            </a:r>
            <a:endParaRPr/>
          </a:p>
        </p:txBody>
      </p:sp>
      <p:pic>
        <p:nvPicPr>
          <p:cNvPr id="868" name="Google Shape;868;p78"/>
          <p:cNvPicPr preferRelativeResize="0"/>
          <p:nvPr/>
        </p:nvPicPr>
        <p:blipFill>
          <a:blip r:embed="rId3">
            <a:alphaModFix/>
          </a:blip>
          <a:stretch>
            <a:fillRect/>
          </a:stretch>
        </p:blipFill>
        <p:spPr>
          <a:xfrm>
            <a:off x="416575" y="1741000"/>
            <a:ext cx="450575" cy="446750"/>
          </a:xfrm>
          <a:prstGeom prst="rect">
            <a:avLst/>
          </a:prstGeom>
          <a:noFill/>
          <a:ln>
            <a:noFill/>
          </a:ln>
        </p:spPr>
      </p:pic>
      <p:sp>
        <p:nvSpPr>
          <p:cNvPr id="869" name="Google Shape;869;p78"/>
          <p:cNvSpPr txBox="1"/>
          <p:nvPr>
            <p:ph idx="3" type="title"/>
          </p:nvPr>
        </p:nvSpPr>
        <p:spPr>
          <a:xfrm>
            <a:off x="1225200" y="3739189"/>
            <a:ext cx="68508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defRPr/>
            </a:pPr>
            <a:r>
              <a:rPr lang="en-GB">
                <a:latin typeface="Lexend"/>
              </a:rPr>
              <a:t>Falanqaynta xayaysiisyada (Analysing adverts)</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68"/>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3" name="Shape 873"/>
        <p:cNvGrpSpPr/>
        <p:nvPr/>
      </p:nvGrpSpPr>
      <p:grpSpPr>
        <a:xfrm>
          <a:off x="0" y="0"/>
          <a:ext cx="0" cy="0"/>
          <a:chOff x="0" y="0"/>
          <a:chExt cx="0" cy="0"/>
        </a:xfrm>
      </p:grpSpPr>
      <p:sp>
        <p:nvSpPr>
          <p:cNvPr id="874" name="Google Shape;874;p79"/>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Isbarbardhigga xayaysiisyada (Comparing promotions)</a:t>
            </a:r>
            <a:endParaRPr/>
          </a:p>
        </p:txBody>
      </p:sp>
      <p:sp>
        <p:nvSpPr>
          <p:cNvPr id="875" name="Google Shape;875;p79"/>
          <p:cNvSpPr txBox="1"/>
          <p:nvPr>
            <p:ph idx="1" type="body"/>
          </p:nvPr>
        </p:nvSpPr>
        <p:spPr>
          <a:xfrm>
            <a:off x="324000" y="759300"/>
            <a:ext cx="8496000" cy="6762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Waxaan u isticmaali karnaa xirfadahayaga saami (proportion) si aan uga caawinno go'aamada ku saabsan qiimaha (value) lacagta.</a:t>
            </a:r>
            <a:endParaRPr sz="2000"/>
          </a:p>
        </p:txBody>
      </p:sp>
      <p:sp>
        <p:nvSpPr>
          <p:cNvPr id="876" name="Google Shape;876;p79"/>
          <p:cNvSpPr txBox="1"/>
          <p:nvPr>
            <p:ph idx="1" type="body"/>
          </p:nvPr>
        </p:nvSpPr>
        <p:spPr>
          <a:xfrm>
            <a:off x="324000" y="1620000"/>
            <a:ext cx="8496000" cy="6762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Dukaan weyn ayaa bixiya 330 ml oo qasacadaha liin dhanaan ah oo laba baakad oo cabbir kala duwan ah.</a:t>
            </a:r>
            <a:endParaRPr sz="2000"/>
          </a:p>
        </p:txBody>
      </p:sp>
      <p:sp>
        <p:nvSpPr>
          <p:cNvPr id="877" name="Google Shape;877;p79"/>
          <p:cNvSpPr/>
          <p:nvPr/>
        </p:nvSpPr>
        <p:spPr>
          <a:xfrm>
            <a:off x="514725" y="2661300"/>
            <a:ext cx="2752200" cy="1118700"/>
          </a:xfrm>
          <a:prstGeom prst="roundRect">
            <a:avLst>
              <a:gd fmla="val 16667" name="adj"/>
            </a:avLst>
          </a:prstGeom>
          <a:solidFill>
            <a:schemeClr val="lt1"/>
          </a:solidFill>
          <a:ln cap="flat" cmpd="sng" w="38100">
            <a:solidFill>
              <a:schemeClr val="accent4"/>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878" name="Google Shape;878;p79"/>
          <p:cNvSpPr txBox="1"/>
          <p:nvPr>
            <p:ph idx="1" type="body"/>
          </p:nvPr>
        </p:nvSpPr>
        <p:spPr>
          <a:xfrm>
            <a:off x="603500" y="2723225"/>
            <a:ext cx="2566200" cy="676200"/>
          </a:xfrm>
          <a:prstGeom prst="rect">
            <a:avLst/>
          </a:prstGeom>
        </p:spPr>
        <p:txBody>
          <a:bodyPr anchorCtr="0" anchor="t" bIns="0" lIns="0" spcFirstLastPara="1" rIns="0" wrap="square" tIns="0">
            <a:normAutofit/>
          </a:bodyPr>
          <a:lstStyle/>
          <a:p>
            <a:pPr indent="0" lvl="0" marL="0" rtl="0" algn="l">
              <a:lnSpc>
                <a:spcPct val="115000"/>
              </a:lnSpc>
              <a:spcBef>
                <a:spcPts val="0"/>
              </a:spcBef>
              <a:spcAft>
                <a:spcPts val="0"/>
              </a:spcAft>
              <a:buNone/>
            </a:pPr>
            <a:r>
              <a:rPr lang="en-GB" sz="1400">
                <a:latin typeface="Lexend"/>
              </a:rPr>
              <a:t>Heshiis gaar ah:</a:t>
            </a:r>
            <a:endParaRPr sz="2000"/>
          </a:p>
          <a:p>
            <a:pPr indent="0" lvl="0" marL="0" rtl="0" algn="l">
              <a:lnSpc>
                <a:spcPct val="115000"/>
              </a:lnSpc>
              <a:spcBef>
                <a:spcPts val="0"/>
              </a:spcBef>
              <a:spcAft>
                <a:spcPts val="0"/>
              </a:spcAft>
              <a:buNone/>
            </a:pPr>
            <a:r>
              <a:rPr lang="en-GB" sz="1400">
                <a:latin typeface="Lexend"/>
              </a:rPr>
              <a:t>8 baakad oo liin dhanaan ah</a:t>
            </a:r>
            <a:r>
              <a:rPr lang="en-GB" sz="1400">
                <a:latin typeface="Lexend"/>
              </a:rPr>
              <a:t/>
            </a:r>
            <a:endParaRPr sz="2000"/>
          </a:p>
          <a:p>
            <a:pPr indent="0" lvl="0" marL="0" rtl="0" algn="l">
              <a:lnSpc>
                <a:spcPct val="115000"/>
              </a:lnSpc>
              <a:spcBef>
                <a:spcPts val="0"/>
              </a:spcBef>
              <a:spcAft>
                <a:spcPts val="0"/>
              </a:spcAft>
              <a:buNone/>
            </a:pPr>
            <a:r>
              <a:rPr lang="en-GB" sz="1400">
                <a:latin typeface="Lexend"/>
              </a:rPr>
              <a:t>£4.10</a:t>
            </a:r>
            <a:endParaRPr sz="2000"/>
          </a:p>
        </p:txBody>
      </p:sp>
      <p:sp>
        <p:nvSpPr>
          <p:cNvPr id="879" name="Google Shape;879;p79"/>
          <p:cNvSpPr/>
          <p:nvPr/>
        </p:nvSpPr>
        <p:spPr>
          <a:xfrm>
            <a:off x="5506500" y="2608975"/>
            <a:ext cx="1775100" cy="1118700"/>
          </a:xfrm>
          <a:prstGeom prst="roundRect">
            <a:avLst>
              <a:gd fmla="val 16667" name="adj"/>
            </a:avLst>
          </a:prstGeom>
          <a:solidFill>
            <a:schemeClr val="lt1"/>
          </a:solidFill>
          <a:ln cap="flat" cmpd="sng" w="38100">
            <a:solidFill>
              <a:schemeClr val="accent4"/>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880" name="Google Shape;880;p79"/>
          <p:cNvSpPr txBox="1"/>
          <p:nvPr>
            <p:ph idx="1" type="body"/>
          </p:nvPr>
        </p:nvSpPr>
        <p:spPr>
          <a:xfrm>
            <a:off x="5595275" y="2670900"/>
            <a:ext cx="1977900" cy="676200"/>
          </a:xfrm>
          <a:prstGeom prst="rect">
            <a:avLst/>
          </a:prstGeom>
        </p:spPr>
        <p:txBody>
          <a:bodyPr anchorCtr="0" anchor="t" bIns="0" lIns="0" spcFirstLastPara="1" rIns="0" wrap="square" tIns="0">
            <a:normAutofit/>
          </a:bodyPr>
          <a:lstStyle/>
          <a:p>
            <a:pPr indent="0" lvl="0" marL="0" rtl="0" algn="l">
              <a:lnSpc>
                <a:spcPct val="115000"/>
              </a:lnSpc>
              <a:spcBef>
                <a:spcPts val="0"/>
              </a:spcBef>
              <a:spcAft>
                <a:spcPts val="0"/>
              </a:spcAft>
              <a:buNone/>
            </a:pPr>
            <a:r>
              <a:rPr lang="en-GB" sz="1400">
                <a:latin typeface="Lexend"/>
              </a:rPr>
              <a:t>12 baakad oo liin dhanaan ah</a:t>
            </a:r>
            <a:r>
              <a:rPr lang="en-GB" sz="1400">
                <a:latin typeface="Lexend"/>
              </a:rPr>
              <a:t/>
            </a:r>
            <a:endParaRPr sz="2000"/>
          </a:p>
          <a:p>
            <a:pPr indent="0" lvl="0" marL="0" rtl="0" algn="l">
              <a:lnSpc>
                <a:spcPct val="115000"/>
              </a:lnSpc>
              <a:spcBef>
                <a:spcPts val="0"/>
              </a:spcBef>
              <a:spcAft>
                <a:spcPts val="0"/>
              </a:spcAft>
              <a:buNone/>
            </a:pPr>
            <a:r>
              <a:rPr lang="en-GB" sz="1400">
                <a:latin typeface="Lexend"/>
              </a:rPr>
              <a:t>£6.20</a:t>
            </a:r>
            <a:endParaRPr sz="2000"/>
          </a:p>
        </p:txBody>
      </p:sp>
      <p:sp>
        <p:nvSpPr>
          <p:cNvPr id="881" name="Google Shape;881;p79"/>
          <p:cNvSpPr txBox="1"/>
          <p:nvPr>
            <p:ph idx="1" type="body"/>
          </p:nvPr>
        </p:nvSpPr>
        <p:spPr>
          <a:xfrm>
            <a:off x="324000" y="4253850"/>
            <a:ext cx="8496000" cy="432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Sidee ku ogaan karnaa midka qiimihiisu (value) ugu fiican yahay?</a:t>
            </a:r>
            <a:endParaRPr sz="20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7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7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7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7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8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8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5" name="Shape 885"/>
        <p:cNvGrpSpPr/>
        <p:nvPr/>
      </p:nvGrpSpPr>
      <p:grpSpPr>
        <a:xfrm>
          <a:off x="0" y="0"/>
          <a:ext cx="0" cy="0"/>
          <a:chOff x="0" y="0"/>
          <a:chExt cx="0" cy="0"/>
        </a:xfrm>
      </p:grpSpPr>
      <p:sp>
        <p:nvSpPr>
          <p:cNvPr id="886" name="Google Shape;886;p80"/>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Isbarbardhigga xayaysiisyada (Comparing promotions)</a:t>
            </a:r>
            <a:endParaRPr/>
          </a:p>
        </p:txBody>
      </p:sp>
      <p:sp>
        <p:nvSpPr>
          <p:cNvPr id="887" name="Google Shape;887;p80"/>
          <p:cNvSpPr/>
          <p:nvPr/>
        </p:nvSpPr>
        <p:spPr>
          <a:xfrm>
            <a:off x="384900" y="810000"/>
            <a:ext cx="2752200" cy="1118700"/>
          </a:xfrm>
          <a:prstGeom prst="roundRect">
            <a:avLst>
              <a:gd fmla="val 16667" name="adj"/>
            </a:avLst>
          </a:prstGeom>
          <a:solidFill>
            <a:schemeClr val="lt1"/>
          </a:solidFill>
          <a:ln cap="flat" cmpd="sng" w="38100">
            <a:solidFill>
              <a:schemeClr val="accent4"/>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888" name="Google Shape;888;p80"/>
          <p:cNvSpPr txBox="1"/>
          <p:nvPr>
            <p:ph idx="1" type="body"/>
          </p:nvPr>
        </p:nvSpPr>
        <p:spPr>
          <a:xfrm>
            <a:off x="473675" y="871925"/>
            <a:ext cx="2566200" cy="676200"/>
          </a:xfrm>
          <a:prstGeom prst="rect">
            <a:avLst/>
          </a:prstGeom>
        </p:spPr>
        <p:txBody>
          <a:bodyPr anchorCtr="0" anchor="t" bIns="0" lIns="0" spcFirstLastPara="1" rIns="0" wrap="square" tIns="0">
            <a:normAutofit/>
          </a:bodyPr>
          <a:lstStyle/>
          <a:p>
            <a:pPr indent="0" lvl="0" marL="0" rtl="0" algn="l">
              <a:lnSpc>
                <a:spcPct val="115000"/>
              </a:lnSpc>
              <a:spcBef>
                <a:spcPts val="0"/>
              </a:spcBef>
              <a:spcAft>
                <a:spcPts val="0"/>
              </a:spcAft>
              <a:buNone/>
            </a:pPr>
            <a:r>
              <a:rPr lang="en-GB" sz="1100">
                <a:latin typeface="Lexend"/>
              </a:rPr>
              <a:t>Heshiis gaar ah:</a:t>
            </a:r>
            <a:endParaRPr sz="2000"/>
          </a:p>
          <a:p>
            <a:pPr indent="0" lvl="0" marL="0" rtl="0" algn="l">
              <a:lnSpc>
                <a:spcPct val="115000"/>
              </a:lnSpc>
              <a:spcBef>
                <a:spcPts val="0"/>
              </a:spcBef>
              <a:spcAft>
                <a:spcPts val="0"/>
              </a:spcAft>
              <a:buNone/>
            </a:pPr>
            <a:r>
              <a:rPr lang="en-GB" sz="1100">
                <a:latin typeface="Lexend"/>
              </a:rPr>
              <a:t>8 baakad oo liin dhanaan ah</a:t>
            </a:r>
            <a:endParaRPr sz="2000"/>
          </a:p>
          <a:p>
            <a:pPr indent="0" lvl="0" marL="0" rtl="0" algn="l">
              <a:lnSpc>
                <a:spcPct val="115000"/>
              </a:lnSpc>
              <a:spcBef>
                <a:spcPts val="0"/>
              </a:spcBef>
              <a:spcAft>
                <a:spcPts val="0"/>
              </a:spcAft>
              <a:buNone/>
            </a:pPr>
            <a:r>
              <a:rPr lang="en-GB" sz="1100">
                <a:latin typeface="Lexend"/>
              </a:rPr>
              <a:t>£4.10</a:t>
            </a:r>
            <a:endParaRPr sz="2000"/>
          </a:p>
        </p:txBody>
      </p:sp>
      <p:sp>
        <p:nvSpPr>
          <p:cNvPr id="889" name="Google Shape;889;p80"/>
          <p:cNvSpPr/>
          <p:nvPr/>
        </p:nvSpPr>
        <p:spPr>
          <a:xfrm>
            <a:off x="5315775" y="810000"/>
            <a:ext cx="1775100" cy="1118700"/>
          </a:xfrm>
          <a:prstGeom prst="roundRect">
            <a:avLst>
              <a:gd fmla="val 16667" name="adj"/>
            </a:avLst>
          </a:prstGeom>
          <a:solidFill>
            <a:schemeClr val="lt1"/>
          </a:solidFill>
          <a:ln cap="flat" cmpd="sng" w="38100">
            <a:solidFill>
              <a:schemeClr val="accent4"/>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890" name="Google Shape;890;p80"/>
          <p:cNvSpPr txBox="1"/>
          <p:nvPr>
            <p:ph idx="1" type="body"/>
          </p:nvPr>
        </p:nvSpPr>
        <p:spPr>
          <a:xfrm>
            <a:off x="5404550" y="871925"/>
            <a:ext cx="1977900" cy="676200"/>
          </a:xfrm>
          <a:prstGeom prst="rect">
            <a:avLst/>
          </a:prstGeom>
        </p:spPr>
        <p:txBody>
          <a:bodyPr anchorCtr="0" anchor="t" bIns="0" lIns="0" spcFirstLastPara="1" rIns="0" wrap="square" tIns="0">
            <a:normAutofit/>
          </a:bodyPr>
          <a:lstStyle/>
          <a:p>
            <a:pPr indent="0" lvl="0" marL="0" rtl="0" algn="l">
              <a:lnSpc>
                <a:spcPct val="115000"/>
              </a:lnSpc>
              <a:spcBef>
                <a:spcPts val="0"/>
              </a:spcBef>
              <a:spcAft>
                <a:spcPts val="0"/>
              </a:spcAft>
              <a:buNone/>
            </a:pPr>
            <a:r>
              <a:rPr lang="en-GB" sz="1100">
                <a:latin typeface="Lexend"/>
              </a:rPr>
              <a:t>12 baakad oo liin dhanaan ah</a:t>
            </a:r>
            <a:endParaRPr sz="2000"/>
          </a:p>
          <a:p>
            <a:pPr indent="0" lvl="0" marL="0" rtl="0" algn="l">
              <a:lnSpc>
                <a:spcPct val="115000"/>
              </a:lnSpc>
              <a:spcBef>
                <a:spcPts val="0"/>
              </a:spcBef>
              <a:spcAft>
                <a:spcPts val="0"/>
              </a:spcAft>
              <a:buNone/>
            </a:pPr>
            <a:r>
              <a:rPr lang="en-GB" sz="1100">
                <a:latin typeface="Lexend"/>
              </a:rPr>
              <a:t>£6.20</a:t>
            </a:r>
            <a:endParaRPr sz="2000"/>
          </a:p>
        </p:txBody>
      </p:sp>
      <p:sp>
        <p:nvSpPr>
          <p:cNvPr id="891" name="Google Shape;891;p80"/>
          <p:cNvSpPr txBox="1"/>
          <p:nvPr>
            <p:ph idx="1" type="body"/>
          </p:nvPr>
        </p:nvSpPr>
        <p:spPr>
          <a:xfrm>
            <a:off x="324000" y="2160000"/>
            <a:ext cx="8496000" cy="432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Waxaan u baahanahay inaan isbarbardhiggo qiimaha tiro isku mid ah oo qasacado ah.</a:t>
            </a:r>
            <a:r>
              <a:rPr lang="en-GB" sz="1100">
                <a:latin typeface="Lexend"/>
              </a:rPr>
              <a:t/>
            </a:r>
            <a:endParaRPr sz="2000"/>
          </a:p>
        </p:txBody>
      </p:sp>
      <p:sp>
        <p:nvSpPr>
          <p:cNvPr id="892" name="Google Shape;892;p80"/>
          <p:cNvSpPr txBox="1"/>
          <p:nvPr>
            <p:ph idx="1" type="body"/>
          </p:nvPr>
        </p:nvSpPr>
        <p:spPr>
          <a:xfrm>
            <a:off x="3274875" y="2700000"/>
            <a:ext cx="5544900" cy="432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Maxaad u malaynaysaa in Layla ay dooratay 24 daasadood?</a:t>
            </a:r>
            <a:r>
              <a:rPr lang="en-GB" sz="1100">
                <a:latin typeface="Lexend"/>
              </a:rPr>
              <a:t/>
            </a:r>
            <a:endParaRPr sz="2000"/>
          </a:p>
        </p:txBody>
      </p:sp>
      <p:sp>
        <p:nvSpPr>
          <p:cNvPr id="893" name="Google Shape;893;p80"/>
          <p:cNvSpPr txBox="1"/>
          <p:nvPr>
            <p:ph idx="1" type="body"/>
          </p:nvPr>
        </p:nvSpPr>
        <p:spPr>
          <a:xfrm>
            <a:off x="3369600" y="3347100"/>
            <a:ext cx="5450100" cy="432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24 waa tirada guud ee ugu hooseysa (lowest common multiple) ee 8 iyo 12.</a:t>
            </a:r>
            <a:r>
              <a:rPr lang="en-GB" sz="1100">
                <a:latin typeface="Lexend"/>
              </a:rPr>
              <a:t/>
            </a:r>
            <a:endParaRPr sz="2000"/>
          </a:p>
        </p:txBody>
      </p:sp>
      <p:sp>
        <p:nvSpPr>
          <p:cNvPr id="894" name="Google Shape;894;p80"/>
          <p:cNvSpPr txBox="1"/>
          <p:nvPr/>
        </p:nvSpPr>
        <p:spPr>
          <a:xfrm>
            <a:off x="225253" y="4351124"/>
            <a:ext cx="1060200" cy="399000"/>
          </a:xfrm>
          <a:prstGeom prst="rect">
            <a:avLst/>
          </a:prstGeom>
          <a:noFill/>
          <a:ln>
            <a:noFill/>
          </a:ln>
        </p:spPr>
        <p:txBody>
          <a:bodyPr anchorCtr="0" anchor="ctr" bIns="91425" lIns="91425" spcFirstLastPara="1" rIns="91425" wrap="none" tIns="91425">
            <a:normAutofit/>
          </a:bodyPr>
          <a:lstStyle/>
          <a:p>
            <a:pPr indent="0" lvl="0" marL="0" rtl="0" algn="ctr">
              <a:lnSpc>
                <a:spcPct val="115000"/>
              </a:lnSpc>
              <a:spcBef>
                <a:spcPts val="0"/>
              </a:spcBef>
              <a:spcAft>
                <a:spcPts val="0"/>
              </a:spcAft>
              <a:buNone/>
            </a:pPr>
            <a:r>
              <a:rPr lang="en-GB" sz="1100">
                <a:latin typeface="Lexend"/>
                <a:ea typeface="Lexend"/>
                <a:cs typeface="Lexend"/>
                <a:sym typeface="Lexend"/>
              </a:rPr>
              <a:t>Layla</a:t>
            </a:r>
            <a:endParaRPr b="1" sz="1800">
              <a:latin typeface="Lexend"/>
              <a:ea typeface="Lexend"/>
              <a:cs typeface="Lexend"/>
              <a:sym typeface="Lexend"/>
            </a:endParaRPr>
          </a:p>
        </p:txBody>
      </p:sp>
      <p:grpSp>
        <p:nvGrpSpPr>
          <p:cNvPr id="895" name="Google Shape;895;p80"/>
          <p:cNvGrpSpPr/>
          <p:nvPr/>
        </p:nvGrpSpPr>
        <p:grpSpPr>
          <a:xfrm>
            <a:off x="900466" y="2516349"/>
            <a:ext cx="2374418" cy="1447274"/>
            <a:chOff x="1902376" y="1608371"/>
            <a:chExt cx="1789043" cy="1553870"/>
          </a:xfrm>
        </p:grpSpPr>
        <p:pic>
          <p:nvPicPr>
            <p:cNvPr id="896" name="Google Shape;896;p80"/>
            <p:cNvPicPr preferRelativeResize="0"/>
            <p:nvPr/>
          </p:nvPicPr>
          <p:blipFill rotWithShape="1">
            <a:blip r:embed="rId3">
              <a:alphaModFix/>
            </a:blip>
            <a:srcRect b="0" l="0" r="69082" t="56280"/>
            <a:stretch/>
          </p:blipFill>
          <p:spPr>
            <a:xfrm flipH="1">
              <a:off x="1902376" y="1608371"/>
              <a:ext cx="1692396" cy="1553870"/>
            </a:xfrm>
            <a:prstGeom prst="rect">
              <a:avLst/>
            </a:prstGeom>
            <a:noFill/>
            <a:ln>
              <a:noFill/>
            </a:ln>
          </p:spPr>
        </p:pic>
        <p:sp>
          <p:nvSpPr>
            <p:cNvPr id="897" name="Google Shape;897;p80"/>
            <p:cNvSpPr txBox="1"/>
            <p:nvPr/>
          </p:nvSpPr>
          <p:spPr>
            <a:xfrm flipH="1">
              <a:off x="2027019" y="1783886"/>
              <a:ext cx="1664400" cy="1054800"/>
            </a:xfrm>
            <a:prstGeom prst="rect">
              <a:avLst/>
            </a:prstGeom>
            <a:noFill/>
            <a:ln>
              <a:noFill/>
            </a:ln>
          </p:spPr>
          <p:txBody>
            <a:bodyPr anchorCtr="0" anchor="ctr" bIns="0" lIns="0" spcFirstLastPara="1" rIns="0" wrap="square" tIns="0">
              <a:noAutofit/>
            </a:bodyPr>
            <a:lstStyle/>
            <a:p>
              <a:pPr indent="0" lvl="0" marL="0" rtl="0" algn="l">
                <a:lnSpc>
                  <a:spcPct val="115000"/>
                </a:lnSpc>
                <a:spcBef>
                  <a:spcPts val="0"/>
                </a:spcBef>
                <a:spcAft>
                  <a:spcPts val="1000"/>
                </a:spcAft>
                <a:buNone/>
              </a:pPr>
              <a:r>
                <a:rPr lang="en-GB" sz="1300">
                  <a:latin typeface="Lexend"/>
                  <a:ea typeface="Lexend"/>
                  <a:cs typeface="Lexend"/>
                  <a:sym typeface="Lexend"/>
                </a:rPr>
                <a:t>Waxaan ku xisaabin doonaa qiimaha (value) 24 daasadood mid kasta.</a:t>
              </a:r>
              <a:endParaRPr sz="1800">
                <a:solidFill>
                  <a:srgbClr val="000000"/>
                </a:solidFill>
                <a:latin typeface="Lexend"/>
                <a:ea typeface="Lexend"/>
                <a:cs typeface="Lexend"/>
                <a:sym typeface="Lexend"/>
              </a:endParaRPr>
            </a:p>
          </p:txBody>
        </p:sp>
      </p:grpSp>
      <p:pic>
        <p:nvPicPr>
          <p:cNvPr id="898" name="Google Shape;898;p80"/>
          <p:cNvPicPr preferRelativeResize="0"/>
          <p:nvPr/>
        </p:nvPicPr>
        <p:blipFill>
          <a:blip r:embed="rId6">
            <a:alphaModFix/>
          </a:blip>
          <a:stretch>
            <a:fillRect/>
          </a:stretch>
        </p:blipFill>
        <p:spPr>
          <a:xfrm>
            <a:off x="481650" y="3634200"/>
            <a:ext cx="547399" cy="716926"/>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9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9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9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9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9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2" name="Shape 902"/>
        <p:cNvGrpSpPr/>
        <p:nvPr/>
      </p:nvGrpSpPr>
      <p:grpSpPr>
        <a:xfrm>
          <a:off x="0" y="0"/>
          <a:ext cx="0" cy="0"/>
          <a:chOff x="0" y="0"/>
          <a:chExt cx="0" cy="0"/>
        </a:xfrm>
      </p:grpSpPr>
      <p:sp>
        <p:nvSpPr>
          <p:cNvPr id="903" name="Google Shape;903;p81"/>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Isbarbardhigga horumarinta (promotions)</a:t>
            </a:r>
            <a:endParaRPr/>
          </a:p>
        </p:txBody>
      </p:sp>
      <p:sp>
        <p:nvSpPr>
          <p:cNvPr id="904" name="Google Shape;904;p81"/>
          <p:cNvSpPr/>
          <p:nvPr/>
        </p:nvSpPr>
        <p:spPr>
          <a:xfrm>
            <a:off x="384900" y="810000"/>
            <a:ext cx="2752200" cy="1118700"/>
          </a:xfrm>
          <a:prstGeom prst="roundRect">
            <a:avLst>
              <a:gd fmla="val 16667" name="adj"/>
            </a:avLst>
          </a:prstGeom>
          <a:solidFill>
            <a:schemeClr val="lt1"/>
          </a:solidFill>
          <a:ln cap="flat" cmpd="sng" w="38100">
            <a:solidFill>
              <a:schemeClr val="accent4"/>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905" name="Google Shape;905;p81"/>
          <p:cNvSpPr txBox="1"/>
          <p:nvPr>
            <p:ph idx="1" type="body"/>
          </p:nvPr>
        </p:nvSpPr>
        <p:spPr>
          <a:xfrm>
            <a:off x="473675" y="871925"/>
            <a:ext cx="2566200" cy="676200"/>
          </a:xfrm>
          <a:prstGeom prst="rect">
            <a:avLst/>
          </a:prstGeom>
        </p:spPr>
        <p:txBody>
          <a:bodyPr anchorCtr="0" anchor="t" bIns="0" lIns="0" spcFirstLastPara="1" rIns="0" wrap="square" tIns="0">
            <a:normAutofit/>
          </a:bodyPr>
          <a:lstStyle/>
          <a:p>
            <a:pPr indent="0" lvl="0" marL="0" rtl="0" algn="l">
              <a:lnSpc>
                <a:spcPct val="115000"/>
              </a:lnSpc>
              <a:spcBef>
                <a:spcPts val="0"/>
              </a:spcBef>
              <a:spcAft>
                <a:spcPts val="0"/>
              </a:spcAft>
              <a:buNone/>
            </a:pPr>
            <a:r>
              <a:rPr lang="en-GB" sz="1100">
                <a:latin typeface="Lexend"/>
              </a:rPr>
              <a:t>Hesho gaar ah:</a:t>
            </a:r>
            <a:endParaRPr sz="2000"/>
          </a:p>
          <a:p>
            <a:pPr indent="0" lvl="0" marL="0" rtl="0" algn="l">
              <a:lnSpc>
                <a:spcPct val="115000"/>
              </a:lnSpc>
              <a:spcBef>
                <a:spcPts val="0"/>
              </a:spcBef>
              <a:spcAft>
                <a:spcPts val="0"/>
              </a:spcAft>
              <a:buNone/>
            </a:pPr>
            <a:r>
              <a:rPr lang="en-GB" sz="1100">
                <a:latin typeface="Lexend"/>
              </a:rPr>
              <a:t>8 baakad oo leymunad (lemonade)</a:t>
            </a:r>
            <a:endParaRPr sz="2000"/>
          </a:p>
          <a:p>
            <a:pPr indent="0" lvl="0" marL="0" rtl="0" algn="l">
              <a:lnSpc>
                <a:spcPct val="115000"/>
              </a:lnSpc>
              <a:spcBef>
                <a:spcPts val="0"/>
              </a:spcBef>
              <a:spcAft>
                <a:spcPts val="0"/>
              </a:spcAft>
              <a:buNone/>
            </a:pPr>
            <a:r>
              <a:rPr lang="en-GB" sz="1100">
                <a:latin typeface="Lexend"/>
              </a:rPr>
              <a:t>£4.10</a:t>
            </a:r>
            <a:endParaRPr sz="2000"/>
          </a:p>
        </p:txBody>
      </p:sp>
      <p:sp>
        <p:nvSpPr>
          <p:cNvPr id="906" name="Google Shape;906;p81"/>
          <p:cNvSpPr/>
          <p:nvPr/>
        </p:nvSpPr>
        <p:spPr>
          <a:xfrm>
            <a:off x="5315775" y="810000"/>
            <a:ext cx="1775100" cy="1118700"/>
          </a:xfrm>
          <a:prstGeom prst="roundRect">
            <a:avLst>
              <a:gd fmla="val 16667" name="adj"/>
            </a:avLst>
          </a:prstGeom>
          <a:solidFill>
            <a:schemeClr val="lt1"/>
          </a:solidFill>
          <a:ln cap="flat" cmpd="sng" w="38100">
            <a:solidFill>
              <a:schemeClr val="accent4"/>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907" name="Google Shape;907;p81"/>
          <p:cNvSpPr txBox="1"/>
          <p:nvPr>
            <p:ph idx="1" type="body"/>
          </p:nvPr>
        </p:nvSpPr>
        <p:spPr>
          <a:xfrm>
            <a:off x="5404550" y="871925"/>
            <a:ext cx="1977900" cy="676200"/>
          </a:xfrm>
          <a:prstGeom prst="rect">
            <a:avLst/>
          </a:prstGeom>
        </p:spPr>
        <p:txBody>
          <a:bodyPr anchorCtr="0" anchor="t" bIns="0" lIns="0" spcFirstLastPara="1" rIns="0" wrap="square" tIns="0">
            <a:normAutofit/>
          </a:bodyPr>
          <a:lstStyle/>
          <a:p>
            <a:pPr indent="0" lvl="0" marL="0" rtl="0" algn="l">
              <a:lnSpc>
                <a:spcPct val="115000"/>
              </a:lnSpc>
              <a:spcBef>
                <a:spcPts val="0"/>
              </a:spcBef>
              <a:spcAft>
                <a:spcPts val="0"/>
              </a:spcAft>
              <a:buNone/>
            </a:pPr>
            <a:r>
              <a:rPr lang="en-GB" sz="1100">
                <a:latin typeface="Lexend"/>
              </a:rPr>
              <a:t>12 baakad oo leymunad (lemonade)</a:t>
            </a:r>
            <a:endParaRPr sz="2000"/>
          </a:p>
          <a:p>
            <a:pPr indent="0" lvl="0" marL="0" rtl="0" algn="l">
              <a:lnSpc>
                <a:spcPct val="115000"/>
              </a:lnSpc>
              <a:spcBef>
                <a:spcPts val="0"/>
              </a:spcBef>
              <a:spcAft>
                <a:spcPts val="0"/>
              </a:spcAft>
              <a:buNone/>
            </a:pPr>
            <a:r>
              <a:rPr lang="en-GB" sz="1100">
                <a:latin typeface="Lexend"/>
              </a:rPr>
              <a:t>£6.20</a:t>
            </a:r>
            <a:endParaRPr sz="2000"/>
          </a:p>
        </p:txBody>
      </p:sp>
      <p:sp>
        <p:nvSpPr>
          <p:cNvPr id="908" name="Google Shape;908;p81"/>
          <p:cNvSpPr txBox="1"/>
          <p:nvPr>
            <p:ph idx="1" type="body"/>
          </p:nvPr>
        </p:nvSpPr>
        <p:spPr>
          <a:xfrm>
            <a:off x="324000" y="2160000"/>
            <a:ext cx="8496000" cy="432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Waxaan u baahanahay inaan isbarbardhigno qiimaha (value) tirada daasadaha isku midka ah.</a:t>
            </a:r>
            <a:endParaRPr sz="2000"/>
          </a:p>
        </p:txBody>
      </p:sp>
      <p:pic>
        <p:nvPicPr>
          <p:cNvPr id="909" name="Google Shape;909;p81"/>
          <p:cNvPicPr preferRelativeResize="0"/>
          <p:nvPr/>
        </p:nvPicPr>
        <p:blipFill>
          <a:blip r:embed="rId10">
            <a:alphaModFix/>
          </a:blip>
          <a:stretch>
            <a:fillRect/>
          </a:stretch>
        </p:blipFill>
        <p:spPr>
          <a:xfrm>
            <a:off x="3173949" y="3634200"/>
            <a:ext cx="448587" cy="858997"/>
          </a:xfrm>
          <a:prstGeom prst="rect">
            <a:avLst/>
          </a:prstGeom>
          <a:noFill/>
          <a:ln>
            <a:noFill/>
          </a:ln>
        </p:spPr>
      </p:pic>
      <p:sp>
        <p:nvSpPr>
          <p:cNvPr id="910" name="Google Shape;910;p81"/>
          <p:cNvSpPr txBox="1"/>
          <p:nvPr/>
        </p:nvSpPr>
        <p:spPr>
          <a:xfrm>
            <a:off x="2852600" y="4398774"/>
            <a:ext cx="1091100" cy="467400"/>
          </a:xfrm>
          <a:prstGeom prst="rect">
            <a:avLst/>
          </a:prstGeom>
          <a:noFill/>
          <a:ln>
            <a:noFill/>
          </a:ln>
        </p:spPr>
        <p:txBody>
          <a:bodyPr anchorCtr="0" anchor="ctr" bIns="91425" lIns="91425" spcFirstLastPara="1" rIns="91425" wrap="none" tIns="91425">
            <a:normAutofit/>
          </a:bodyPr>
          <a:lstStyle/>
          <a:p>
            <a:pPr indent="0" lvl="0" marL="0" rtl="0" algn="ctr">
              <a:lnSpc>
                <a:spcPct val="115000"/>
              </a:lnSpc>
              <a:spcBef>
                <a:spcPts val="0"/>
              </a:spcBef>
              <a:spcAft>
                <a:spcPts val="0"/>
              </a:spcAft>
              <a:buNone/>
            </a:pPr>
            <a:r>
              <a:rPr lang="en-GB" sz="1100">
                <a:latin typeface="Lexend"/>
                <a:ea typeface="Lexend"/>
                <a:cs typeface="Lexend"/>
                <a:sym typeface="Lexend"/>
              </a:rPr>
              <a:t>Caasha</a:t>
            </a:r>
            <a:endParaRPr sz="1800">
              <a:latin typeface="Lexend"/>
              <a:ea typeface="Lexend"/>
              <a:cs typeface="Lexend"/>
              <a:sym typeface="Lexend"/>
            </a:endParaRPr>
          </a:p>
        </p:txBody>
      </p:sp>
      <p:grpSp>
        <p:nvGrpSpPr>
          <p:cNvPr id="911" name="Google Shape;911;p81"/>
          <p:cNvGrpSpPr/>
          <p:nvPr/>
        </p:nvGrpSpPr>
        <p:grpSpPr>
          <a:xfrm>
            <a:off x="3567477" y="2516349"/>
            <a:ext cx="2222078" cy="1447274"/>
            <a:chOff x="1902381" y="1608371"/>
            <a:chExt cx="1814979" cy="1553870"/>
          </a:xfrm>
        </p:grpSpPr>
        <p:pic>
          <p:nvPicPr>
            <p:cNvPr id="912" name="Google Shape;912;p81"/>
            <p:cNvPicPr preferRelativeResize="0"/>
            <p:nvPr/>
          </p:nvPicPr>
          <p:blipFill rotWithShape="1">
            <a:blip r:embed="rId4">
              <a:alphaModFix/>
            </a:blip>
            <a:srcRect b="0" l="0" r="69082" t="56280"/>
            <a:stretch/>
          </p:blipFill>
          <p:spPr>
            <a:xfrm flipH="1">
              <a:off x="1902381" y="1608371"/>
              <a:ext cx="1814979" cy="1553870"/>
            </a:xfrm>
            <a:prstGeom prst="rect">
              <a:avLst/>
            </a:prstGeom>
            <a:noFill/>
            <a:ln>
              <a:noFill/>
            </a:ln>
          </p:spPr>
        </p:pic>
        <p:sp>
          <p:nvSpPr>
            <p:cNvPr id="913" name="Google Shape;913;p81"/>
            <p:cNvSpPr txBox="1"/>
            <p:nvPr/>
          </p:nvSpPr>
          <p:spPr>
            <a:xfrm flipH="1">
              <a:off x="2025822" y="1783887"/>
              <a:ext cx="1665600" cy="1054800"/>
            </a:xfrm>
            <a:prstGeom prst="rect">
              <a:avLst/>
            </a:prstGeom>
            <a:noFill/>
            <a:ln>
              <a:noFill/>
            </a:ln>
          </p:spPr>
          <p:txBody>
            <a:bodyPr anchorCtr="0" anchor="ctr" bIns="0" lIns="0" spcFirstLastPara="1" rIns="0" wrap="square" tIns="0">
              <a:noAutofit/>
            </a:bodyPr>
            <a:lstStyle/>
            <a:p>
              <a:pPr indent="0" lvl="0" marL="0" rtl="0" algn="l">
                <a:lnSpc>
                  <a:spcPct val="115000"/>
                </a:lnSpc>
                <a:spcBef>
                  <a:spcPts val="0"/>
                </a:spcBef>
                <a:spcAft>
                  <a:spcPts val="1000"/>
                </a:spcAft>
                <a:buNone/>
              </a:pPr>
              <a:r>
                <a:rPr lang="en-GB" sz="1300">
                  <a:latin typeface="Lexend"/>
                  <a:ea typeface="Lexend"/>
                  <a:cs typeface="Lexend"/>
                  <a:sym typeface="Lexend"/>
                </a:rPr>
                <a:t>Waxaan ku xisaabin doonaa qiimaha (value) 4 daasadood mid kasta.</a:t>
              </a:r>
              <a:endParaRPr sz="1800">
                <a:solidFill>
                  <a:srgbClr val="000000"/>
                </a:solidFill>
                <a:latin typeface="Lexend"/>
                <a:ea typeface="Lexend"/>
                <a:cs typeface="Lexend"/>
                <a:sym typeface="Lexend"/>
              </a:endParaRPr>
            </a:p>
          </p:txBody>
        </p:sp>
      </p:grpSp>
      <p:sp>
        <p:nvSpPr>
          <p:cNvPr id="914" name="Google Shape;914;p81"/>
          <p:cNvSpPr txBox="1"/>
          <p:nvPr/>
        </p:nvSpPr>
        <p:spPr>
          <a:xfrm>
            <a:off x="225253" y="4351124"/>
            <a:ext cx="1060200" cy="399000"/>
          </a:xfrm>
          <a:prstGeom prst="rect">
            <a:avLst/>
          </a:prstGeom>
          <a:noFill/>
          <a:ln>
            <a:noFill/>
          </a:ln>
        </p:spPr>
        <p:txBody>
          <a:bodyPr anchorCtr="0" anchor="ctr" bIns="91425" lIns="91425" spcFirstLastPara="1" rIns="91425" wrap="none" tIns="91425">
            <a:normAutofit/>
          </a:bodyPr>
          <a:lstStyle/>
          <a:p>
            <a:pPr indent="0" lvl="0" marL="0" rtl="0" algn="ctr">
              <a:lnSpc>
                <a:spcPct val="115000"/>
              </a:lnSpc>
              <a:spcBef>
                <a:spcPts val="0"/>
              </a:spcBef>
              <a:spcAft>
                <a:spcPts val="0"/>
              </a:spcAft>
              <a:buNone/>
            </a:pPr>
            <a:r>
              <a:rPr lang="en-GB" sz="1100">
                <a:latin typeface="Lexend"/>
                <a:ea typeface="Lexend"/>
                <a:cs typeface="Lexend"/>
                <a:sym typeface="Lexend"/>
              </a:rPr>
              <a:t>Layla</a:t>
            </a:r>
            <a:endParaRPr b="1" sz="1800">
              <a:latin typeface="Lexend"/>
              <a:ea typeface="Lexend"/>
              <a:cs typeface="Lexend"/>
              <a:sym typeface="Lexend"/>
            </a:endParaRPr>
          </a:p>
        </p:txBody>
      </p:sp>
      <p:grpSp>
        <p:nvGrpSpPr>
          <p:cNvPr id="915" name="Google Shape;915;p81"/>
          <p:cNvGrpSpPr/>
          <p:nvPr/>
        </p:nvGrpSpPr>
        <p:grpSpPr>
          <a:xfrm>
            <a:off x="900466" y="2516349"/>
            <a:ext cx="2374418" cy="1447274"/>
            <a:chOff x="1902376" y="1608371"/>
            <a:chExt cx="1789043" cy="1553870"/>
          </a:xfrm>
        </p:grpSpPr>
        <p:pic>
          <p:nvPicPr>
            <p:cNvPr id="916" name="Google Shape;916;p81"/>
            <p:cNvPicPr preferRelativeResize="0"/>
            <p:nvPr/>
          </p:nvPicPr>
          <p:blipFill rotWithShape="1">
            <a:blip r:embed="rId4">
              <a:alphaModFix/>
            </a:blip>
            <a:srcRect b="0" l="0" r="69082" t="56280"/>
            <a:stretch/>
          </p:blipFill>
          <p:spPr>
            <a:xfrm flipH="1">
              <a:off x="1902376" y="1608371"/>
              <a:ext cx="1692396" cy="1553870"/>
            </a:xfrm>
            <a:prstGeom prst="rect">
              <a:avLst/>
            </a:prstGeom>
            <a:noFill/>
            <a:ln>
              <a:noFill/>
            </a:ln>
          </p:spPr>
        </p:pic>
        <p:sp>
          <p:nvSpPr>
            <p:cNvPr id="917" name="Google Shape;917;p81"/>
            <p:cNvSpPr txBox="1"/>
            <p:nvPr/>
          </p:nvSpPr>
          <p:spPr>
            <a:xfrm flipH="1">
              <a:off x="2027019" y="1783886"/>
              <a:ext cx="1664400" cy="1054800"/>
            </a:xfrm>
            <a:prstGeom prst="rect">
              <a:avLst/>
            </a:prstGeom>
            <a:noFill/>
            <a:ln>
              <a:noFill/>
            </a:ln>
          </p:spPr>
          <p:txBody>
            <a:bodyPr anchorCtr="0" anchor="ctr" bIns="0" lIns="0" spcFirstLastPara="1" rIns="0" wrap="square" tIns="0">
              <a:noAutofit/>
            </a:bodyPr>
            <a:lstStyle/>
            <a:p>
              <a:pPr indent="0" lvl="0" marL="0" rtl="0" algn="l">
                <a:lnSpc>
                  <a:spcPct val="115000"/>
                </a:lnSpc>
                <a:spcBef>
                  <a:spcPts val="0"/>
                </a:spcBef>
                <a:spcAft>
                  <a:spcPts val="1000"/>
                </a:spcAft>
                <a:buNone/>
              </a:pPr>
              <a:r>
                <a:rPr lang="en-GB" sz="1300">
                  <a:latin typeface="Lexend"/>
                  <a:ea typeface="Lexend"/>
                  <a:cs typeface="Lexend"/>
                  <a:sym typeface="Lexend"/>
                </a:rPr>
                <a:t>Waxaan ku xisaabin doonaa qiimaha (value) 24 daasadood mid kasta.</a:t>
              </a:r>
              <a:endParaRPr sz="1800">
                <a:solidFill>
                  <a:srgbClr val="000000"/>
                </a:solidFill>
                <a:latin typeface="Lexend"/>
                <a:ea typeface="Lexend"/>
                <a:cs typeface="Lexend"/>
                <a:sym typeface="Lexend"/>
              </a:endParaRPr>
            </a:p>
          </p:txBody>
        </p:sp>
      </p:grpSp>
      <p:pic>
        <p:nvPicPr>
          <p:cNvPr id="918" name="Google Shape;918;p81"/>
          <p:cNvPicPr preferRelativeResize="0"/>
          <p:nvPr/>
        </p:nvPicPr>
        <p:blipFill>
          <a:blip r:embed="rId11">
            <a:alphaModFix/>
          </a:blip>
          <a:stretch>
            <a:fillRect/>
          </a:stretch>
        </p:blipFill>
        <p:spPr>
          <a:xfrm>
            <a:off x="481650" y="3634200"/>
            <a:ext cx="547399" cy="716926"/>
          </a:xfrm>
          <a:prstGeom prst="rect">
            <a:avLst/>
          </a:prstGeom>
          <a:noFill/>
          <a:ln>
            <a:noFill/>
          </a:ln>
        </p:spPr>
      </p:pic>
      <p:sp>
        <p:nvSpPr>
          <p:cNvPr id="919" name="Google Shape;919;p81"/>
          <p:cNvSpPr txBox="1"/>
          <p:nvPr/>
        </p:nvSpPr>
        <p:spPr>
          <a:xfrm>
            <a:off x="5454600" y="4396796"/>
            <a:ext cx="1147200" cy="423600"/>
          </a:xfrm>
          <a:prstGeom prst="rect">
            <a:avLst/>
          </a:prstGeom>
          <a:noFill/>
          <a:ln>
            <a:noFill/>
          </a:ln>
        </p:spPr>
        <p:txBody>
          <a:bodyPr anchorCtr="0" anchor="ctr" bIns="91425" lIns="91425" spcFirstLastPara="1" rIns="91425" wrap="none" tIns="91425">
            <a:normAutofit/>
          </a:bodyPr>
          <a:lstStyle/>
          <a:p>
            <a:pPr indent="0" lvl="0" marL="0" rtl="0" algn="ctr">
              <a:lnSpc>
                <a:spcPct val="115000"/>
              </a:lnSpc>
              <a:spcBef>
                <a:spcPts val="0"/>
              </a:spcBef>
              <a:spcAft>
                <a:spcPts val="0"/>
              </a:spcAft>
              <a:buNone/>
            </a:pPr>
            <a:r>
              <a:rPr lang="en-GB" sz="1100">
                <a:latin typeface="Lexend"/>
                <a:ea typeface="Lexend"/>
                <a:cs typeface="Lexend"/>
                <a:sym typeface="Lexend"/>
              </a:rPr>
              <a:t>Cabdi</a:t>
            </a:r>
            <a:endParaRPr sz="1800">
              <a:latin typeface="Lexend"/>
              <a:ea typeface="Lexend"/>
              <a:cs typeface="Lexend"/>
              <a:sym typeface="Lexend"/>
            </a:endParaRPr>
          </a:p>
        </p:txBody>
      </p:sp>
      <p:pic>
        <p:nvPicPr>
          <p:cNvPr id="920" name="Google Shape;920;p81"/>
          <p:cNvPicPr preferRelativeResize="0"/>
          <p:nvPr/>
        </p:nvPicPr>
        <p:blipFill>
          <a:blip r:embed="rId12">
            <a:alphaModFix/>
          </a:blip>
          <a:stretch>
            <a:fillRect/>
          </a:stretch>
        </p:blipFill>
        <p:spPr>
          <a:xfrm>
            <a:off x="5735592" y="3701700"/>
            <a:ext cx="585190" cy="647257"/>
          </a:xfrm>
          <a:prstGeom prst="rect">
            <a:avLst/>
          </a:prstGeom>
          <a:noFill/>
          <a:ln>
            <a:noFill/>
          </a:ln>
        </p:spPr>
      </p:pic>
      <p:grpSp>
        <p:nvGrpSpPr>
          <p:cNvPr id="921" name="Google Shape;921;p81"/>
          <p:cNvGrpSpPr/>
          <p:nvPr/>
        </p:nvGrpSpPr>
        <p:grpSpPr>
          <a:xfrm>
            <a:off x="6234477" y="2516349"/>
            <a:ext cx="2222078" cy="1447274"/>
            <a:chOff x="1902381" y="1608371"/>
            <a:chExt cx="1814979" cy="1553870"/>
          </a:xfrm>
        </p:grpSpPr>
        <p:pic>
          <p:nvPicPr>
            <p:cNvPr id="922" name="Google Shape;922;p81"/>
            <p:cNvPicPr preferRelativeResize="0"/>
            <p:nvPr/>
          </p:nvPicPr>
          <p:blipFill rotWithShape="1">
            <a:blip r:embed="rId4">
              <a:alphaModFix/>
            </a:blip>
            <a:srcRect b="0" l="0" r="69082" t="56280"/>
            <a:stretch/>
          </p:blipFill>
          <p:spPr>
            <a:xfrm flipH="1">
              <a:off x="1902381" y="1608371"/>
              <a:ext cx="1814979" cy="1553870"/>
            </a:xfrm>
            <a:prstGeom prst="rect">
              <a:avLst/>
            </a:prstGeom>
            <a:noFill/>
            <a:ln>
              <a:noFill/>
            </a:ln>
          </p:spPr>
        </p:pic>
        <p:sp>
          <p:nvSpPr>
            <p:cNvPr id="923" name="Google Shape;923;p81"/>
            <p:cNvSpPr txBox="1"/>
            <p:nvPr/>
          </p:nvSpPr>
          <p:spPr>
            <a:xfrm flipH="1">
              <a:off x="2025822" y="1783887"/>
              <a:ext cx="1665600" cy="1054800"/>
            </a:xfrm>
            <a:prstGeom prst="rect">
              <a:avLst/>
            </a:prstGeom>
            <a:noFill/>
            <a:ln>
              <a:noFill/>
            </a:ln>
          </p:spPr>
          <p:txBody>
            <a:bodyPr anchorCtr="0" anchor="ctr" bIns="0" lIns="0" spcFirstLastPara="1" rIns="0" wrap="square" tIns="0">
              <a:noAutofit/>
            </a:bodyPr>
            <a:lstStyle/>
            <a:p>
              <a:pPr indent="0" lvl="0" marL="0" rtl="0" algn="l">
                <a:lnSpc>
                  <a:spcPct val="115000"/>
                </a:lnSpc>
                <a:spcBef>
                  <a:spcPts val="0"/>
                </a:spcBef>
                <a:spcAft>
                  <a:spcPts val="1000"/>
                </a:spcAft>
                <a:buNone/>
              </a:pPr>
              <a:r>
                <a:rPr lang="en-GB" sz="1300">
                  <a:latin typeface="Lexend"/>
                  <a:ea typeface="Lexend"/>
                  <a:cs typeface="Lexend"/>
                  <a:sym typeface="Lexend"/>
                </a:rPr>
                <a:t>Waxaan ku xisaabin doonaa qiimaha (value) daasad kasta (per can) mid kasta.</a:t>
              </a:r>
              <a:endParaRPr sz="1800">
                <a:solidFill>
                  <a:srgbClr val="000000"/>
                </a:solidFill>
                <a:latin typeface="Lexend"/>
                <a:ea typeface="Lexend"/>
                <a:cs typeface="Lexend"/>
                <a:sym typeface="Lexend"/>
              </a:endParaRPr>
            </a:p>
          </p:txBody>
        </p:sp>
      </p:grpSp>
      <p:sp>
        <p:nvSpPr>
          <p:cNvPr id="924" name="Google Shape;924;p81"/>
          <p:cNvSpPr txBox="1"/>
          <p:nvPr>
            <p:ph idx="1" type="body"/>
          </p:nvPr>
        </p:nvSpPr>
        <p:spPr>
          <a:xfrm>
            <a:off x="6736350" y="4060300"/>
            <a:ext cx="2145300" cy="432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Habkee ayaad doorbidaysaa?</a:t>
            </a:r>
            <a:r>
              <a:rPr lang="en-GB" sz="1100">
                <a:latin typeface="Lexend"/>
              </a:rPr>
              <a:t/>
            </a:r>
            <a:endParaRPr sz="18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2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8" name="Shape 928"/>
        <p:cNvGrpSpPr/>
        <p:nvPr/>
      </p:nvGrpSpPr>
      <p:grpSpPr>
        <a:xfrm>
          <a:off x="0" y="0"/>
          <a:ext cx="0" cy="0"/>
          <a:chOff x="0" y="0"/>
          <a:chExt cx="0" cy="0"/>
        </a:xfrm>
      </p:grpSpPr>
      <p:sp>
        <p:nvSpPr>
          <p:cNvPr id="929" name="Google Shape;929;p82"/>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Isbarbardhigga horumarinta (promotions)</a:t>
            </a:r>
            <a:endParaRPr/>
          </a:p>
        </p:txBody>
      </p:sp>
      <p:sp>
        <p:nvSpPr>
          <p:cNvPr id="930" name="Google Shape;930;p82"/>
          <p:cNvSpPr/>
          <p:nvPr/>
        </p:nvSpPr>
        <p:spPr>
          <a:xfrm>
            <a:off x="384900" y="810000"/>
            <a:ext cx="2752200" cy="1118700"/>
          </a:xfrm>
          <a:prstGeom prst="roundRect">
            <a:avLst>
              <a:gd fmla="val 16667" name="adj"/>
            </a:avLst>
          </a:prstGeom>
          <a:solidFill>
            <a:schemeClr val="lt1"/>
          </a:solidFill>
          <a:ln cap="flat" cmpd="sng" w="38100">
            <a:solidFill>
              <a:schemeClr val="accent4"/>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931" name="Google Shape;931;p82"/>
          <p:cNvSpPr txBox="1"/>
          <p:nvPr>
            <p:ph idx="1" type="body"/>
          </p:nvPr>
        </p:nvSpPr>
        <p:spPr>
          <a:xfrm>
            <a:off x="473675" y="871925"/>
            <a:ext cx="2566200" cy="676200"/>
          </a:xfrm>
          <a:prstGeom prst="rect">
            <a:avLst/>
          </a:prstGeom>
        </p:spPr>
        <p:txBody>
          <a:bodyPr anchorCtr="0" anchor="t" bIns="0" lIns="0" spcFirstLastPara="1" rIns="0" wrap="square" tIns="0">
            <a:normAutofit/>
          </a:bodyPr>
          <a:lstStyle/>
          <a:p>
            <a:pPr indent="0" lvl="0" marL="0" rtl="0" algn="l">
              <a:lnSpc>
                <a:spcPct val="115000"/>
              </a:lnSpc>
              <a:spcBef>
                <a:spcPts val="0"/>
              </a:spcBef>
              <a:spcAft>
                <a:spcPts val="0"/>
              </a:spcAft>
              <a:buNone/>
            </a:pPr>
            <a:r>
              <a:rPr lang="en-GB" sz="1100">
                <a:latin typeface="Lexend"/>
              </a:rPr>
              <a:t>Hesho gaar ah:</a:t>
            </a:r>
            <a:endParaRPr sz="2000"/>
          </a:p>
          <a:p>
            <a:pPr indent="0" lvl="0" marL="0" rtl="0" algn="l">
              <a:lnSpc>
                <a:spcPct val="115000"/>
              </a:lnSpc>
              <a:spcBef>
                <a:spcPts val="0"/>
              </a:spcBef>
              <a:spcAft>
                <a:spcPts val="0"/>
              </a:spcAft>
              <a:buNone/>
            </a:pPr>
            <a:r>
              <a:rPr lang="en-GB" sz="1100">
                <a:latin typeface="Lexend"/>
              </a:rPr>
              <a:t>8 baakad oo leymunad (lemonade)</a:t>
            </a:r>
            <a:endParaRPr sz="2000"/>
          </a:p>
          <a:p>
            <a:pPr indent="0" lvl="0" marL="0" rtl="0" algn="l">
              <a:lnSpc>
                <a:spcPct val="115000"/>
              </a:lnSpc>
              <a:spcBef>
                <a:spcPts val="0"/>
              </a:spcBef>
              <a:spcAft>
                <a:spcPts val="0"/>
              </a:spcAft>
              <a:buNone/>
            </a:pPr>
            <a:r>
              <a:rPr lang="en-GB" sz="1100">
                <a:latin typeface="Lexend"/>
              </a:rPr>
              <a:t>£4.10</a:t>
            </a:r>
            <a:endParaRPr sz="2000"/>
          </a:p>
        </p:txBody>
      </p:sp>
      <p:sp>
        <p:nvSpPr>
          <p:cNvPr id="932" name="Google Shape;932;p82"/>
          <p:cNvSpPr/>
          <p:nvPr/>
        </p:nvSpPr>
        <p:spPr>
          <a:xfrm>
            <a:off x="3369600" y="810000"/>
            <a:ext cx="1775100" cy="1118700"/>
          </a:xfrm>
          <a:prstGeom prst="roundRect">
            <a:avLst>
              <a:gd fmla="val 16667" name="adj"/>
            </a:avLst>
          </a:prstGeom>
          <a:solidFill>
            <a:schemeClr val="lt1"/>
          </a:solidFill>
          <a:ln cap="flat" cmpd="sng" w="38100">
            <a:solidFill>
              <a:schemeClr val="accent4"/>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933" name="Google Shape;933;p82"/>
          <p:cNvSpPr txBox="1"/>
          <p:nvPr>
            <p:ph idx="1" type="body"/>
          </p:nvPr>
        </p:nvSpPr>
        <p:spPr>
          <a:xfrm>
            <a:off x="3458375" y="871925"/>
            <a:ext cx="1977900" cy="676200"/>
          </a:xfrm>
          <a:prstGeom prst="rect">
            <a:avLst/>
          </a:prstGeom>
        </p:spPr>
        <p:txBody>
          <a:bodyPr anchorCtr="0" anchor="t" bIns="0" lIns="0" spcFirstLastPara="1" rIns="0" wrap="square" tIns="0">
            <a:normAutofit/>
          </a:bodyPr>
          <a:lstStyle/>
          <a:p>
            <a:pPr indent="0" lvl="0" marL="0" rtl="0" algn="l">
              <a:lnSpc>
                <a:spcPct val="115000"/>
              </a:lnSpc>
              <a:spcBef>
                <a:spcPts val="0"/>
              </a:spcBef>
              <a:spcAft>
                <a:spcPts val="0"/>
              </a:spcAft>
              <a:buNone/>
            </a:pPr>
            <a:r>
              <a:rPr lang="en-GB" sz="1100">
                <a:latin typeface="Lexend"/>
              </a:rPr>
              <a:t>12 baakad oo leymunad (lemonade)</a:t>
            </a:r>
            <a:endParaRPr sz="2000"/>
          </a:p>
          <a:p>
            <a:pPr indent="0" lvl="0" marL="0" rtl="0" algn="l">
              <a:lnSpc>
                <a:spcPct val="115000"/>
              </a:lnSpc>
              <a:spcBef>
                <a:spcPts val="0"/>
              </a:spcBef>
              <a:spcAft>
                <a:spcPts val="0"/>
              </a:spcAft>
              <a:buNone/>
            </a:pPr>
            <a:r>
              <a:rPr lang="en-GB" sz="1100">
                <a:latin typeface="Lexend"/>
              </a:rPr>
              <a:t>£6.20</a:t>
            </a:r>
            <a:endParaRPr sz="2000"/>
          </a:p>
        </p:txBody>
      </p:sp>
      <p:grpSp>
        <p:nvGrpSpPr>
          <p:cNvPr id="934" name="Google Shape;934;p82"/>
          <p:cNvGrpSpPr/>
          <p:nvPr/>
        </p:nvGrpSpPr>
        <p:grpSpPr>
          <a:xfrm flipH="1">
            <a:off x="5900774" y="539999"/>
            <a:ext cx="2246147" cy="1447274"/>
            <a:chOff x="1902376" y="1608371"/>
            <a:chExt cx="1692396" cy="1553870"/>
          </a:xfrm>
        </p:grpSpPr>
        <p:pic>
          <p:nvPicPr>
            <p:cNvPr id="935" name="Google Shape;935;p82"/>
            <p:cNvPicPr preferRelativeResize="0"/>
            <p:nvPr/>
          </p:nvPicPr>
          <p:blipFill rotWithShape="1">
            <a:blip r:embed="rId3">
              <a:alphaModFix/>
            </a:blip>
            <a:srcRect b="0" l="0" r="69082" t="56280"/>
            <a:stretch/>
          </p:blipFill>
          <p:spPr>
            <a:xfrm flipH="1">
              <a:off x="1902376" y="1608371"/>
              <a:ext cx="1692396" cy="1553870"/>
            </a:xfrm>
            <a:prstGeom prst="rect">
              <a:avLst/>
            </a:prstGeom>
            <a:noFill/>
            <a:ln>
              <a:noFill/>
            </a:ln>
          </p:spPr>
        </p:pic>
        <p:sp>
          <p:nvSpPr>
            <p:cNvPr id="936" name="Google Shape;936;p82"/>
            <p:cNvSpPr txBox="1"/>
            <p:nvPr/>
          </p:nvSpPr>
          <p:spPr>
            <a:xfrm flipH="1">
              <a:off x="2026896" y="1783887"/>
              <a:ext cx="1490400" cy="1054800"/>
            </a:xfrm>
            <a:prstGeom prst="rect">
              <a:avLst/>
            </a:prstGeom>
            <a:noFill/>
            <a:ln>
              <a:noFill/>
            </a:ln>
          </p:spPr>
          <p:txBody>
            <a:bodyPr anchorCtr="0" anchor="ctr" bIns="0" lIns="0" spcFirstLastPara="1" rIns="0" wrap="square" tIns="0">
              <a:noAutofit/>
            </a:bodyPr>
            <a:lstStyle/>
            <a:p>
              <a:pPr indent="0" lvl="0" marL="0" rtl="0" algn="l">
                <a:lnSpc>
                  <a:spcPct val="115000"/>
                </a:lnSpc>
                <a:spcBef>
                  <a:spcPts val="0"/>
                </a:spcBef>
                <a:spcAft>
                  <a:spcPts val="1000"/>
                </a:spcAft>
                <a:buNone/>
              </a:pPr>
              <a:r>
                <a:rPr lang="en-GB" sz="1300">
                  <a:latin typeface="Lexend"/>
                  <a:ea typeface="Lexend"/>
                  <a:cs typeface="Lexend"/>
                  <a:sym typeface="Lexend"/>
                </a:rPr>
                <a:t>Waxaan ku xisaabin doonaa qiimaha (value) 24 daasadood mid kasta.</a:t>
              </a:r>
              <a:endParaRPr sz="1800">
                <a:solidFill>
                  <a:srgbClr val="000000"/>
                </a:solidFill>
                <a:latin typeface="Lexend"/>
                <a:ea typeface="Lexend"/>
                <a:cs typeface="Lexend"/>
                <a:sym typeface="Lexend"/>
              </a:endParaRPr>
            </a:p>
          </p:txBody>
        </p:sp>
      </p:grpSp>
      <p:pic>
        <p:nvPicPr>
          <p:cNvPr id="937" name="Google Shape;937;p82"/>
          <p:cNvPicPr preferRelativeResize="0"/>
          <p:nvPr/>
        </p:nvPicPr>
        <p:blipFill>
          <a:blip r:embed="rId6">
            <a:alphaModFix/>
          </a:blip>
          <a:stretch>
            <a:fillRect/>
          </a:stretch>
        </p:blipFill>
        <p:spPr>
          <a:xfrm flipH="1">
            <a:off x="8018337" y="1657850"/>
            <a:ext cx="547399" cy="716926"/>
          </a:xfrm>
          <a:prstGeom prst="rect">
            <a:avLst/>
          </a:prstGeom>
          <a:noFill/>
          <a:ln>
            <a:noFill/>
          </a:ln>
        </p:spPr>
      </p:pic>
      <p:graphicFrame>
        <p:nvGraphicFramePr>
          <p:cNvPr id="938" name="Google Shape;938;p82"/>
          <p:cNvGraphicFramePr/>
          <p:nvPr/>
        </p:nvGraphicFramePr>
        <p:xfrm>
          <a:off x="1012100" y="2324180"/>
          <a:ext cx="3000000" cy="3000000"/>
        </p:xfrm>
        <a:graphic>
          <a:graphicData uri="http://schemas.openxmlformats.org/drawingml/2006/table">
            <a:tbl>
              <a:tblPr>
                <a:noFill/>
                <a:tableStyleId>{10AFA74E-A8D8-4ED3-82F3-7211547E49B6}</a:tableStyleId>
              </a:tblPr>
              <a:tblGrid>
                <a:gridCol w="1187200"/>
                <a:gridCol w="1187200"/>
              </a:tblGrid>
              <a:tr h="381000">
                <a:tc>
                  <a:txBody>
                    <a:bodyPr/>
                    <a:lstStyle/>
                    <a:p>
                      <a:pPr indent="0" lvl="0" marL="0" rtl="0" algn="l">
                        <a:spcBef>
                          <a:spcPts val="0"/>
                        </a:spcBef>
                        <a:spcAft>
                          <a:spcPts val="0"/>
                        </a:spcAft>
                        <a:buNone/>
                      </a:pPr>
                      <a:r>
                        <a:rPr lang="en-GB" sz="1300">
                          <a:latin typeface="Lexend"/>
                          <a:ea typeface="Lexend"/>
                          <a:cs typeface="Lexend"/>
                          <a:sym typeface="Lexend"/>
                        </a:rPr>
                        <a:t>8 daasadood</a:t>
                      </a:r>
                      <a:endParaRPr sz="1800">
                        <a:latin typeface="Lexend"/>
                        <a:ea typeface="Lexend"/>
                        <a:cs typeface="Lexend"/>
                        <a:sym typeface="Lexend"/>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lang="en-GB" sz="1300">
                          <a:latin typeface="Lexend"/>
                          <a:ea typeface="Lexend"/>
                          <a:cs typeface="Lexend"/>
                          <a:sym typeface="Lexend"/>
                        </a:rPr>
                        <a:t>£4.10</a:t>
                      </a:r>
                      <a:endParaRPr sz="1800">
                        <a:latin typeface="Lexend"/>
                        <a:ea typeface="Lexend"/>
                        <a:cs typeface="Lexend"/>
                        <a:sym typeface="Lexend"/>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381000">
                <a:tc>
                  <a:txBody>
                    <a:bodyPr/>
                    <a:lstStyle/>
                    <a:p>
                      <a:pPr indent="0" lvl="0" marL="0" rtl="0" algn="l">
                        <a:spcBef>
                          <a:spcPts val="0"/>
                        </a:spcBef>
                        <a:spcAft>
                          <a:spcPts val="0"/>
                        </a:spcAft>
                        <a:buNone/>
                      </a:pPr>
                      <a:r>
                        <a:rPr lang="en-GB" sz="1300">
                          <a:latin typeface="Lexend"/>
                          <a:ea typeface="Lexend"/>
                          <a:cs typeface="Lexend"/>
                          <a:sym typeface="Lexend"/>
                        </a:rPr>
                        <a:t>24 sanduuq (cans)</a:t>
                      </a:r>
                      <a:endParaRPr sz="1800">
                        <a:latin typeface="Lexend"/>
                        <a:ea typeface="Lexend"/>
                        <a:cs typeface="Lexend"/>
                        <a:sym typeface="Lexend"/>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t/>
                      </a:r>
                      <a:endParaRPr sz="1800">
                        <a:latin typeface="Lexend"/>
                        <a:ea typeface="Lexend"/>
                        <a:cs typeface="Lexend"/>
                        <a:sym typeface="Lexend"/>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bl>
          </a:graphicData>
        </a:graphic>
      </p:graphicFrame>
      <p:grpSp>
        <p:nvGrpSpPr>
          <p:cNvPr id="939" name="Google Shape;939;p82"/>
          <p:cNvGrpSpPr/>
          <p:nvPr/>
        </p:nvGrpSpPr>
        <p:grpSpPr>
          <a:xfrm>
            <a:off x="308700" y="2451930"/>
            <a:ext cx="3924000" cy="658339"/>
            <a:chOff x="308700" y="2451930"/>
            <a:chExt cx="3924000" cy="658339"/>
          </a:xfrm>
        </p:grpSpPr>
        <p:pic>
          <p:nvPicPr>
            <p:cNvPr id="940" name="Google Shape;940;p82"/>
            <p:cNvPicPr preferRelativeResize="0"/>
            <p:nvPr/>
          </p:nvPicPr>
          <p:blipFill rotWithShape="1">
            <a:blip r:embed="rId5">
              <a:alphaModFix/>
            </a:blip>
            <a:srcRect b="84458" l="57225" r="18284" t="0"/>
            <a:stretch/>
          </p:blipFill>
          <p:spPr>
            <a:xfrm flipH="1" rot="-5400000">
              <a:off x="470374" y="2571457"/>
              <a:ext cx="657876" cy="418823"/>
            </a:xfrm>
            <a:prstGeom prst="rect">
              <a:avLst/>
            </a:prstGeom>
            <a:noFill/>
            <a:ln>
              <a:noFill/>
            </a:ln>
          </p:spPr>
        </p:pic>
        <p:sp>
          <p:nvSpPr>
            <p:cNvPr id="941" name="Google Shape;941;p82"/>
            <p:cNvSpPr txBox="1"/>
            <p:nvPr/>
          </p:nvSpPr>
          <p:spPr>
            <a:xfrm>
              <a:off x="308700" y="2632493"/>
              <a:ext cx="418800" cy="4059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1300">
                  <a:latin typeface="Lexend"/>
                  <a:ea typeface="Lexend"/>
                  <a:cs typeface="Lexend"/>
                  <a:sym typeface="Lexend"/>
                </a:rPr>
                <a:t>× 3</a:t>
              </a:r>
              <a:endParaRPr sz="1800">
                <a:solidFill>
                  <a:srgbClr val="000000"/>
                </a:solidFill>
                <a:latin typeface="Lexend"/>
                <a:ea typeface="Lexend"/>
                <a:cs typeface="Lexend"/>
                <a:sym typeface="Lexend"/>
              </a:endParaRPr>
            </a:p>
          </p:txBody>
        </p:sp>
        <p:pic>
          <p:nvPicPr>
            <p:cNvPr id="942" name="Google Shape;942;p82"/>
            <p:cNvPicPr preferRelativeResize="0"/>
            <p:nvPr/>
          </p:nvPicPr>
          <p:blipFill rotWithShape="1">
            <a:blip r:embed="rId5">
              <a:alphaModFix/>
            </a:blip>
            <a:srcRect b="84458" l="57225" r="18284" t="0"/>
            <a:stretch/>
          </p:blipFill>
          <p:spPr>
            <a:xfrm rot="5400000">
              <a:off x="3306674" y="2571919"/>
              <a:ext cx="657876" cy="418823"/>
            </a:xfrm>
            <a:prstGeom prst="rect">
              <a:avLst/>
            </a:prstGeom>
            <a:noFill/>
            <a:ln>
              <a:noFill/>
            </a:ln>
          </p:spPr>
        </p:pic>
        <p:sp>
          <p:nvSpPr>
            <p:cNvPr id="943" name="Google Shape;943;p82"/>
            <p:cNvSpPr txBox="1"/>
            <p:nvPr/>
          </p:nvSpPr>
          <p:spPr>
            <a:xfrm>
              <a:off x="3813900" y="2632493"/>
              <a:ext cx="418800" cy="4059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1300">
                  <a:latin typeface="Lexend"/>
                  <a:ea typeface="Lexend"/>
                  <a:cs typeface="Lexend"/>
                  <a:sym typeface="Lexend"/>
                </a:rPr>
                <a:t>× 3</a:t>
              </a:r>
              <a:endParaRPr sz="1800">
                <a:solidFill>
                  <a:srgbClr val="000000"/>
                </a:solidFill>
                <a:latin typeface="Lexend"/>
                <a:ea typeface="Lexend"/>
                <a:cs typeface="Lexend"/>
                <a:sym typeface="Lexend"/>
              </a:endParaRPr>
            </a:p>
          </p:txBody>
        </p:sp>
      </p:grpSp>
      <p:graphicFrame>
        <p:nvGraphicFramePr>
          <p:cNvPr id="944" name="Google Shape;944;p82"/>
          <p:cNvGraphicFramePr/>
          <p:nvPr/>
        </p:nvGraphicFramePr>
        <p:xfrm>
          <a:off x="5198450" y="2325700"/>
          <a:ext cx="3000000" cy="3000000"/>
        </p:xfrm>
        <a:graphic>
          <a:graphicData uri="http://schemas.openxmlformats.org/drawingml/2006/table">
            <a:tbl>
              <a:tblPr>
                <a:noFill/>
                <a:tableStyleId>{10AFA74E-A8D8-4ED3-82F3-7211547E49B6}</a:tableStyleId>
              </a:tblPr>
              <a:tblGrid>
                <a:gridCol w="1187200"/>
                <a:gridCol w="1187200"/>
              </a:tblGrid>
              <a:tr h="381000">
                <a:tc>
                  <a:txBody>
                    <a:bodyPr/>
                    <a:lstStyle/>
                    <a:p>
                      <a:pPr indent="0" lvl="0" marL="0" rtl="0" algn="l">
                        <a:spcBef>
                          <a:spcPts val="0"/>
                        </a:spcBef>
                        <a:spcAft>
                          <a:spcPts val="0"/>
                        </a:spcAft>
                        <a:buNone/>
                      </a:pPr>
                      <a:r>
                        <a:rPr lang="en-GB" sz="1300">
                          <a:latin typeface="Lexend"/>
                          <a:ea typeface="Lexend"/>
                          <a:cs typeface="Lexend"/>
                          <a:sym typeface="Lexend"/>
                        </a:rPr>
                        <a:t>12 sanduuq (cans)</a:t>
                      </a:r>
                      <a:endParaRPr sz="1800">
                        <a:latin typeface="Lexend"/>
                        <a:ea typeface="Lexend"/>
                        <a:cs typeface="Lexend"/>
                        <a:sym typeface="Lexend"/>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lang="en-GB" sz="1300">
                          <a:latin typeface="Lexend"/>
                          <a:ea typeface="Lexend"/>
                          <a:cs typeface="Lexend"/>
                          <a:sym typeface="Lexend"/>
                        </a:rPr>
                        <a:t>£6.20</a:t>
                      </a:r>
                      <a:endParaRPr sz="1800">
                        <a:latin typeface="Lexend"/>
                        <a:ea typeface="Lexend"/>
                        <a:cs typeface="Lexend"/>
                        <a:sym typeface="Lexend"/>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381000">
                <a:tc>
                  <a:txBody>
                    <a:bodyPr/>
                    <a:lstStyle/>
                    <a:p>
                      <a:pPr indent="0" lvl="0" marL="0" rtl="0" algn="l">
                        <a:spcBef>
                          <a:spcPts val="0"/>
                        </a:spcBef>
                        <a:spcAft>
                          <a:spcPts val="0"/>
                        </a:spcAft>
                        <a:buNone/>
                      </a:pPr>
                      <a:r>
                        <a:rPr lang="en-GB" sz="1300">
                          <a:latin typeface="Lexend"/>
                          <a:ea typeface="Lexend"/>
                          <a:cs typeface="Lexend"/>
                          <a:sym typeface="Lexend"/>
                        </a:rPr>
                        <a:t>24 sanduuq (cans)</a:t>
                      </a:r>
                      <a:endParaRPr sz="1800">
                        <a:latin typeface="Lexend"/>
                        <a:ea typeface="Lexend"/>
                        <a:cs typeface="Lexend"/>
                        <a:sym typeface="Lexend"/>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t/>
                      </a:r>
                      <a:endParaRPr sz="1800">
                        <a:latin typeface="Lexend"/>
                        <a:ea typeface="Lexend"/>
                        <a:cs typeface="Lexend"/>
                        <a:sym typeface="Lexend"/>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bl>
          </a:graphicData>
        </a:graphic>
      </p:graphicFrame>
      <p:grpSp>
        <p:nvGrpSpPr>
          <p:cNvPr id="945" name="Google Shape;945;p82"/>
          <p:cNvGrpSpPr/>
          <p:nvPr/>
        </p:nvGrpSpPr>
        <p:grpSpPr>
          <a:xfrm>
            <a:off x="4495050" y="2453450"/>
            <a:ext cx="3924000" cy="658339"/>
            <a:chOff x="4495050" y="2453450"/>
            <a:chExt cx="3924000" cy="658339"/>
          </a:xfrm>
        </p:grpSpPr>
        <p:pic>
          <p:nvPicPr>
            <p:cNvPr id="946" name="Google Shape;946;p82"/>
            <p:cNvPicPr preferRelativeResize="0"/>
            <p:nvPr/>
          </p:nvPicPr>
          <p:blipFill rotWithShape="1">
            <a:blip r:embed="rId5">
              <a:alphaModFix/>
            </a:blip>
            <a:srcRect b="84458" l="57225" r="18284" t="0"/>
            <a:stretch/>
          </p:blipFill>
          <p:spPr>
            <a:xfrm flipH="1" rot="-5400000">
              <a:off x="4656724" y="2572976"/>
              <a:ext cx="657876" cy="418823"/>
            </a:xfrm>
            <a:prstGeom prst="rect">
              <a:avLst/>
            </a:prstGeom>
            <a:noFill/>
            <a:ln>
              <a:noFill/>
            </a:ln>
          </p:spPr>
        </p:pic>
        <p:sp>
          <p:nvSpPr>
            <p:cNvPr id="947" name="Google Shape;947;p82"/>
            <p:cNvSpPr txBox="1"/>
            <p:nvPr/>
          </p:nvSpPr>
          <p:spPr>
            <a:xfrm>
              <a:off x="4495050" y="2634013"/>
              <a:ext cx="418800" cy="4059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1300">
                  <a:latin typeface="Lexend"/>
                  <a:ea typeface="Lexend"/>
                  <a:cs typeface="Lexend"/>
                  <a:sym typeface="Lexend"/>
                </a:rPr>
                <a:t>× 2</a:t>
              </a:r>
              <a:endParaRPr sz="1800">
                <a:solidFill>
                  <a:srgbClr val="000000"/>
                </a:solidFill>
                <a:latin typeface="Lexend"/>
                <a:ea typeface="Lexend"/>
                <a:cs typeface="Lexend"/>
                <a:sym typeface="Lexend"/>
              </a:endParaRPr>
            </a:p>
          </p:txBody>
        </p:sp>
        <p:pic>
          <p:nvPicPr>
            <p:cNvPr id="948" name="Google Shape;948;p82"/>
            <p:cNvPicPr preferRelativeResize="0"/>
            <p:nvPr/>
          </p:nvPicPr>
          <p:blipFill rotWithShape="1">
            <a:blip r:embed="rId5">
              <a:alphaModFix/>
            </a:blip>
            <a:srcRect b="84458" l="57225" r="18284" t="0"/>
            <a:stretch/>
          </p:blipFill>
          <p:spPr>
            <a:xfrm rot="5400000">
              <a:off x="7493024" y="2573439"/>
              <a:ext cx="657876" cy="418823"/>
            </a:xfrm>
            <a:prstGeom prst="rect">
              <a:avLst/>
            </a:prstGeom>
            <a:noFill/>
            <a:ln>
              <a:noFill/>
            </a:ln>
          </p:spPr>
        </p:pic>
        <p:sp>
          <p:nvSpPr>
            <p:cNvPr id="949" name="Google Shape;949;p82"/>
            <p:cNvSpPr txBox="1"/>
            <p:nvPr/>
          </p:nvSpPr>
          <p:spPr>
            <a:xfrm>
              <a:off x="8000250" y="2634013"/>
              <a:ext cx="418800" cy="4059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1300">
                  <a:latin typeface="Lexend"/>
                  <a:ea typeface="Lexend"/>
                  <a:cs typeface="Lexend"/>
                  <a:sym typeface="Lexend"/>
                </a:rPr>
                <a:t>× 2</a:t>
              </a:r>
              <a:endParaRPr sz="1800">
                <a:solidFill>
                  <a:srgbClr val="000000"/>
                </a:solidFill>
                <a:latin typeface="Lexend"/>
                <a:ea typeface="Lexend"/>
                <a:cs typeface="Lexend"/>
                <a:sym typeface="Lexend"/>
              </a:endParaRPr>
            </a:p>
          </p:txBody>
        </p:sp>
      </p:grpSp>
      <p:sp>
        <p:nvSpPr>
          <p:cNvPr id="950" name="Google Shape;950;p82"/>
          <p:cNvSpPr txBox="1"/>
          <p:nvPr>
            <p:ph idx="1" type="body"/>
          </p:nvPr>
        </p:nvSpPr>
        <p:spPr>
          <a:xfrm>
            <a:off x="324000" y="3490725"/>
            <a:ext cx="4767300" cy="405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Kee ayaa qiime (value) lacag ahaan ka fiican?</a:t>
            </a:r>
            <a:endParaRPr sz="2000"/>
          </a:p>
        </p:txBody>
      </p:sp>
      <p:sp>
        <p:nvSpPr>
          <p:cNvPr id="951" name="Google Shape;951;p82"/>
          <p:cNvSpPr/>
          <p:nvPr/>
        </p:nvSpPr>
        <p:spPr>
          <a:xfrm>
            <a:off x="2199300" y="2781325"/>
            <a:ext cx="1187100" cy="457200"/>
          </a:xfrm>
          <a:prstGeom prst="rect">
            <a:avLst/>
          </a:prstGeom>
          <a:noFill/>
          <a:ln>
            <a:noFill/>
          </a:ln>
        </p:spPr>
        <p:txBody>
          <a:bodyPr anchorCtr="0" anchor="ctr" bIns="91425" lIns="91425" spcFirstLastPara="1" rIns="91425" wrap="square" tIns="91425">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£12.30</a:t>
            </a:r>
            <a:endParaRPr>
              <a:latin typeface="Lexend"/>
              <a:ea typeface="Lexend"/>
              <a:cs typeface="Lexend"/>
              <a:sym typeface="Lexend"/>
            </a:endParaRPr>
          </a:p>
        </p:txBody>
      </p:sp>
      <p:sp>
        <p:nvSpPr>
          <p:cNvPr id="952" name="Google Shape;952;p82"/>
          <p:cNvSpPr/>
          <p:nvPr/>
        </p:nvSpPr>
        <p:spPr>
          <a:xfrm>
            <a:off x="6385650" y="2781325"/>
            <a:ext cx="1187100" cy="457200"/>
          </a:xfrm>
          <a:prstGeom prst="rect">
            <a:avLst/>
          </a:prstGeom>
          <a:noFill/>
          <a:ln>
            <a:noFill/>
          </a:ln>
        </p:spPr>
        <p:txBody>
          <a:bodyPr anchorCtr="0" anchor="ctr" bIns="91425" lIns="91425" spcFirstLastPara="1" rIns="91425" wrap="square" tIns="91425">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£12.40</a:t>
            </a:r>
            <a:endParaRPr>
              <a:latin typeface="Lexend"/>
              <a:ea typeface="Lexend"/>
              <a:cs typeface="Lexend"/>
              <a:sym typeface="Lexend"/>
            </a:endParaRPr>
          </a:p>
        </p:txBody>
      </p:sp>
      <p:sp>
        <p:nvSpPr>
          <p:cNvPr id="953" name="Google Shape;953;p82"/>
          <p:cNvSpPr txBox="1"/>
          <p:nvPr>
            <p:ph idx="1" type="body"/>
          </p:nvPr>
        </p:nvSpPr>
        <p:spPr>
          <a:xfrm>
            <a:off x="324000" y="3914100"/>
            <a:ext cx="8496000" cy="405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Tirada isku midka ah ee sanduuqyada (cans) ayaa ka jaban haddii aad ku iibsato xirmooyin 8 ah, sidaas darteed xirmooyinka 8 ayaa qiime (value) lacag ahaan ka fiican.</a:t>
            </a:r>
            <a:endParaRPr sz="2000">
              <a:latin typeface="Kalam"/>
              <a:ea typeface="Kalam"/>
              <a:cs typeface="Kalam"/>
              <a:sym typeface="Kalam"/>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3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3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5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4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4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5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5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5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7" name="Shape 957"/>
        <p:cNvGrpSpPr/>
        <p:nvPr/>
      </p:nvGrpSpPr>
      <p:grpSpPr>
        <a:xfrm>
          <a:off x="0" y="0"/>
          <a:ext cx="0" cy="0"/>
          <a:chOff x="0" y="0"/>
          <a:chExt cx="0" cy="0"/>
        </a:xfrm>
      </p:grpSpPr>
      <p:sp>
        <p:nvSpPr>
          <p:cNvPr id="958" name="Google Shape;958;p83"/>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Isbarbardhigga xayaysiisyada (promotions)</a:t>
            </a:r>
            <a:endParaRPr/>
          </a:p>
        </p:txBody>
      </p:sp>
      <p:sp>
        <p:nvSpPr>
          <p:cNvPr id="959" name="Google Shape;959;p83"/>
          <p:cNvSpPr/>
          <p:nvPr/>
        </p:nvSpPr>
        <p:spPr>
          <a:xfrm>
            <a:off x="384900" y="810000"/>
            <a:ext cx="2752200" cy="1118700"/>
          </a:xfrm>
          <a:prstGeom prst="roundRect">
            <a:avLst>
              <a:gd fmla="val 16667" name="adj"/>
            </a:avLst>
          </a:prstGeom>
          <a:solidFill>
            <a:schemeClr val="lt1"/>
          </a:solidFill>
          <a:ln cap="flat" cmpd="sng" w="38100">
            <a:solidFill>
              <a:schemeClr val="accent4"/>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960" name="Google Shape;960;p83"/>
          <p:cNvSpPr txBox="1"/>
          <p:nvPr>
            <p:ph idx="1" type="body"/>
          </p:nvPr>
        </p:nvSpPr>
        <p:spPr>
          <a:xfrm>
            <a:off x="473675" y="871925"/>
            <a:ext cx="2566200" cy="676200"/>
          </a:xfrm>
          <a:prstGeom prst="rect">
            <a:avLst/>
          </a:prstGeom>
        </p:spPr>
        <p:txBody>
          <a:bodyPr anchorCtr="0" anchor="t" bIns="0" lIns="0" spcFirstLastPara="1" rIns="0" wrap="square" tIns="0">
            <a:normAutofit/>
          </a:bodyPr>
          <a:lstStyle/>
          <a:p>
            <a:pPr indent="0" lvl="0" marL="0" rtl="0" algn="l">
              <a:lnSpc>
                <a:spcPct val="115000"/>
              </a:lnSpc>
              <a:spcBef>
                <a:spcPts val="0"/>
              </a:spcBef>
              <a:spcAft>
                <a:spcPts val="0"/>
              </a:spcAft>
              <a:buNone/>
            </a:pPr>
            <a:r>
              <a:rPr lang="en-GB" sz="1400">
                <a:latin typeface="Lexend"/>
              </a:rPr>
              <a:t>Hesho gaar ah:</a:t>
            </a:r>
            <a:endParaRPr sz="2000"/>
          </a:p>
          <a:p>
            <a:pPr indent="0" lvl="0" marL="0" rtl="0" algn="l">
              <a:lnSpc>
                <a:spcPct val="115000"/>
              </a:lnSpc>
              <a:spcBef>
                <a:spcPts val="0"/>
              </a:spcBef>
              <a:spcAft>
                <a:spcPts val="0"/>
              </a:spcAft>
              <a:buNone/>
            </a:pPr>
            <a:r>
              <a:rPr lang="en-GB" sz="1400">
                <a:latin typeface="Lexend"/>
              </a:rPr>
              <a:t>8 xirmo oo lemonade ah</a:t>
            </a:r>
            <a:endParaRPr sz="2000"/>
          </a:p>
          <a:p>
            <a:pPr indent="0" lvl="0" marL="0" rtl="0" algn="l">
              <a:lnSpc>
                <a:spcPct val="115000"/>
              </a:lnSpc>
              <a:spcBef>
                <a:spcPts val="0"/>
              </a:spcBef>
              <a:spcAft>
                <a:spcPts val="0"/>
              </a:spcAft>
              <a:buNone/>
            </a:pPr>
            <a:r>
              <a:rPr lang="en-GB" sz="1400">
                <a:latin typeface="Lexend"/>
              </a:rPr>
              <a:t>£4.10</a:t>
            </a:r>
            <a:endParaRPr sz="2000"/>
          </a:p>
        </p:txBody>
      </p:sp>
      <p:sp>
        <p:nvSpPr>
          <p:cNvPr id="961" name="Google Shape;961;p83"/>
          <p:cNvSpPr/>
          <p:nvPr/>
        </p:nvSpPr>
        <p:spPr>
          <a:xfrm>
            <a:off x="3369600" y="810000"/>
            <a:ext cx="1775100" cy="1118700"/>
          </a:xfrm>
          <a:prstGeom prst="roundRect">
            <a:avLst>
              <a:gd fmla="val 16667" name="adj"/>
            </a:avLst>
          </a:prstGeom>
          <a:solidFill>
            <a:schemeClr val="lt1"/>
          </a:solidFill>
          <a:ln cap="flat" cmpd="sng" w="38100">
            <a:solidFill>
              <a:schemeClr val="accent4"/>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962" name="Google Shape;962;p83"/>
          <p:cNvSpPr txBox="1"/>
          <p:nvPr>
            <p:ph idx="1" type="body"/>
          </p:nvPr>
        </p:nvSpPr>
        <p:spPr>
          <a:xfrm>
            <a:off x="3458375" y="871925"/>
            <a:ext cx="1977900" cy="676200"/>
          </a:xfrm>
          <a:prstGeom prst="rect">
            <a:avLst/>
          </a:prstGeom>
        </p:spPr>
        <p:txBody>
          <a:bodyPr anchorCtr="0" anchor="t" bIns="0" lIns="0" spcFirstLastPara="1" rIns="0" wrap="square" tIns="0">
            <a:normAutofit/>
          </a:bodyPr>
          <a:lstStyle/>
          <a:p>
            <a:pPr indent="0" lvl="0" marL="0" rtl="0" algn="l">
              <a:lnSpc>
                <a:spcPct val="115000"/>
              </a:lnSpc>
              <a:spcBef>
                <a:spcPts val="0"/>
              </a:spcBef>
              <a:spcAft>
                <a:spcPts val="0"/>
              </a:spcAft>
              <a:buNone/>
            </a:pPr>
            <a:r>
              <a:rPr lang="en-GB" sz="1400">
                <a:latin typeface="Lexend"/>
              </a:rPr>
              <a:t>12 xirmo oo lemonade ah</a:t>
            </a:r>
            <a:endParaRPr sz="2000"/>
          </a:p>
          <a:p>
            <a:pPr indent="0" lvl="0" marL="0" rtl="0" algn="l">
              <a:lnSpc>
                <a:spcPct val="115000"/>
              </a:lnSpc>
              <a:spcBef>
                <a:spcPts val="0"/>
              </a:spcBef>
              <a:spcAft>
                <a:spcPts val="0"/>
              </a:spcAft>
              <a:buNone/>
            </a:pPr>
            <a:r>
              <a:rPr lang="en-GB" sz="1400">
                <a:latin typeface="Lexend"/>
              </a:rPr>
              <a:t>£6.20</a:t>
            </a:r>
            <a:endParaRPr sz="2000"/>
          </a:p>
        </p:txBody>
      </p:sp>
      <p:graphicFrame>
        <p:nvGraphicFramePr>
          <p:cNvPr id="963" name="Google Shape;963;p83"/>
          <p:cNvGraphicFramePr/>
          <p:nvPr/>
        </p:nvGraphicFramePr>
        <p:xfrm>
          <a:off x="1012100" y="2324180"/>
          <a:ext cx="3000000" cy="3000000"/>
        </p:xfrm>
        <a:graphic>
          <a:graphicData uri="http://schemas.openxmlformats.org/drawingml/2006/table">
            <a:tbl>
              <a:tblPr>
                <a:noFill/>
                <a:tableStyleId>{10AFA74E-A8D8-4ED3-82F3-7211547E49B6}</a:tableStyleId>
              </a:tblPr>
              <a:tblGrid>
                <a:gridCol w="1187200"/>
                <a:gridCol w="1187200"/>
              </a:tblGrid>
              <a:tr h="381000">
                <a:tc>
                  <a:txBody>
                    <a:bodyPr/>
                    <a:lstStyle/>
                    <a:p>
                      <a:pPr indent="0" lvl="0" marL="0" rtl="0" algn="l">
                        <a:spcBef>
                          <a:spcPts val="0"/>
                        </a:spcBef>
                        <a:spcAft>
                          <a:spcPts val="0"/>
                        </a:spcAft>
                        <a:buNone/>
                      </a:pPr>
                      <a:r>
                        <a:rPr lang="en-GB" sz="1300">
                          <a:latin typeface="Lexend"/>
                          <a:ea typeface="Lexend"/>
                          <a:cs typeface="Lexend"/>
                          <a:sym typeface="Lexend"/>
                        </a:rPr>
                        <a:t>8 sanduuq (cans)</a:t>
                      </a:r>
                      <a:endParaRPr sz="1800">
                        <a:latin typeface="Lexend"/>
                        <a:ea typeface="Lexend"/>
                        <a:cs typeface="Lexend"/>
                        <a:sym typeface="Lexend"/>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lang="en-GB" sz="1300">
                          <a:latin typeface="Lexend"/>
                          <a:ea typeface="Lexend"/>
                          <a:cs typeface="Lexend"/>
                          <a:sym typeface="Lexend"/>
                        </a:rPr>
                        <a:t>£4.10</a:t>
                      </a:r>
                      <a:endParaRPr sz="1800">
                        <a:latin typeface="Lexend"/>
                        <a:ea typeface="Lexend"/>
                        <a:cs typeface="Lexend"/>
                        <a:sym typeface="Lexend"/>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381000">
                <a:tc>
                  <a:txBody>
                    <a:bodyPr/>
                    <a:lstStyle/>
                    <a:p>
                      <a:pPr indent="0" lvl="0" marL="0" rtl="0" algn="l">
                        <a:spcBef>
                          <a:spcPts val="0"/>
                        </a:spcBef>
                        <a:spcAft>
                          <a:spcPts val="0"/>
                        </a:spcAft>
                        <a:buNone/>
                      </a:pPr>
                      <a:r>
                        <a:rPr lang="en-GB" sz="1300">
                          <a:latin typeface="Lexend"/>
                          <a:ea typeface="Lexend"/>
                          <a:cs typeface="Lexend"/>
                          <a:sym typeface="Lexend"/>
                        </a:rPr>
                        <a:t>4 sanduuq (cans)</a:t>
                      </a:r>
                      <a:endParaRPr sz="1800">
                        <a:latin typeface="Lexend"/>
                        <a:ea typeface="Lexend"/>
                        <a:cs typeface="Lexend"/>
                        <a:sym typeface="Lexend"/>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t/>
                      </a:r>
                      <a:endParaRPr sz="1800">
                        <a:latin typeface="Lexend"/>
                        <a:ea typeface="Lexend"/>
                        <a:cs typeface="Lexend"/>
                        <a:sym typeface="Lexend"/>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bl>
          </a:graphicData>
        </a:graphic>
      </p:graphicFrame>
      <p:grpSp>
        <p:nvGrpSpPr>
          <p:cNvPr id="964" name="Google Shape;964;p83"/>
          <p:cNvGrpSpPr/>
          <p:nvPr/>
        </p:nvGrpSpPr>
        <p:grpSpPr>
          <a:xfrm>
            <a:off x="308700" y="2451930"/>
            <a:ext cx="3924000" cy="658339"/>
            <a:chOff x="308700" y="2451930"/>
            <a:chExt cx="3924000" cy="658339"/>
          </a:xfrm>
        </p:grpSpPr>
        <p:pic>
          <p:nvPicPr>
            <p:cNvPr id="965" name="Google Shape;965;p83"/>
            <p:cNvPicPr preferRelativeResize="0"/>
            <p:nvPr/>
          </p:nvPicPr>
          <p:blipFill rotWithShape="1">
            <a:blip r:embed="rId3">
              <a:alphaModFix/>
            </a:blip>
            <a:srcRect b="84458" l="57225" r="18284" t="0"/>
            <a:stretch/>
          </p:blipFill>
          <p:spPr>
            <a:xfrm flipH="1" rot="-5400000">
              <a:off x="470374" y="2571457"/>
              <a:ext cx="657876" cy="418823"/>
            </a:xfrm>
            <a:prstGeom prst="rect">
              <a:avLst/>
            </a:prstGeom>
            <a:noFill/>
            <a:ln>
              <a:noFill/>
            </a:ln>
          </p:spPr>
        </p:pic>
        <p:sp>
          <p:nvSpPr>
            <p:cNvPr id="966" name="Google Shape;966;p83"/>
            <p:cNvSpPr txBox="1"/>
            <p:nvPr/>
          </p:nvSpPr>
          <p:spPr>
            <a:xfrm>
              <a:off x="308700" y="2632493"/>
              <a:ext cx="418800" cy="4059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1300">
                  <a:latin typeface="Lexend"/>
                  <a:ea typeface="Lexend"/>
                  <a:cs typeface="Lexend"/>
                  <a:sym typeface="Lexend"/>
                </a:rPr>
                <a:t>÷ 2</a:t>
              </a:r>
              <a:endParaRPr sz="1800">
                <a:solidFill>
                  <a:srgbClr val="000000"/>
                </a:solidFill>
                <a:latin typeface="Lexend"/>
                <a:ea typeface="Lexend"/>
                <a:cs typeface="Lexend"/>
                <a:sym typeface="Lexend"/>
              </a:endParaRPr>
            </a:p>
          </p:txBody>
        </p:sp>
        <p:pic>
          <p:nvPicPr>
            <p:cNvPr id="967" name="Google Shape;967;p83"/>
            <p:cNvPicPr preferRelativeResize="0"/>
            <p:nvPr/>
          </p:nvPicPr>
          <p:blipFill rotWithShape="1">
            <a:blip r:embed="rId3">
              <a:alphaModFix/>
            </a:blip>
            <a:srcRect b="84458" l="57225" r="18284" t="0"/>
            <a:stretch/>
          </p:blipFill>
          <p:spPr>
            <a:xfrm rot="5400000">
              <a:off x="3306674" y="2571919"/>
              <a:ext cx="657876" cy="418823"/>
            </a:xfrm>
            <a:prstGeom prst="rect">
              <a:avLst/>
            </a:prstGeom>
            <a:noFill/>
            <a:ln>
              <a:noFill/>
            </a:ln>
          </p:spPr>
        </p:pic>
        <p:sp>
          <p:nvSpPr>
            <p:cNvPr id="968" name="Google Shape;968;p83"/>
            <p:cNvSpPr txBox="1"/>
            <p:nvPr/>
          </p:nvSpPr>
          <p:spPr>
            <a:xfrm>
              <a:off x="3813900" y="2632493"/>
              <a:ext cx="418800" cy="4059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1300">
                  <a:latin typeface="Lexend"/>
                  <a:ea typeface="Lexend"/>
                  <a:cs typeface="Lexend"/>
                  <a:sym typeface="Lexend"/>
                </a:rPr>
                <a:t>÷</a:t>
              </a:r>
              <a:r>
                <a:rPr lang="en-GB" sz="1300">
                  <a:latin typeface="Lexend"/>
                  <a:ea typeface="Lexend"/>
                  <a:cs typeface="Lexend"/>
                  <a:sym typeface="Lexend"/>
                </a:rPr>
                <a:t> 2</a:t>
              </a:r>
              <a:endParaRPr sz="1800">
                <a:solidFill>
                  <a:srgbClr val="000000"/>
                </a:solidFill>
                <a:latin typeface="Lexend"/>
                <a:ea typeface="Lexend"/>
                <a:cs typeface="Lexend"/>
                <a:sym typeface="Lexend"/>
              </a:endParaRPr>
            </a:p>
          </p:txBody>
        </p:sp>
      </p:grpSp>
      <p:graphicFrame>
        <p:nvGraphicFramePr>
          <p:cNvPr id="969" name="Google Shape;969;p83"/>
          <p:cNvGraphicFramePr/>
          <p:nvPr/>
        </p:nvGraphicFramePr>
        <p:xfrm>
          <a:off x="5198450" y="2325700"/>
          <a:ext cx="3000000" cy="3000000"/>
        </p:xfrm>
        <a:graphic>
          <a:graphicData uri="http://schemas.openxmlformats.org/drawingml/2006/table">
            <a:tbl>
              <a:tblPr>
                <a:noFill/>
                <a:tableStyleId>{10AFA74E-A8D8-4ED3-82F3-7211547E49B6}</a:tableStyleId>
              </a:tblPr>
              <a:tblGrid>
                <a:gridCol w="1187200"/>
                <a:gridCol w="1187200"/>
              </a:tblGrid>
              <a:tr h="381000">
                <a:tc>
                  <a:txBody>
                    <a:bodyPr/>
                    <a:lstStyle/>
                    <a:p>
                      <a:pPr indent="0" lvl="0" marL="0" rtl="0" algn="l">
                        <a:spcBef>
                          <a:spcPts val="0"/>
                        </a:spcBef>
                        <a:spcAft>
                          <a:spcPts val="0"/>
                        </a:spcAft>
                        <a:buNone/>
                      </a:pPr>
                      <a:r>
                        <a:rPr lang="en-GB" sz="1300">
                          <a:latin typeface="Lexend"/>
                          <a:ea typeface="Lexend"/>
                          <a:cs typeface="Lexend"/>
                          <a:sym typeface="Lexend"/>
                        </a:rPr>
                        <a:t>12 sanduuq (cans)</a:t>
                      </a:r>
                      <a:r>
                        <a:rPr lang="en-GB" sz="1300">
                          <a:latin typeface="Lexend"/>
                          <a:ea typeface="Lexend"/>
                          <a:cs typeface="Lexend"/>
                          <a:sym typeface="Lexend"/>
                        </a:rPr>
                        <a:t/>
                      </a:r>
                      <a:endParaRPr sz="1800">
                        <a:latin typeface="Lexend"/>
                        <a:ea typeface="Lexend"/>
                        <a:cs typeface="Lexend"/>
                        <a:sym typeface="Lexend"/>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lang="en-GB" sz="1300">
                          <a:latin typeface="Lexend"/>
                          <a:ea typeface="Lexend"/>
                          <a:cs typeface="Lexend"/>
                          <a:sym typeface="Lexend"/>
                        </a:rPr>
                        <a:t>£6.20</a:t>
                      </a:r>
                      <a:endParaRPr sz="1800">
                        <a:latin typeface="Lexend"/>
                        <a:ea typeface="Lexend"/>
                        <a:cs typeface="Lexend"/>
                        <a:sym typeface="Lexend"/>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381000">
                <a:tc>
                  <a:txBody>
                    <a:bodyPr/>
                    <a:lstStyle/>
                    <a:p>
                      <a:pPr indent="0" lvl="0" marL="0" rtl="0" algn="l">
                        <a:spcBef>
                          <a:spcPts val="0"/>
                        </a:spcBef>
                        <a:spcAft>
                          <a:spcPts val="0"/>
                        </a:spcAft>
                        <a:buNone/>
                      </a:pPr>
                      <a:r>
                        <a:rPr lang="en-GB" sz="1300">
                          <a:latin typeface="Lexend"/>
                          <a:ea typeface="Lexend"/>
                          <a:cs typeface="Lexend"/>
                          <a:sym typeface="Lexend"/>
                        </a:rPr>
                        <a:t>4 sanduuq (cans)</a:t>
                      </a:r>
                      <a:endParaRPr sz="1800">
                        <a:latin typeface="Lexend"/>
                        <a:ea typeface="Lexend"/>
                        <a:cs typeface="Lexend"/>
                        <a:sym typeface="Lexend"/>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t/>
                      </a:r>
                      <a:endParaRPr sz="1800">
                        <a:latin typeface="Lexend"/>
                        <a:ea typeface="Lexend"/>
                        <a:cs typeface="Lexend"/>
                        <a:sym typeface="Lexend"/>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bl>
          </a:graphicData>
        </a:graphic>
      </p:graphicFrame>
      <p:grpSp>
        <p:nvGrpSpPr>
          <p:cNvPr id="970" name="Google Shape;970;p83"/>
          <p:cNvGrpSpPr/>
          <p:nvPr/>
        </p:nvGrpSpPr>
        <p:grpSpPr>
          <a:xfrm>
            <a:off x="4495050" y="2453450"/>
            <a:ext cx="3924000" cy="658339"/>
            <a:chOff x="4495050" y="2453450"/>
            <a:chExt cx="3924000" cy="658339"/>
          </a:xfrm>
        </p:grpSpPr>
        <p:pic>
          <p:nvPicPr>
            <p:cNvPr id="971" name="Google Shape;971;p83"/>
            <p:cNvPicPr preferRelativeResize="0"/>
            <p:nvPr/>
          </p:nvPicPr>
          <p:blipFill rotWithShape="1">
            <a:blip r:embed="rId3">
              <a:alphaModFix/>
            </a:blip>
            <a:srcRect b="84458" l="57225" r="18284" t="0"/>
            <a:stretch/>
          </p:blipFill>
          <p:spPr>
            <a:xfrm flipH="1" rot="-5400000">
              <a:off x="4656724" y="2572976"/>
              <a:ext cx="657876" cy="418823"/>
            </a:xfrm>
            <a:prstGeom prst="rect">
              <a:avLst/>
            </a:prstGeom>
            <a:noFill/>
            <a:ln>
              <a:noFill/>
            </a:ln>
          </p:spPr>
        </p:pic>
        <p:sp>
          <p:nvSpPr>
            <p:cNvPr id="972" name="Google Shape;972;p83"/>
            <p:cNvSpPr txBox="1"/>
            <p:nvPr/>
          </p:nvSpPr>
          <p:spPr>
            <a:xfrm>
              <a:off x="4495050" y="2634013"/>
              <a:ext cx="418800" cy="4059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1300">
                  <a:latin typeface="Lexend"/>
                  <a:ea typeface="Lexend"/>
                  <a:cs typeface="Lexend"/>
                  <a:sym typeface="Lexend"/>
                </a:rPr>
                <a:t>÷</a:t>
              </a:r>
              <a:r>
                <a:rPr lang="en-GB" sz="1300">
                  <a:latin typeface="Lexend"/>
                  <a:ea typeface="Lexend"/>
                  <a:cs typeface="Lexend"/>
                  <a:sym typeface="Lexend"/>
                </a:rPr>
                <a:t> 3</a:t>
              </a:r>
              <a:endParaRPr sz="1800">
                <a:solidFill>
                  <a:srgbClr val="000000"/>
                </a:solidFill>
                <a:latin typeface="Lexend"/>
                <a:ea typeface="Lexend"/>
                <a:cs typeface="Lexend"/>
                <a:sym typeface="Lexend"/>
              </a:endParaRPr>
            </a:p>
          </p:txBody>
        </p:sp>
        <p:pic>
          <p:nvPicPr>
            <p:cNvPr id="973" name="Google Shape;973;p83"/>
            <p:cNvPicPr preferRelativeResize="0"/>
            <p:nvPr/>
          </p:nvPicPr>
          <p:blipFill rotWithShape="1">
            <a:blip r:embed="rId3">
              <a:alphaModFix/>
            </a:blip>
            <a:srcRect b="84458" l="57225" r="18284" t="0"/>
            <a:stretch/>
          </p:blipFill>
          <p:spPr>
            <a:xfrm rot="5400000">
              <a:off x="7493024" y="2573439"/>
              <a:ext cx="657876" cy="418823"/>
            </a:xfrm>
            <a:prstGeom prst="rect">
              <a:avLst/>
            </a:prstGeom>
            <a:noFill/>
            <a:ln>
              <a:noFill/>
            </a:ln>
          </p:spPr>
        </p:pic>
        <p:sp>
          <p:nvSpPr>
            <p:cNvPr id="974" name="Google Shape;974;p83"/>
            <p:cNvSpPr txBox="1"/>
            <p:nvPr/>
          </p:nvSpPr>
          <p:spPr>
            <a:xfrm>
              <a:off x="8000250" y="2634013"/>
              <a:ext cx="418800" cy="4059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1300">
                  <a:latin typeface="Lexend"/>
                  <a:ea typeface="Lexend"/>
                  <a:cs typeface="Lexend"/>
                  <a:sym typeface="Lexend"/>
                </a:rPr>
                <a:t>÷</a:t>
              </a:r>
              <a:r>
                <a:rPr lang="en-GB" sz="1300">
                  <a:latin typeface="Lexend"/>
                  <a:ea typeface="Lexend"/>
                  <a:cs typeface="Lexend"/>
                  <a:sym typeface="Lexend"/>
                </a:rPr>
                <a:t> 3</a:t>
              </a:r>
              <a:endParaRPr sz="1800">
                <a:solidFill>
                  <a:srgbClr val="000000"/>
                </a:solidFill>
                <a:latin typeface="Lexend"/>
                <a:ea typeface="Lexend"/>
                <a:cs typeface="Lexend"/>
                <a:sym typeface="Lexend"/>
              </a:endParaRPr>
            </a:p>
          </p:txBody>
        </p:sp>
      </p:grpSp>
      <p:sp>
        <p:nvSpPr>
          <p:cNvPr id="975" name="Google Shape;975;p83"/>
          <p:cNvSpPr txBox="1"/>
          <p:nvPr>
            <p:ph idx="1" type="body"/>
          </p:nvPr>
        </p:nvSpPr>
        <p:spPr>
          <a:xfrm>
            <a:off x="324000" y="3322800"/>
            <a:ext cx="8496000" cy="11187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0"/>
              </a:spcAft>
              <a:buNone/>
            </a:pPr>
            <a:r>
              <a:rPr lang="en-GB" sz="1100">
                <a:latin typeface="Lexend"/>
              </a:rPr>
              <a:t>Isticmaalka habkan waxaan arki karnaa in qiimaha (value) 4 sanduuq (cans) uu ka jaban yahay heshiiska koowaad.</a:t>
            </a:r>
            <a:r>
              <a:rPr lang="en-GB" sz="1100">
                <a:latin typeface="Lexend"/>
              </a:rPr>
              <a:t/>
            </a:r>
            <a:r>
              <a:rPr lang="en-GB" sz="1100">
                <a:latin typeface="Lexend"/>
              </a:rPr>
              <a:t/>
            </a:r>
            <a:r>
              <a:rPr lang="en-GB" sz="1100">
                <a:latin typeface="Lexend"/>
              </a:rPr>
              <a:t/>
            </a:r>
            <a:endParaRPr sz="1800"/>
          </a:p>
          <a:p>
            <a:pPr indent="0" lvl="0" marL="0" rtl="0" algn="l">
              <a:lnSpc>
                <a:spcPct val="100000"/>
              </a:lnSpc>
              <a:spcBef>
                <a:spcPts val="0"/>
              </a:spcBef>
              <a:spcAft>
                <a:spcPts val="0"/>
              </a:spcAft>
              <a:buNone/>
            </a:pPr>
            <a:r>
              <a:rPr lang="en-GB" sz="1100">
                <a:latin typeface="Lexend"/>
              </a:rPr>
              <a:t>Ma iibsan karno 4 sanduuq (cans) maxaa yeelay waxay ku yimaadaan xirmo 8 ama 12 ah, laakiin waxaan isbarbardhigi karnaa qiimaha (value) relative '4 sanduuq (cans) kasta'.</a:t>
            </a:r>
            <a:endParaRPr sz="1800"/>
          </a:p>
        </p:txBody>
      </p:sp>
      <p:sp>
        <p:nvSpPr>
          <p:cNvPr id="976" name="Google Shape;976;p83"/>
          <p:cNvSpPr/>
          <p:nvPr/>
        </p:nvSpPr>
        <p:spPr>
          <a:xfrm>
            <a:off x="2199300" y="2781325"/>
            <a:ext cx="1187100" cy="457200"/>
          </a:xfrm>
          <a:prstGeom prst="rect">
            <a:avLst/>
          </a:prstGeom>
          <a:noFill/>
          <a:ln>
            <a:noFill/>
          </a:ln>
        </p:spPr>
        <p:txBody>
          <a:bodyPr anchorCtr="0" anchor="ctr" bIns="91425" lIns="91425" spcFirstLastPara="1" rIns="91425" wrap="square" tIns="91425">
            <a:normAutofit/>
          </a:bodyPr>
          <a:lstStyle/>
          <a:p>
            <a:pPr indent="0" lvl="0" marL="0" rtl="0" algn="l">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£2.05</a:t>
            </a:r>
            <a:endParaRPr>
              <a:latin typeface="Lexend"/>
              <a:ea typeface="Lexend"/>
              <a:cs typeface="Lexend"/>
              <a:sym typeface="Lexend"/>
            </a:endParaRPr>
          </a:p>
        </p:txBody>
      </p:sp>
      <p:sp>
        <p:nvSpPr>
          <p:cNvPr id="977" name="Google Shape;977;p83"/>
          <p:cNvSpPr/>
          <p:nvPr/>
        </p:nvSpPr>
        <p:spPr>
          <a:xfrm>
            <a:off x="6385650" y="2781325"/>
            <a:ext cx="1187100" cy="457200"/>
          </a:xfrm>
          <a:prstGeom prst="rect">
            <a:avLst/>
          </a:prstGeom>
          <a:noFill/>
          <a:ln>
            <a:noFill/>
          </a:ln>
        </p:spPr>
        <p:txBody>
          <a:bodyPr anchorCtr="0" anchor="ctr" bIns="91425" lIns="91425" spcFirstLastPara="1" rIns="91425" wrap="square" tIns="91425">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£2.066…</a:t>
            </a:r>
            <a:endParaRPr>
              <a:latin typeface="Lexend"/>
              <a:ea typeface="Lexend"/>
              <a:cs typeface="Lexend"/>
              <a:sym typeface="Lexend"/>
            </a:endParaRPr>
          </a:p>
        </p:txBody>
      </p:sp>
      <p:pic>
        <p:nvPicPr>
          <p:cNvPr id="978" name="Google Shape;978;p83"/>
          <p:cNvPicPr preferRelativeResize="0"/>
          <p:nvPr/>
        </p:nvPicPr>
        <p:blipFill>
          <a:blip r:embed="rId4">
            <a:alphaModFix/>
          </a:blip>
          <a:stretch>
            <a:fillRect/>
          </a:stretch>
        </p:blipFill>
        <p:spPr>
          <a:xfrm flipH="1">
            <a:off x="8081618" y="1594925"/>
            <a:ext cx="448587" cy="858997"/>
          </a:xfrm>
          <a:prstGeom prst="rect">
            <a:avLst/>
          </a:prstGeom>
          <a:noFill/>
          <a:ln>
            <a:noFill/>
          </a:ln>
        </p:spPr>
      </p:pic>
      <p:grpSp>
        <p:nvGrpSpPr>
          <p:cNvPr id="979" name="Google Shape;979;p83"/>
          <p:cNvGrpSpPr/>
          <p:nvPr/>
        </p:nvGrpSpPr>
        <p:grpSpPr>
          <a:xfrm flipH="1">
            <a:off x="5914600" y="553274"/>
            <a:ext cx="2222078" cy="1447274"/>
            <a:chOff x="1902381" y="1608371"/>
            <a:chExt cx="1814979" cy="1553870"/>
          </a:xfrm>
        </p:grpSpPr>
        <p:pic>
          <p:nvPicPr>
            <p:cNvPr id="980" name="Google Shape;980;p83"/>
            <p:cNvPicPr preferRelativeResize="0"/>
            <p:nvPr/>
          </p:nvPicPr>
          <p:blipFill rotWithShape="1">
            <a:blip r:embed="rId5">
              <a:alphaModFix/>
            </a:blip>
            <a:srcRect b="0" l="0" r="69082" t="56280"/>
            <a:stretch/>
          </p:blipFill>
          <p:spPr>
            <a:xfrm flipH="1">
              <a:off x="1902381" y="1608371"/>
              <a:ext cx="1814979" cy="1553870"/>
            </a:xfrm>
            <a:prstGeom prst="rect">
              <a:avLst/>
            </a:prstGeom>
            <a:noFill/>
            <a:ln>
              <a:noFill/>
            </a:ln>
          </p:spPr>
        </p:pic>
        <p:sp>
          <p:nvSpPr>
            <p:cNvPr id="981" name="Google Shape;981;p83"/>
            <p:cNvSpPr txBox="1"/>
            <p:nvPr/>
          </p:nvSpPr>
          <p:spPr>
            <a:xfrm flipH="1">
              <a:off x="1986640" y="1783887"/>
              <a:ext cx="1646100" cy="1054800"/>
            </a:xfrm>
            <a:prstGeom prst="rect">
              <a:avLst/>
            </a:prstGeom>
            <a:noFill/>
            <a:ln>
              <a:noFill/>
            </a:ln>
          </p:spPr>
          <p:txBody>
            <a:bodyPr anchorCtr="0" anchor="ctr" bIns="0" lIns="0" spcFirstLastPara="1" rIns="0" wrap="square" tIns="0">
              <a:noAutofit/>
            </a:bodyPr>
            <a:lstStyle/>
            <a:p>
              <a:pPr indent="0" lvl="0" marL="0" rtl="0" algn="l">
                <a:lnSpc>
                  <a:spcPct val="115000"/>
                </a:lnSpc>
                <a:spcBef>
                  <a:spcPts val="0"/>
                </a:spcBef>
                <a:spcAft>
                  <a:spcPts val="1000"/>
                </a:spcAft>
                <a:buNone/>
              </a:pPr>
              <a:r>
                <a:rPr lang="en-GB" sz="1300">
                  <a:latin typeface="Lexend"/>
                  <a:ea typeface="Lexend"/>
                  <a:cs typeface="Lexend"/>
                  <a:sym typeface="Lexend"/>
                </a:rPr>
                <a:t>Waxaan ku doonaa inaan xisaabiyo kharashka 4 sanduuq (cans) mid kasta.</a:t>
              </a:r>
              <a:endParaRPr sz="1800">
                <a:solidFill>
                  <a:srgbClr val="000000"/>
                </a:solidFill>
                <a:latin typeface="Lexend"/>
                <a:ea typeface="Lexend"/>
                <a:cs typeface="Lexend"/>
                <a:sym typeface="Lexend"/>
              </a:endParaRPr>
            </a:p>
          </p:txBody>
        </p:sp>
      </p:grpSp>
      <p:sp>
        <p:nvSpPr>
          <p:cNvPr id="982" name="Google Shape;982;p83"/>
          <p:cNvSpPr txBox="1"/>
          <p:nvPr>
            <p:ph idx="1" type="body"/>
          </p:nvPr>
        </p:nvSpPr>
        <p:spPr>
          <a:xfrm>
            <a:off x="324000" y="4524300"/>
            <a:ext cx="8496000" cy="279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Habkani wuu adkaan lahaa haddii aanan isticmaalin xisaabiyaha (calculator).</a:t>
            </a:r>
            <a:endParaRPr sz="18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6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6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7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6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7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7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75">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75">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8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6" name="Shape 986"/>
        <p:cNvGrpSpPr/>
        <p:nvPr/>
      </p:nvGrpSpPr>
      <p:grpSpPr>
        <a:xfrm>
          <a:off x="0" y="0"/>
          <a:ext cx="0" cy="0"/>
          <a:chOff x="0" y="0"/>
          <a:chExt cx="0" cy="0"/>
        </a:xfrm>
      </p:grpSpPr>
      <p:sp>
        <p:nvSpPr>
          <p:cNvPr id="987" name="Google Shape;987;p84"/>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Isbarbardhigga xayaysiisyada (promotions)</a:t>
            </a:r>
            <a:endParaRPr/>
          </a:p>
        </p:txBody>
      </p:sp>
      <p:sp>
        <p:nvSpPr>
          <p:cNvPr id="988" name="Google Shape;988;p84"/>
          <p:cNvSpPr/>
          <p:nvPr/>
        </p:nvSpPr>
        <p:spPr>
          <a:xfrm>
            <a:off x="384900" y="810000"/>
            <a:ext cx="2752200" cy="1118700"/>
          </a:xfrm>
          <a:prstGeom prst="roundRect">
            <a:avLst>
              <a:gd fmla="val 16667" name="adj"/>
            </a:avLst>
          </a:prstGeom>
          <a:solidFill>
            <a:schemeClr val="lt1"/>
          </a:solidFill>
          <a:ln cap="flat" cmpd="sng" w="38100">
            <a:solidFill>
              <a:schemeClr val="accent4"/>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989" name="Google Shape;989;p84"/>
          <p:cNvSpPr txBox="1"/>
          <p:nvPr>
            <p:ph idx="1" type="body"/>
          </p:nvPr>
        </p:nvSpPr>
        <p:spPr>
          <a:xfrm>
            <a:off x="473675" y="871925"/>
            <a:ext cx="2566200" cy="676200"/>
          </a:xfrm>
          <a:prstGeom prst="rect">
            <a:avLst/>
          </a:prstGeom>
        </p:spPr>
        <p:txBody>
          <a:bodyPr anchorCtr="0" anchor="t" bIns="0" lIns="0" spcFirstLastPara="1" rIns="0" wrap="square" tIns="0">
            <a:normAutofit/>
          </a:bodyPr>
          <a:lstStyle/>
          <a:p>
            <a:pPr indent="0" lvl="0" marL="0" rtl="0" algn="l">
              <a:lnSpc>
                <a:spcPct val="115000"/>
              </a:lnSpc>
              <a:spcBef>
                <a:spcPts val="0"/>
              </a:spcBef>
              <a:spcAft>
                <a:spcPts val="0"/>
              </a:spcAft>
              <a:buNone/>
            </a:pPr>
            <a:r>
              <a:rPr lang="en-GB" sz="1400">
                <a:latin typeface="Lexend"/>
              </a:rPr>
              <a:t>Hesho gaar ah:</a:t>
            </a:r>
            <a:endParaRPr sz="2000"/>
          </a:p>
          <a:p>
            <a:pPr indent="0" lvl="0" marL="0" rtl="0" algn="l">
              <a:lnSpc>
                <a:spcPct val="115000"/>
              </a:lnSpc>
              <a:spcBef>
                <a:spcPts val="0"/>
              </a:spcBef>
              <a:spcAft>
                <a:spcPts val="0"/>
              </a:spcAft>
              <a:buNone/>
            </a:pPr>
            <a:r>
              <a:rPr lang="en-GB" sz="1400">
                <a:latin typeface="Lexend"/>
              </a:rPr>
              <a:t>8 xirmo oo lemonade ah</a:t>
            </a:r>
            <a:endParaRPr sz="2000"/>
          </a:p>
          <a:p>
            <a:pPr indent="0" lvl="0" marL="0" rtl="0" algn="l">
              <a:lnSpc>
                <a:spcPct val="115000"/>
              </a:lnSpc>
              <a:spcBef>
                <a:spcPts val="0"/>
              </a:spcBef>
              <a:spcAft>
                <a:spcPts val="0"/>
              </a:spcAft>
              <a:buNone/>
            </a:pPr>
            <a:r>
              <a:rPr lang="en-GB" sz="1400">
                <a:latin typeface="Lexend"/>
              </a:rPr>
              <a:t>£4.10</a:t>
            </a:r>
            <a:endParaRPr sz="2000"/>
          </a:p>
        </p:txBody>
      </p:sp>
      <p:sp>
        <p:nvSpPr>
          <p:cNvPr id="990" name="Google Shape;990;p84"/>
          <p:cNvSpPr/>
          <p:nvPr/>
        </p:nvSpPr>
        <p:spPr>
          <a:xfrm>
            <a:off x="3369600" y="810000"/>
            <a:ext cx="1775100" cy="1118700"/>
          </a:xfrm>
          <a:prstGeom prst="roundRect">
            <a:avLst>
              <a:gd fmla="val 16667" name="adj"/>
            </a:avLst>
          </a:prstGeom>
          <a:solidFill>
            <a:schemeClr val="lt1"/>
          </a:solidFill>
          <a:ln cap="flat" cmpd="sng" w="38100">
            <a:solidFill>
              <a:schemeClr val="accent4"/>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991" name="Google Shape;991;p84"/>
          <p:cNvSpPr txBox="1"/>
          <p:nvPr>
            <p:ph idx="1" type="body"/>
          </p:nvPr>
        </p:nvSpPr>
        <p:spPr>
          <a:xfrm>
            <a:off x="3458375" y="871925"/>
            <a:ext cx="1977900" cy="676200"/>
          </a:xfrm>
          <a:prstGeom prst="rect">
            <a:avLst/>
          </a:prstGeom>
        </p:spPr>
        <p:txBody>
          <a:bodyPr anchorCtr="0" anchor="t" bIns="0" lIns="0" spcFirstLastPara="1" rIns="0" wrap="square" tIns="0">
            <a:normAutofit/>
          </a:bodyPr>
          <a:lstStyle/>
          <a:p>
            <a:pPr indent="0" lvl="0" marL="0" rtl="0" algn="l">
              <a:lnSpc>
                <a:spcPct val="115000"/>
              </a:lnSpc>
              <a:spcBef>
                <a:spcPts val="0"/>
              </a:spcBef>
              <a:spcAft>
                <a:spcPts val="0"/>
              </a:spcAft>
              <a:buNone/>
            </a:pPr>
            <a:r>
              <a:rPr lang="en-GB" sz="1400">
                <a:latin typeface="Lexend"/>
              </a:rPr>
              <a:t>12 xirmo oo lemonade ah</a:t>
            </a:r>
            <a:endParaRPr sz="2000"/>
          </a:p>
          <a:p>
            <a:pPr indent="0" lvl="0" marL="0" rtl="0" algn="l">
              <a:lnSpc>
                <a:spcPct val="115000"/>
              </a:lnSpc>
              <a:spcBef>
                <a:spcPts val="0"/>
              </a:spcBef>
              <a:spcAft>
                <a:spcPts val="0"/>
              </a:spcAft>
              <a:buNone/>
            </a:pPr>
            <a:r>
              <a:rPr lang="en-GB" sz="1400">
                <a:latin typeface="Lexend"/>
              </a:rPr>
              <a:t>£6.20</a:t>
            </a:r>
            <a:endParaRPr sz="2000"/>
          </a:p>
        </p:txBody>
      </p:sp>
      <p:graphicFrame>
        <p:nvGraphicFramePr>
          <p:cNvPr id="992" name="Google Shape;992;p84"/>
          <p:cNvGraphicFramePr/>
          <p:nvPr/>
        </p:nvGraphicFramePr>
        <p:xfrm>
          <a:off x="1012100" y="2171780"/>
          <a:ext cx="3000000" cy="3000000"/>
        </p:xfrm>
        <a:graphic>
          <a:graphicData uri="http://schemas.openxmlformats.org/drawingml/2006/table">
            <a:tbl>
              <a:tblPr>
                <a:noFill/>
                <a:tableStyleId>{10AFA74E-A8D8-4ED3-82F3-7211547E49B6}</a:tableStyleId>
              </a:tblPr>
              <a:tblGrid>
                <a:gridCol w="1187200"/>
                <a:gridCol w="1187200"/>
              </a:tblGrid>
              <a:tr h="381000">
                <a:tc>
                  <a:txBody>
                    <a:bodyPr/>
                    <a:lstStyle/>
                    <a:p>
                      <a:pPr indent="0" lvl="0" marL="0" rtl="0" algn="l">
                        <a:spcBef>
                          <a:spcPts val="0"/>
                        </a:spcBef>
                        <a:spcAft>
                          <a:spcPts val="0"/>
                        </a:spcAft>
                        <a:buNone/>
                      </a:pPr>
                      <a:r>
                        <a:rPr lang="en-GB" sz="1300">
                          <a:latin typeface="Lexend"/>
                          <a:ea typeface="Lexend"/>
                          <a:cs typeface="Lexend"/>
                          <a:sym typeface="Lexend"/>
                        </a:rPr>
                        <a:t>8 sanduuq (cans)</a:t>
                      </a:r>
                      <a:endParaRPr sz="1800">
                        <a:latin typeface="Lexend"/>
                        <a:ea typeface="Lexend"/>
                        <a:cs typeface="Lexend"/>
                        <a:sym typeface="Lexend"/>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lang="en-GB" sz="1300">
                          <a:latin typeface="Lexend"/>
                          <a:ea typeface="Lexend"/>
                          <a:cs typeface="Lexend"/>
                          <a:sym typeface="Lexend"/>
                        </a:rPr>
                        <a:t>£4.10</a:t>
                      </a:r>
                      <a:endParaRPr sz="1800">
                        <a:latin typeface="Lexend"/>
                        <a:ea typeface="Lexend"/>
                        <a:cs typeface="Lexend"/>
                        <a:sym typeface="Lexend"/>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381000">
                <a:tc>
                  <a:txBody>
                    <a:bodyPr/>
                    <a:lstStyle/>
                    <a:p>
                      <a:pPr indent="0" lvl="0" marL="0" rtl="0" algn="l">
                        <a:spcBef>
                          <a:spcPts val="0"/>
                        </a:spcBef>
                        <a:spcAft>
                          <a:spcPts val="0"/>
                        </a:spcAft>
                        <a:buNone/>
                      </a:pPr>
                      <a:r>
                        <a:rPr lang="en-GB" sz="1300">
                          <a:latin typeface="Lexend"/>
                          <a:ea typeface="Lexend"/>
                          <a:cs typeface="Lexend"/>
                          <a:sym typeface="Lexend"/>
                        </a:rPr>
                        <a:t>1 qasac (can)</a:t>
                      </a:r>
                      <a:r>
                        <a:rPr lang="en-GB" sz="1300">
                          <a:latin typeface="Lexend"/>
                          <a:ea typeface="Lexend"/>
                          <a:cs typeface="Lexend"/>
                          <a:sym typeface="Lexend"/>
                        </a:rPr>
                        <a:t/>
                      </a:r>
                      <a:endParaRPr sz="1800">
                        <a:latin typeface="Lexend"/>
                        <a:ea typeface="Lexend"/>
                        <a:cs typeface="Lexend"/>
                        <a:sym typeface="Lexend"/>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t/>
                      </a:r>
                      <a:endParaRPr sz="1800">
                        <a:latin typeface="Lexend"/>
                        <a:ea typeface="Lexend"/>
                        <a:cs typeface="Lexend"/>
                        <a:sym typeface="Lexend"/>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bl>
          </a:graphicData>
        </a:graphic>
      </p:graphicFrame>
      <p:grpSp>
        <p:nvGrpSpPr>
          <p:cNvPr id="993" name="Google Shape;993;p84"/>
          <p:cNvGrpSpPr/>
          <p:nvPr/>
        </p:nvGrpSpPr>
        <p:grpSpPr>
          <a:xfrm>
            <a:off x="308700" y="2299530"/>
            <a:ext cx="3924000" cy="658339"/>
            <a:chOff x="308700" y="2451930"/>
            <a:chExt cx="3924000" cy="658339"/>
          </a:xfrm>
        </p:grpSpPr>
        <p:pic>
          <p:nvPicPr>
            <p:cNvPr id="994" name="Google Shape;994;p84"/>
            <p:cNvPicPr preferRelativeResize="0"/>
            <p:nvPr/>
          </p:nvPicPr>
          <p:blipFill rotWithShape="1">
            <a:blip r:embed="rId3">
              <a:alphaModFix/>
            </a:blip>
            <a:srcRect b="84458" l="57225" r="18284" t="0"/>
            <a:stretch/>
          </p:blipFill>
          <p:spPr>
            <a:xfrm flipH="1" rot="-5400000">
              <a:off x="470374" y="2571457"/>
              <a:ext cx="657876" cy="418823"/>
            </a:xfrm>
            <a:prstGeom prst="rect">
              <a:avLst/>
            </a:prstGeom>
            <a:noFill/>
            <a:ln>
              <a:noFill/>
            </a:ln>
          </p:spPr>
        </p:pic>
        <p:sp>
          <p:nvSpPr>
            <p:cNvPr id="995" name="Google Shape;995;p84"/>
            <p:cNvSpPr txBox="1"/>
            <p:nvPr/>
          </p:nvSpPr>
          <p:spPr>
            <a:xfrm>
              <a:off x="308700" y="2632493"/>
              <a:ext cx="418800" cy="4059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1300">
                  <a:latin typeface="Lexend"/>
                  <a:ea typeface="Lexend"/>
                  <a:cs typeface="Lexend"/>
                  <a:sym typeface="Lexend"/>
                </a:rPr>
                <a:t>÷ 8</a:t>
              </a:r>
              <a:endParaRPr sz="1800">
                <a:solidFill>
                  <a:srgbClr val="000000"/>
                </a:solidFill>
                <a:latin typeface="Lexend"/>
                <a:ea typeface="Lexend"/>
                <a:cs typeface="Lexend"/>
                <a:sym typeface="Lexend"/>
              </a:endParaRPr>
            </a:p>
          </p:txBody>
        </p:sp>
        <p:pic>
          <p:nvPicPr>
            <p:cNvPr id="996" name="Google Shape;996;p84"/>
            <p:cNvPicPr preferRelativeResize="0"/>
            <p:nvPr/>
          </p:nvPicPr>
          <p:blipFill rotWithShape="1">
            <a:blip r:embed="rId3">
              <a:alphaModFix/>
            </a:blip>
            <a:srcRect b="84458" l="57225" r="18284" t="0"/>
            <a:stretch/>
          </p:blipFill>
          <p:spPr>
            <a:xfrm rot="5400000">
              <a:off x="3306674" y="2571919"/>
              <a:ext cx="657876" cy="418823"/>
            </a:xfrm>
            <a:prstGeom prst="rect">
              <a:avLst/>
            </a:prstGeom>
            <a:noFill/>
            <a:ln>
              <a:noFill/>
            </a:ln>
          </p:spPr>
        </p:pic>
        <p:sp>
          <p:nvSpPr>
            <p:cNvPr id="997" name="Google Shape;997;p84"/>
            <p:cNvSpPr txBox="1"/>
            <p:nvPr/>
          </p:nvSpPr>
          <p:spPr>
            <a:xfrm>
              <a:off x="3813900" y="2632493"/>
              <a:ext cx="418800" cy="4059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1300">
                  <a:latin typeface="Lexend"/>
                  <a:ea typeface="Lexend"/>
                  <a:cs typeface="Lexend"/>
                  <a:sym typeface="Lexend"/>
                </a:rPr>
                <a:t>÷ 8</a:t>
              </a:r>
              <a:endParaRPr sz="1800">
                <a:solidFill>
                  <a:srgbClr val="000000"/>
                </a:solidFill>
                <a:latin typeface="Lexend"/>
                <a:ea typeface="Lexend"/>
                <a:cs typeface="Lexend"/>
                <a:sym typeface="Lexend"/>
              </a:endParaRPr>
            </a:p>
          </p:txBody>
        </p:sp>
      </p:grpSp>
      <p:graphicFrame>
        <p:nvGraphicFramePr>
          <p:cNvPr id="998" name="Google Shape;998;p84"/>
          <p:cNvGraphicFramePr/>
          <p:nvPr/>
        </p:nvGraphicFramePr>
        <p:xfrm>
          <a:off x="5198450" y="2173300"/>
          <a:ext cx="3000000" cy="3000000"/>
        </p:xfrm>
        <a:graphic>
          <a:graphicData uri="http://schemas.openxmlformats.org/drawingml/2006/table">
            <a:tbl>
              <a:tblPr>
                <a:noFill/>
                <a:tableStyleId>{10AFA74E-A8D8-4ED3-82F3-7211547E49B6}</a:tableStyleId>
              </a:tblPr>
              <a:tblGrid>
                <a:gridCol w="1187200"/>
                <a:gridCol w="1187200"/>
              </a:tblGrid>
              <a:tr h="381000">
                <a:tc>
                  <a:txBody>
                    <a:bodyPr/>
                    <a:lstStyle/>
                    <a:p>
                      <a:pPr indent="0" lvl="0" marL="0" rtl="0" algn="l">
                        <a:spcBef>
                          <a:spcPts val="0"/>
                        </a:spcBef>
                        <a:spcAft>
                          <a:spcPts val="0"/>
                        </a:spcAft>
                        <a:buNone/>
                      </a:pPr>
                      <a:r>
                        <a:rPr lang="en-GB" sz="1300">
                          <a:latin typeface="Lexend"/>
                          <a:ea typeface="Lexend"/>
                          <a:cs typeface="Lexend"/>
                          <a:sym typeface="Lexend"/>
                        </a:rPr>
                        <a:t>12 qasacadood (cans)</a:t>
                      </a:r>
                      <a:endParaRPr sz="1800">
                        <a:latin typeface="Lexend"/>
                        <a:ea typeface="Lexend"/>
                        <a:cs typeface="Lexend"/>
                        <a:sym typeface="Lexend"/>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lang="en-GB" sz="1300">
                          <a:latin typeface="Lexend"/>
                          <a:ea typeface="Lexend"/>
                          <a:cs typeface="Lexend"/>
                          <a:sym typeface="Lexend"/>
                        </a:rPr>
                        <a:t>£6.20</a:t>
                      </a:r>
                      <a:endParaRPr sz="1800">
                        <a:latin typeface="Lexend"/>
                        <a:ea typeface="Lexend"/>
                        <a:cs typeface="Lexend"/>
                        <a:sym typeface="Lexend"/>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381000">
                <a:tc>
                  <a:txBody>
                    <a:bodyPr/>
                    <a:lstStyle/>
                    <a:p>
                      <a:pPr indent="0" lvl="0" marL="0" rtl="0" algn="l">
                        <a:spcBef>
                          <a:spcPts val="0"/>
                        </a:spcBef>
                        <a:spcAft>
                          <a:spcPts val="0"/>
                        </a:spcAft>
                        <a:buNone/>
                      </a:pPr>
                      <a:r>
                        <a:rPr lang="en-GB" sz="1300">
                          <a:latin typeface="Lexend"/>
                          <a:ea typeface="Lexend"/>
                          <a:cs typeface="Lexend"/>
                          <a:sym typeface="Lexend"/>
                        </a:rPr>
                        <a:t>1 qasac (can)</a:t>
                      </a:r>
                      <a:r>
                        <a:rPr lang="en-GB" sz="1300">
                          <a:latin typeface="Lexend"/>
                          <a:ea typeface="Lexend"/>
                          <a:cs typeface="Lexend"/>
                          <a:sym typeface="Lexend"/>
                        </a:rPr>
                        <a:t/>
                      </a:r>
                      <a:endParaRPr sz="1800">
                        <a:latin typeface="Lexend"/>
                        <a:ea typeface="Lexend"/>
                        <a:cs typeface="Lexend"/>
                        <a:sym typeface="Lexend"/>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t/>
                      </a:r>
                      <a:endParaRPr sz="1800">
                        <a:latin typeface="Lexend"/>
                        <a:ea typeface="Lexend"/>
                        <a:cs typeface="Lexend"/>
                        <a:sym typeface="Lexend"/>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bl>
          </a:graphicData>
        </a:graphic>
      </p:graphicFrame>
      <p:grpSp>
        <p:nvGrpSpPr>
          <p:cNvPr id="999" name="Google Shape;999;p84"/>
          <p:cNvGrpSpPr/>
          <p:nvPr/>
        </p:nvGrpSpPr>
        <p:grpSpPr>
          <a:xfrm>
            <a:off x="4379505" y="2301050"/>
            <a:ext cx="4116345" cy="658339"/>
            <a:chOff x="4379505" y="2453450"/>
            <a:chExt cx="4116345" cy="658339"/>
          </a:xfrm>
        </p:grpSpPr>
        <p:pic>
          <p:nvPicPr>
            <p:cNvPr id="1000" name="Google Shape;1000;p84"/>
            <p:cNvPicPr preferRelativeResize="0"/>
            <p:nvPr/>
          </p:nvPicPr>
          <p:blipFill rotWithShape="1">
            <a:blip r:embed="rId3">
              <a:alphaModFix/>
            </a:blip>
            <a:srcRect b="84458" l="57225" r="18284" t="0"/>
            <a:stretch/>
          </p:blipFill>
          <p:spPr>
            <a:xfrm flipH="1" rot="-5400000">
              <a:off x="4656724" y="2572976"/>
              <a:ext cx="657876" cy="418823"/>
            </a:xfrm>
            <a:prstGeom prst="rect">
              <a:avLst/>
            </a:prstGeom>
            <a:noFill/>
            <a:ln>
              <a:noFill/>
            </a:ln>
          </p:spPr>
        </p:pic>
        <p:sp>
          <p:nvSpPr>
            <p:cNvPr id="1001" name="Google Shape;1001;p84"/>
            <p:cNvSpPr txBox="1"/>
            <p:nvPr/>
          </p:nvSpPr>
          <p:spPr>
            <a:xfrm>
              <a:off x="4379505" y="2634025"/>
              <a:ext cx="495600" cy="4059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1300">
                  <a:latin typeface="Lexend"/>
                  <a:ea typeface="Lexend"/>
                  <a:cs typeface="Lexend"/>
                  <a:sym typeface="Lexend"/>
                </a:rPr>
                <a:t>÷ 12</a:t>
              </a:r>
              <a:endParaRPr sz="1800">
                <a:solidFill>
                  <a:srgbClr val="000000"/>
                </a:solidFill>
                <a:latin typeface="Lexend"/>
                <a:ea typeface="Lexend"/>
                <a:cs typeface="Lexend"/>
                <a:sym typeface="Lexend"/>
              </a:endParaRPr>
            </a:p>
          </p:txBody>
        </p:sp>
        <p:pic>
          <p:nvPicPr>
            <p:cNvPr id="1002" name="Google Shape;1002;p84"/>
            <p:cNvPicPr preferRelativeResize="0"/>
            <p:nvPr/>
          </p:nvPicPr>
          <p:blipFill rotWithShape="1">
            <a:blip r:embed="rId3">
              <a:alphaModFix/>
            </a:blip>
            <a:srcRect b="84458" l="57225" r="18284" t="0"/>
            <a:stretch/>
          </p:blipFill>
          <p:spPr>
            <a:xfrm rot="5400000">
              <a:off x="7493024" y="2573439"/>
              <a:ext cx="657876" cy="418823"/>
            </a:xfrm>
            <a:prstGeom prst="rect">
              <a:avLst/>
            </a:prstGeom>
            <a:noFill/>
            <a:ln>
              <a:noFill/>
            </a:ln>
          </p:spPr>
        </p:pic>
        <p:sp>
          <p:nvSpPr>
            <p:cNvPr id="1003" name="Google Shape;1003;p84"/>
            <p:cNvSpPr txBox="1"/>
            <p:nvPr/>
          </p:nvSpPr>
          <p:spPr>
            <a:xfrm>
              <a:off x="8000250" y="2634025"/>
              <a:ext cx="495600" cy="4059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1300">
                  <a:latin typeface="Lexend"/>
                  <a:ea typeface="Lexend"/>
                  <a:cs typeface="Lexend"/>
                  <a:sym typeface="Lexend"/>
                </a:rPr>
                <a:t>÷ 12</a:t>
              </a:r>
              <a:endParaRPr sz="1800">
                <a:solidFill>
                  <a:srgbClr val="000000"/>
                </a:solidFill>
                <a:latin typeface="Lexend"/>
                <a:ea typeface="Lexend"/>
                <a:cs typeface="Lexend"/>
                <a:sym typeface="Lexend"/>
              </a:endParaRPr>
            </a:p>
          </p:txBody>
        </p:sp>
      </p:grpSp>
      <p:sp>
        <p:nvSpPr>
          <p:cNvPr id="1004" name="Google Shape;1004;p84"/>
          <p:cNvSpPr txBox="1"/>
          <p:nvPr>
            <p:ph idx="1" type="body"/>
          </p:nvPr>
        </p:nvSpPr>
        <p:spPr>
          <a:xfrm>
            <a:off x="324000" y="3170300"/>
            <a:ext cx="8496000" cy="6135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0"/>
              </a:spcAft>
              <a:buNone/>
            </a:pPr>
            <a:r>
              <a:rPr lang="en-GB" sz="1100">
                <a:latin typeface="Lexend"/>
              </a:rPr>
              <a:t>Tan waxaa badanaa loo yaqaan habka halbeegga (unitary method) maxaa yeelay waxaad helaysaa qiimaha (value) halbeeg kasta.</a:t>
            </a:r>
            <a:endParaRPr sz="1800"/>
          </a:p>
        </p:txBody>
      </p:sp>
      <p:sp>
        <p:nvSpPr>
          <p:cNvPr id="1005" name="Google Shape;1005;p84"/>
          <p:cNvSpPr/>
          <p:nvPr/>
        </p:nvSpPr>
        <p:spPr>
          <a:xfrm>
            <a:off x="2199300" y="2628925"/>
            <a:ext cx="1187100" cy="457200"/>
          </a:xfrm>
          <a:prstGeom prst="rect">
            <a:avLst/>
          </a:prstGeom>
          <a:noFill/>
          <a:ln>
            <a:noFill/>
          </a:ln>
        </p:spPr>
        <p:txBody>
          <a:bodyPr anchorCtr="0" anchor="ctr" bIns="91425" lIns="91425" spcFirstLastPara="1" rIns="91425" wrap="square" tIns="91425">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£0.5125</a:t>
            </a:r>
            <a:endParaRPr>
              <a:latin typeface="Lexend"/>
              <a:ea typeface="Lexend"/>
              <a:cs typeface="Lexend"/>
              <a:sym typeface="Lexend"/>
            </a:endParaRPr>
          </a:p>
        </p:txBody>
      </p:sp>
      <p:sp>
        <p:nvSpPr>
          <p:cNvPr id="1006" name="Google Shape;1006;p84"/>
          <p:cNvSpPr/>
          <p:nvPr/>
        </p:nvSpPr>
        <p:spPr>
          <a:xfrm>
            <a:off x="6385650" y="2628925"/>
            <a:ext cx="1187100" cy="457200"/>
          </a:xfrm>
          <a:prstGeom prst="rect">
            <a:avLst/>
          </a:prstGeom>
          <a:noFill/>
          <a:ln>
            <a:noFill/>
          </a:ln>
        </p:spPr>
        <p:txBody>
          <a:bodyPr anchorCtr="0" anchor="ctr" bIns="91425" lIns="91425" spcFirstLastPara="1" rIns="91425" wrap="square" tIns="91425">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£0.5166…</a:t>
            </a:r>
            <a:endParaRPr>
              <a:latin typeface="Lexend"/>
              <a:ea typeface="Lexend"/>
              <a:cs typeface="Lexend"/>
              <a:sym typeface="Lexend"/>
            </a:endParaRPr>
          </a:p>
        </p:txBody>
      </p:sp>
      <p:sp>
        <p:nvSpPr>
          <p:cNvPr id="1007" name="Google Shape;1007;p84"/>
          <p:cNvSpPr txBox="1"/>
          <p:nvPr>
            <p:ph idx="1" type="body"/>
          </p:nvPr>
        </p:nvSpPr>
        <p:spPr>
          <a:xfrm>
            <a:off x="324000" y="3828650"/>
            <a:ext cx="8496000" cy="279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Mar labaad habkani wuu adkaan lahaa haddii aadan isticmaalin xisaabiyaha (calculator).</a:t>
            </a:r>
            <a:r>
              <a:rPr lang="en-GB" sz="1100">
                <a:latin typeface="Lexend"/>
              </a:rPr>
              <a:t/>
            </a:r>
            <a:endParaRPr sz="1800"/>
          </a:p>
        </p:txBody>
      </p:sp>
      <p:pic>
        <p:nvPicPr>
          <p:cNvPr id="1008" name="Google Shape;1008;p84"/>
          <p:cNvPicPr preferRelativeResize="0"/>
          <p:nvPr/>
        </p:nvPicPr>
        <p:blipFill>
          <a:blip r:embed="rId6">
            <a:alphaModFix/>
          </a:blip>
          <a:stretch>
            <a:fillRect/>
          </a:stretch>
        </p:blipFill>
        <p:spPr>
          <a:xfrm flipH="1">
            <a:off x="7917048" y="1595675"/>
            <a:ext cx="585190" cy="647257"/>
          </a:xfrm>
          <a:prstGeom prst="rect">
            <a:avLst/>
          </a:prstGeom>
          <a:noFill/>
          <a:ln>
            <a:noFill/>
          </a:ln>
        </p:spPr>
      </p:pic>
      <p:grpSp>
        <p:nvGrpSpPr>
          <p:cNvPr id="1009" name="Google Shape;1009;p84"/>
          <p:cNvGrpSpPr/>
          <p:nvPr/>
        </p:nvGrpSpPr>
        <p:grpSpPr>
          <a:xfrm flipH="1">
            <a:off x="5757550" y="613499"/>
            <a:ext cx="2222078" cy="1447274"/>
            <a:chOff x="1902381" y="1608371"/>
            <a:chExt cx="1814979" cy="1553870"/>
          </a:xfrm>
        </p:grpSpPr>
        <p:pic>
          <p:nvPicPr>
            <p:cNvPr id="1010" name="Google Shape;1010;p84"/>
            <p:cNvPicPr preferRelativeResize="0"/>
            <p:nvPr/>
          </p:nvPicPr>
          <p:blipFill rotWithShape="1">
            <a:blip r:embed="rId5">
              <a:alphaModFix/>
            </a:blip>
            <a:srcRect b="0" l="0" r="69082" t="56280"/>
            <a:stretch/>
          </p:blipFill>
          <p:spPr>
            <a:xfrm flipH="1">
              <a:off x="1902381" y="1608371"/>
              <a:ext cx="1814979" cy="1553870"/>
            </a:xfrm>
            <a:prstGeom prst="rect">
              <a:avLst/>
            </a:prstGeom>
            <a:noFill/>
            <a:ln>
              <a:noFill/>
            </a:ln>
          </p:spPr>
        </p:pic>
        <p:sp>
          <p:nvSpPr>
            <p:cNvPr id="1011" name="Google Shape;1011;p84"/>
            <p:cNvSpPr txBox="1"/>
            <p:nvPr/>
          </p:nvSpPr>
          <p:spPr>
            <a:xfrm flipH="1">
              <a:off x="1986747" y="1783887"/>
              <a:ext cx="1651200" cy="1054800"/>
            </a:xfrm>
            <a:prstGeom prst="rect">
              <a:avLst/>
            </a:prstGeom>
            <a:noFill/>
            <a:ln>
              <a:noFill/>
            </a:ln>
          </p:spPr>
          <p:txBody>
            <a:bodyPr anchorCtr="0" anchor="ctr" bIns="0" lIns="0" spcFirstLastPara="1" rIns="0" wrap="square" tIns="0">
              <a:noAutofit/>
            </a:bodyPr>
            <a:lstStyle/>
            <a:p>
              <a:pPr indent="0" lvl="0" marL="0" rtl="0" algn="l">
                <a:lnSpc>
                  <a:spcPct val="115000"/>
                </a:lnSpc>
                <a:spcBef>
                  <a:spcPts val="0"/>
                </a:spcBef>
                <a:spcAft>
                  <a:spcPts val="1000"/>
                </a:spcAft>
                <a:buNone/>
              </a:pPr>
              <a:r>
                <a:rPr lang="en-GB" sz="1300">
                  <a:latin typeface="Lexend"/>
                  <a:ea typeface="Lexend"/>
                  <a:cs typeface="Lexend"/>
                  <a:sym typeface="Lexend"/>
                </a:rPr>
                <a:t>Waxaan ku doonayaa inaan xisaabiyo qiimaha (value) qasac kasta.</a:t>
              </a:r>
              <a:endParaRPr sz="1800">
                <a:solidFill>
                  <a:srgbClr val="000000"/>
                </a:solidFill>
                <a:latin typeface="Lexend"/>
                <a:ea typeface="Lexend"/>
                <a:cs typeface="Lexend"/>
                <a:sym typeface="Lexend"/>
              </a:endParaRPr>
            </a:p>
          </p:txBody>
        </p:sp>
      </p:grpSp>
      <p:sp>
        <p:nvSpPr>
          <p:cNvPr id="1012" name="Google Shape;1012;p84"/>
          <p:cNvSpPr txBox="1"/>
          <p:nvPr>
            <p:ph idx="1" type="body"/>
          </p:nvPr>
        </p:nvSpPr>
        <p:spPr>
          <a:xfrm>
            <a:off x="324000" y="4238900"/>
            <a:ext cx="8496000" cy="5382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Qiimaha (value) qasac kasta wuxuu u eg yahay. Waxaan aragnay in, haddii aad iibsato 24 qasac, aad badbaadin karto 10 pence guud ahaan.</a:t>
            </a:r>
            <a:r>
              <a:rPr lang="en-GB" sz="1100">
                <a:latin typeface="Lexend"/>
              </a:rPr>
              <a:t/>
            </a:r>
            <a:endParaRPr sz="18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9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9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0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9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9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0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0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0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1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6" name="Shape 1016"/>
        <p:cNvGrpSpPr/>
        <p:nvPr/>
      </p:nvGrpSpPr>
      <p:grpSpPr>
        <a:xfrm>
          <a:off x="0" y="0"/>
          <a:ext cx="0" cy="0"/>
          <a:chOff x="0" y="0"/>
          <a:chExt cx="0" cy="0"/>
        </a:xfrm>
      </p:grpSpPr>
      <p:sp>
        <p:nvSpPr>
          <p:cNvPr id="1017" name="Google Shape;1017;p85"/>
          <p:cNvSpPr/>
          <p:nvPr/>
        </p:nvSpPr>
        <p:spPr>
          <a:xfrm>
            <a:off x="5172225" y="3522550"/>
            <a:ext cx="2040300" cy="457200"/>
          </a:xfrm>
          <a:prstGeom prst="roundRect">
            <a:avLst>
              <a:gd fmla="val 16667" name="adj"/>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018" name="Google Shape;1018;p85"/>
          <p:cNvSpPr txBox="1"/>
          <p:nvPr>
            <p:ph idx="1" type="body"/>
          </p:nvPr>
        </p:nvSpPr>
        <p:spPr>
          <a:xfrm>
            <a:off x="324000" y="759300"/>
            <a:ext cx="8237700" cy="4443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Kuwan u kala horree, laga bilaabo kan ugu qiimaha (value) fiican.</a:t>
            </a:r>
            <a:endParaRPr/>
          </a:p>
        </p:txBody>
      </p:sp>
      <p:sp>
        <p:nvSpPr>
          <p:cNvPr id="1019" name="Google Shape;1019;p85"/>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Isbarbardhigga horumarinta (promotions)</a:t>
            </a:r>
            <a:endParaRPr/>
          </a:p>
        </p:txBody>
      </p:sp>
      <p:sp>
        <p:nvSpPr>
          <p:cNvPr id="1020" name="Google Shape;1020;p85"/>
          <p:cNvSpPr/>
          <p:nvPr/>
        </p:nvSpPr>
        <p:spPr>
          <a:xfrm>
            <a:off x="857400" y="1349400"/>
            <a:ext cx="4171800" cy="613500"/>
          </a:xfrm>
          <a:prstGeom prst="roundRect">
            <a:avLst>
              <a:gd fmla="val 16667" name="adj"/>
            </a:avLst>
          </a:prstGeom>
          <a:solidFill>
            <a:schemeClr val="lt1"/>
          </a:solidFill>
          <a:ln cap="flat" cmpd="sng" w="38100">
            <a:solidFill>
              <a:schemeClr val="accent4"/>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021" name="Google Shape;1021;p85"/>
          <p:cNvSpPr txBox="1"/>
          <p:nvPr>
            <p:ph idx="1" type="body"/>
          </p:nvPr>
        </p:nvSpPr>
        <p:spPr>
          <a:xfrm>
            <a:off x="924849" y="1483800"/>
            <a:ext cx="4047600" cy="333000"/>
          </a:xfrm>
          <a:prstGeom prst="rect">
            <a:avLst/>
          </a:prstGeom>
        </p:spPr>
        <p:txBody>
          <a:bodyPr anchorCtr="0" anchor="t" bIns="0" lIns="0" spcFirstLastPara="1" rIns="0" wrap="square" tIns="0">
            <a:normAutofit/>
          </a:bodyPr>
          <a:lstStyle/>
          <a:p>
            <a:pPr indent="0" lvl="0" marL="0" rtl="0" algn="l">
              <a:lnSpc>
                <a:spcPct val="115000"/>
              </a:lnSpc>
              <a:spcBef>
                <a:spcPts val="0"/>
              </a:spcBef>
              <a:spcAft>
                <a:spcPts val="0"/>
              </a:spcAft>
              <a:buNone/>
            </a:pPr>
            <a:r>
              <a:rPr lang="en-GB" sz="1100">
                <a:latin typeface="Lexend"/>
              </a:rPr>
              <a:t>Baakad 4 doughnut ah £1.40</a:t>
            </a:r>
            <a:endParaRPr sz="2000"/>
          </a:p>
        </p:txBody>
      </p:sp>
      <p:sp>
        <p:nvSpPr>
          <p:cNvPr id="1022" name="Google Shape;1022;p85"/>
          <p:cNvSpPr/>
          <p:nvPr/>
        </p:nvSpPr>
        <p:spPr>
          <a:xfrm>
            <a:off x="857400" y="2111400"/>
            <a:ext cx="4171800" cy="613500"/>
          </a:xfrm>
          <a:prstGeom prst="roundRect">
            <a:avLst>
              <a:gd fmla="val 16667" name="adj"/>
            </a:avLst>
          </a:prstGeom>
          <a:solidFill>
            <a:schemeClr val="lt1"/>
          </a:solidFill>
          <a:ln cap="flat" cmpd="sng" w="38100">
            <a:solidFill>
              <a:schemeClr val="accent4"/>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023" name="Google Shape;1023;p85"/>
          <p:cNvSpPr txBox="1"/>
          <p:nvPr>
            <p:ph idx="1" type="body"/>
          </p:nvPr>
        </p:nvSpPr>
        <p:spPr>
          <a:xfrm>
            <a:off x="924849" y="2245800"/>
            <a:ext cx="4047600" cy="333000"/>
          </a:xfrm>
          <a:prstGeom prst="rect">
            <a:avLst/>
          </a:prstGeom>
        </p:spPr>
        <p:txBody>
          <a:bodyPr anchorCtr="0" anchor="t" bIns="0" lIns="0" spcFirstLastPara="1" rIns="0" wrap="square" tIns="0">
            <a:normAutofit/>
          </a:bodyPr>
          <a:lstStyle/>
          <a:p>
            <a:pPr indent="0" lvl="0" marL="0" rtl="0" algn="l">
              <a:lnSpc>
                <a:spcPct val="115000"/>
              </a:lnSpc>
              <a:spcBef>
                <a:spcPts val="0"/>
              </a:spcBef>
              <a:spcAft>
                <a:spcPts val="0"/>
              </a:spcAft>
              <a:buNone/>
            </a:pPr>
            <a:r>
              <a:rPr lang="en-GB" sz="1100">
                <a:latin typeface="Lexend"/>
              </a:rPr>
              <a:t>Baakad 5 doughnut ah £1.80</a:t>
            </a:r>
            <a:endParaRPr sz="2000"/>
          </a:p>
        </p:txBody>
      </p:sp>
      <p:sp>
        <p:nvSpPr>
          <p:cNvPr id="1024" name="Google Shape;1024;p85"/>
          <p:cNvSpPr/>
          <p:nvPr/>
        </p:nvSpPr>
        <p:spPr>
          <a:xfrm>
            <a:off x="857400" y="2873400"/>
            <a:ext cx="4171800" cy="613500"/>
          </a:xfrm>
          <a:prstGeom prst="roundRect">
            <a:avLst>
              <a:gd fmla="val 16667" name="adj"/>
            </a:avLst>
          </a:prstGeom>
          <a:solidFill>
            <a:schemeClr val="lt1"/>
          </a:solidFill>
          <a:ln cap="flat" cmpd="sng" w="38100">
            <a:solidFill>
              <a:schemeClr val="accent4"/>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025" name="Google Shape;1025;p85"/>
          <p:cNvSpPr txBox="1"/>
          <p:nvPr>
            <p:ph idx="1" type="body"/>
          </p:nvPr>
        </p:nvSpPr>
        <p:spPr>
          <a:xfrm>
            <a:off x="924849" y="3007800"/>
            <a:ext cx="4047600" cy="333000"/>
          </a:xfrm>
          <a:prstGeom prst="rect">
            <a:avLst/>
          </a:prstGeom>
        </p:spPr>
        <p:txBody>
          <a:bodyPr anchorCtr="0" anchor="t" bIns="0" lIns="0" spcFirstLastPara="1" rIns="0" wrap="square" tIns="0">
            <a:normAutofit/>
          </a:bodyPr>
          <a:lstStyle/>
          <a:p>
            <a:pPr indent="0" lvl="0" marL="0" rtl="0" algn="l">
              <a:lnSpc>
                <a:spcPct val="115000"/>
              </a:lnSpc>
              <a:spcBef>
                <a:spcPts val="0"/>
              </a:spcBef>
              <a:spcAft>
                <a:spcPts val="0"/>
              </a:spcAft>
              <a:buNone/>
            </a:pPr>
            <a:r>
              <a:rPr lang="en-GB" sz="1100">
                <a:latin typeface="Lexend"/>
              </a:rPr>
              <a:t>Baakad 8 doughnut ah £2.50</a:t>
            </a:r>
            <a:endParaRPr sz="2000"/>
          </a:p>
        </p:txBody>
      </p:sp>
      <p:sp>
        <p:nvSpPr>
          <p:cNvPr id="1026" name="Google Shape;1026;p85"/>
          <p:cNvSpPr/>
          <p:nvPr/>
        </p:nvSpPr>
        <p:spPr>
          <a:xfrm>
            <a:off x="857400" y="3635400"/>
            <a:ext cx="4171800" cy="613500"/>
          </a:xfrm>
          <a:prstGeom prst="roundRect">
            <a:avLst>
              <a:gd fmla="val 16667" name="adj"/>
            </a:avLst>
          </a:prstGeom>
          <a:solidFill>
            <a:schemeClr val="lt1"/>
          </a:solidFill>
          <a:ln cap="flat" cmpd="sng" w="38100">
            <a:solidFill>
              <a:schemeClr val="accent4"/>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027" name="Google Shape;1027;p85"/>
          <p:cNvSpPr txBox="1"/>
          <p:nvPr>
            <p:ph idx="1" type="body"/>
          </p:nvPr>
        </p:nvSpPr>
        <p:spPr>
          <a:xfrm>
            <a:off x="924849" y="3769800"/>
            <a:ext cx="4047600" cy="333000"/>
          </a:xfrm>
          <a:prstGeom prst="rect">
            <a:avLst/>
          </a:prstGeom>
        </p:spPr>
        <p:txBody>
          <a:bodyPr anchorCtr="0" anchor="t" bIns="0" lIns="0" spcFirstLastPara="1" rIns="0" wrap="square" tIns="0">
            <a:normAutofit/>
          </a:bodyPr>
          <a:lstStyle/>
          <a:p>
            <a:pPr indent="0" lvl="0" marL="0" rtl="0" algn="l">
              <a:lnSpc>
                <a:spcPct val="115000"/>
              </a:lnSpc>
              <a:spcBef>
                <a:spcPts val="0"/>
              </a:spcBef>
              <a:spcAft>
                <a:spcPts val="0"/>
              </a:spcAft>
              <a:buNone/>
            </a:pPr>
            <a:r>
              <a:rPr lang="en-GB" sz="1100">
                <a:latin typeface="Lexend"/>
              </a:rPr>
              <a:t>Iibso 2, midna bilaash, 50p midkiiba</a:t>
            </a:r>
            <a:endParaRPr sz="2000"/>
          </a:p>
        </p:txBody>
      </p:sp>
      <p:grpSp>
        <p:nvGrpSpPr>
          <p:cNvPr id="1028" name="Google Shape;1028;p85"/>
          <p:cNvGrpSpPr/>
          <p:nvPr/>
        </p:nvGrpSpPr>
        <p:grpSpPr>
          <a:xfrm>
            <a:off x="323991" y="1391400"/>
            <a:ext cx="457200" cy="457200"/>
            <a:chOff x="1020916" y="1442088"/>
            <a:chExt cx="457200" cy="457200"/>
          </a:xfrm>
        </p:grpSpPr>
        <p:pic>
          <p:nvPicPr>
            <p:cNvPr id="1029" name="Google Shape;1029;p85"/>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030" name="Google Shape;1030;p8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1031" name="Google Shape;1031;p85"/>
          <p:cNvGrpSpPr/>
          <p:nvPr/>
        </p:nvGrpSpPr>
        <p:grpSpPr>
          <a:xfrm>
            <a:off x="323991" y="2142800"/>
            <a:ext cx="457200" cy="457200"/>
            <a:chOff x="1020916" y="1442088"/>
            <a:chExt cx="457200" cy="457200"/>
          </a:xfrm>
        </p:grpSpPr>
        <p:pic>
          <p:nvPicPr>
            <p:cNvPr id="1032" name="Google Shape;1032;p85"/>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033" name="Google Shape;1033;p8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1034" name="Google Shape;1034;p85"/>
          <p:cNvGrpSpPr/>
          <p:nvPr/>
        </p:nvGrpSpPr>
        <p:grpSpPr>
          <a:xfrm>
            <a:off x="323991" y="2894200"/>
            <a:ext cx="457200" cy="457200"/>
            <a:chOff x="1020916" y="1442088"/>
            <a:chExt cx="457200" cy="457200"/>
          </a:xfrm>
        </p:grpSpPr>
        <p:pic>
          <p:nvPicPr>
            <p:cNvPr id="1035" name="Google Shape;1035;p85"/>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036" name="Google Shape;1036;p8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1037" name="Google Shape;1037;p85"/>
          <p:cNvGrpSpPr/>
          <p:nvPr/>
        </p:nvGrpSpPr>
        <p:grpSpPr>
          <a:xfrm>
            <a:off x="323991" y="3645600"/>
            <a:ext cx="457200" cy="457200"/>
            <a:chOff x="1020916" y="1442088"/>
            <a:chExt cx="457200" cy="457200"/>
          </a:xfrm>
        </p:grpSpPr>
        <p:pic>
          <p:nvPicPr>
            <p:cNvPr id="1038" name="Google Shape;1038;p85"/>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039" name="Google Shape;1039;p8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1040" name="Google Shape;1040;p85"/>
          <p:cNvSpPr txBox="1"/>
          <p:nvPr>
            <p:ph idx="1" type="body"/>
          </p:nvPr>
        </p:nvSpPr>
        <p:spPr>
          <a:xfrm>
            <a:off x="411480" y="4651440"/>
            <a:ext cx="1956900" cy="336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1.4</a:t>
            </a:r>
            <a:r>
              <a:rPr lang="en-GB" sz="1100">
                <a:latin typeface="Kalam"/>
                <a:ea typeface="Kalam"/>
                <a:cs typeface="Kalam"/>
                <a:sym typeface="Kalam"/>
              </a:rPr>
              <a:t> </a:t>
            </a:r>
            <a:r>
              <a:rPr lang="en-GB" sz="1100">
                <a:latin typeface="Kalam"/>
                <a:ea typeface="Kalam"/>
                <a:cs typeface="Kalam"/>
                <a:sym typeface="Kalam"/>
              </a:rPr>
              <a:t>÷ 4</a:t>
            </a:r>
            <a:r>
              <a:rPr lang="en-GB" sz="1100">
                <a:latin typeface="Kalam"/>
                <a:ea typeface="Kalam"/>
                <a:cs typeface="Kalam"/>
                <a:sym typeface="Kalam"/>
              </a:rPr>
              <a:t> = £0.35  </a:t>
            </a:r>
            <a:endParaRPr sz="2000">
              <a:latin typeface="Kalam"/>
              <a:ea typeface="Kalam"/>
              <a:cs typeface="Kalam"/>
              <a:sym typeface="Kalam"/>
            </a:endParaRPr>
          </a:p>
        </p:txBody>
      </p:sp>
      <p:sp>
        <p:nvSpPr>
          <p:cNvPr id="1041" name="Google Shape;1041;p85"/>
          <p:cNvSpPr txBox="1"/>
          <p:nvPr>
            <p:ph idx="1" type="body"/>
          </p:nvPr>
        </p:nvSpPr>
        <p:spPr>
          <a:xfrm>
            <a:off x="2624412" y="4651440"/>
            <a:ext cx="1956900" cy="336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1.8 ÷ 5 = £0.36  </a:t>
            </a:r>
            <a:endParaRPr sz="2000">
              <a:latin typeface="Kalam"/>
              <a:ea typeface="Kalam"/>
              <a:cs typeface="Kalam"/>
              <a:sym typeface="Kalam"/>
            </a:endParaRPr>
          </a:p>
        </p:txBody>
      </p:sp>
      <p:sp>
        <p:nvSpPr>
          <p:cNvPr id="1042" name="Google Shape;1042;p85"/>
          <p:cNvSpPr txBox="1"/>
          <p:nvPr>
            <p:ph idx="1" type="body"/>
          </p:nvPr>
        </p:nvSpPr>
        <p:spPr>
          <a:xfrm>
            <a:off x="4837344" y="4651440"/>
            <a:ext cx="2267400" cy="336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2.5</a:t>
            </a:r>
            <a:r>
              <a:rPr lang="en-GB" sz="1100">
                <a:latin typeface="Kalam"/>
                <a:ea typeface="Kalam"/>
                <a:cs typeface="Kalam"/>
                <a:sym typeface="Kalam"/>
              </a:rPr>
              <a:t> ÷ 8 = £0.3125  </a:t>
            </a:r>
            <a:endParaRPr sz="2000">
              <a:latin typeface="Kalam"/>
              <a:ea typeface="Kalam"/>
              <a:cs typeface="Kalam"/>
              <a:sym typeface="Kalam"/>
            </a:endParaRPr>
          </a:p>
        </p:txBody>
      </p:sp>
      <p:sp>
        <p:nvSpPr>
          <p:cNvPr id="1043" name="Google Shape;1043;p85"/>
          <p:cNvSpPr txBox="1"/>
          <p:nvPr>
            <p:ph idx="1" type="body"/>
          </p:nvPr>
        </p:nvSpPr>
        <p:spPr>
          <a:xfrm>
            <a:off x="2990376" y="4925760"/>
            <a:ext cx="2267400" cy="336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1</a:t>
            </a:r>
            <a:r>
              <a:rPr lang="en-GB" sz="1100">
                <a:latin typeface="Kalam"/>
                <a:ea typeface="Kalam"/>
                <a:cs typeface="Kalam"/>
                <a:sym typeface="Kalam"/>
              </a:rPr>
              <a:t> ÷ 3 = £0.333 ...  </a:t>
            </a:r>
            <a:endParaRPr sz="2000">
              <a:latin typeface="Kalam"/>
              <a:ea typeface="Kalam"/>
              <a:cs typeface="Kalam"/>
              <a:sym typeface="Kalam"/>
            </a:endParaRPr>
          </a:p>
        </p:txBody>
      </p:sp>
      <p:sp>
        <p:nvSpPr>
          <p:cNvPr id="1044" name="Google Shape;1044;p85"/>
          <p:cNvSpPr/>
          <p:nvPr/>
        </p:nvSpPr>
        <p:spPr>
          <a:xfrm>
            <a:off x="5323100" y="3601875"/>
            <a:ext cx="333000" cy="333000"/>
          </a:xfrm>
          <a:prstGeom prst="donut">
            <a:avLst>
              <a:gd fmla="val 31914" name="adj"/>
            </a:avLst>
          </a:prstGeom>
          <a:solidFill>
            <a:srgbClr val="B45F06"/>
          </a:solidFill>
          <a:ln cap="flat" cmpd="sng" w="9525">
            <a:solidFill>
              <a:srgbClr val="B45F06"/>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045" name="Google Shape;1045;p85"/>
          <p:cNvSpPr/>
          <p:nvPr/>
        </p:nvSpPr>
        <p:spPr>
          <a:xfrm>
            <a:off x="5922663" y="3601875"/>
            <a:ext cx="333000" cy="333000"/>
          </a:xfrm>
          <a:prstGeom prst="donut">
            <a:avLst>
              <a:gd fmla="val 31914" name="adj"/>
            </a:avLst>
          </a:prstGeom>
          <a:solidFill>
            <a:srgbClr val="B45F06"/>
          </a:solidFill>
          <a:ln cap="flat" cmpd="sng" w="9525">
            <a:solidFill>
              <a:srgbClr val="B45F06"/>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046" name="Google Shape;1046;p85"/>
          <p:cNvSpPr txBox="1"/>
          <p:nvPr>
            <p:ph idx="1" type="body"/>
          </p:nvPr>
        </p:nvSpPr>
        <p:spPr>
          <a:xfrm>
            <a:off x="411480" y="4925760"/>
            <a:ext cx="603600" cy="336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50 p</a:t>
            </a:r>
            <a:r>
              <a:rPr lang="en-GB" sz="1100">
                <a:latin typeface="Kalam"/>
                <a:ea typeface="Kalam"/>
                <a:cs typeface="Kalam"/>
                <a:sym typeface="Kalam"/>
              </a:rPr>
              <a:t>  </a:t>
            </a:r>
            <a:endParaRPr sz="2000">
              <a:latin typeface="Kalam"/>
              <a:ea typeface="Kalam"/>
              <a:cs typeface="Kalam"/>
              <a:sym typeface="Kalam"/>
            </a:endParaRPr>
          </a:p>
        </p:txBody>
      </p:sp>
      <p:sp>
        <p:nvSpPr>
          <p:cNvPr id="1047" name="Google Shape;1047;p85"/>
          <p:cNvSpPr txBox="1"/>
          <p:nvPr>
            <p:ph idx="1" type="body"/>
          </p:nvPr>
        </p:nvSpPr>
        <p:spPr>
          <a:xfrm>
            <a:off x="1271112" y="4925760"/>
            <a:ext cx="603600" cy="336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50 p  </a:t>
            </a:r>
            <a:endParaRPr sz="2000">
              <a:latin typeface="Kalam"/>
              <a:ea typeface="Kalam"/>
              <a:cs typeface="Kalam"/>
              <a:sym typeface="Kalam"/>
            </a:endParaRPr>
          </a:p>
        </p:txBody>
      </p:sp>
      <p:sp>
        <p:nvSpPr>
          <p:cNvPr id="1048" name="Google Shape;1048;p85"/>
          <p:cNvSpPr/>
          <p:nvPr/>
        </p:nvSpPr>
        <p:spPr>
          <a:xfrm>
            <a:off x="6738988" y="3601875"/>
            <a:ext cx="333000" cy="333000"/>
          </a:xfrm>
          <a:prstGeom prst="donut">
            <a:avLst>
              <a:gd fmla="val 31914" name="adj"/>
            </a:avLst>
          </a:prstGeom>
          <a:solidFill>
            <a:srgbClr val="B45F06"/>
          </a:solidFill>
          <a:ln cap="flat" cmpd="sng" w="9525">
            <a:solidFill>
              <a:srgbClr val="B45F06"/>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049" name="Google Shape;1049;p85"/>
          <p:cNvSpPr txBox="1"/>
          <p:nvPr>
            <p:ph idx="1" type="body"/>
          </p:nvPr>
        </p:nvSpPr>
        <p:spPr>
          <a:xfrm>
            <a:off x="2130744" y="4925760"/>
            <a:ext cx="603600" cy="336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Bilaash (Free)</a:t>
            </a:r>
            <a:r>
              <a:rPr lang="en-GB" sz="1100">
                <a:latin typeface="Kalam"/>
                <a:ea typeface="Kalam"/>
                <a:cs typeface="Kalam"/>
                <a:sym typeface="Kalam"/>
              </a:rPr>
              <a:t/>
            </a:r>
            <a:endParaRPr sz="2000">
              <a:latin typeface="Kalam"/>
              <a:ea typeface="Kalam"/>
              <a:cs typeface="Kalam"/>
              <a:sym typeface="Kalam"/>
            </a:endParaRPr>
          </a:p>
        </p:txBody>
      </p:sp>
      <p:sp>
        <p:nvSpPr>
          <p:cNvPr id="1050" name="Google Shape;1050;p85"/>
          <p:cNvSpPr txBox="1"/>
          <p:nvPr>
            <p:ph idx="1" type="body"/>
          </p:nvPr>
        </p:nvSpPr>
        <p:spPr>
          <a:xfrm>
            <a:off x="7360776" y="4651440"/>
            <a:ext cx="895500" cy="336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3 £1</a:t>
            </a:r>
            <a:r>
              <a:rPr lang="en-GB" sz="1100">
                <a:latin typeface="Kalam"/>
                <a:ea typeface="Kalam"/>
                <a:cs typeface="Kalam"/>
                <a:sym typeface="Kalam"/>
              </a:rPr>
              <a:t/>
            </a:r>
            <a:endParaRPr sz="2000">
              <a:latin typeface="Kalam"/>
              <a:ea typeface="Kalam"/>
              <a:cs typeface="Kalam"/>
              <a:sym typeface="Kalam"/>
            </a:endParaRPr>
          </a:p>
        </p:txBody>
      </p:sp>
      <p:sp>
        <p:nvSpPr>
          <p:cNvPr id="1051" name="TextBox 1050"/>
          <p:cNvSpPr txBox="1"/>
          <p:nvPr/>
        </p:nvSpPr>
        <p:spPr>
          <a:xfrm>
            <a:off x="411480" y="4377120"/>
            <a:ext cx="2194560" cy="256032"/>
          </a:xfrm>
          <a:prstGeom prst="rect">
            <a:avLst/>
          </a:prstGeom>
          <a:noFill/>
        </p:spPr>
        <p:txBody>
          <a:bodyPr wrap="none">
            <a:spAutoFit/>
          </a:bodyPr>
          <a:lstStyle/>
          <a:p>
            <a:r>
              <a:rPr sz="1100" b="1">
                <a:latin typeface="Lexend"/>
              </a:rPr>
              <a:t>Jawaabaha:</a:t>
            </a: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4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4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4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4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04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4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04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4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04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1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05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4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54" name="Shape 1054"/>
        <p:cNvGrpSpPr/>
        <p:nvPr/>
      </p:nvGrpSpPr>
      <p:grpSpPr>
        <a:xfrm>
          <a:off x="0" y="0"/>
          <a:ext cx="0" cy="0"/>
          <a:chOff x="0" y="0"/>
          <a:chExt cx="0" cy="0"/>
        </a:xfrm>
      </p:grpSpPr>
      <p:sp>
        <p:nvSpPr>
          <p:cNvPr id="1055" name="Google Shape;1055;p86"/>
          <p:cNvSpPr txBox="1"/>
          <p:nvPr>
            <p:ph idx="1" type="body"/>
          </p:nvPr>
        </p:nvSpPr>
        <p:spPr>
          <a:xfrm>
            <a:off x="324000" y="759300"/>
            <a:ext cx="8237700" cy="4443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Kuwan u kala horree, laga bilaabo kan ugu qiimaha (value) fiican.</a:t>
            </a:r>
            <a:endParaRPr/>
          </a:p>
        </p:txBody>
      </p:sp>
      <p:sp>
        <p:nvSpPr>
          <p:cNvPr id="1056" name="Google Shape;1056;p86"/>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Isbarbardhigga horumarinta (promotions)</a:t>
            </a:r>
            <a:endParaRPr/>
          </a:p>
        </p:txBody>
      </p:sp>
      <p:sp>
        <p:nvSpPr>
          <p:cNvPr id="1057" name="Google Shape;1057;p86"/>
          <p:cNvSpPr/>
          <p:nvPr/>
        </p:nvSpPr>
        <p:spPr>
          <a:xfrm>
            <a:off x="857400" y="1540620"/>
            <a:ext cx="4171800" cy="613500"/>
          </a:xfrm>
          <a:prstGeom prst="roundRect">
            <a:avLst>
              <a:gd fmla="val 16667" name="adj"/>
            </a:avLst>
          </a:prstGeom>
          <a:solidFill>
            <a:schemeClr val="lt1"/>
          </a:solidFill>
          <a:ln cap="flat" cmpd="sng" w="38100">
            <a:solidFill>
              <a:schemeClr val="accent4"/>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058" name="Google Shape;1058;p86"/>
          <p:cNvSpPr txBox="1"/>
          <p:nvPr>
            <p:ph idx="1" type="body"/>
          </p:nvPr>
        </p:nvSpPr>
        <p:spPr>
          <a:xfrm>
            <a:off x="924849" y="1675020"/>
            <a:ext cx="4047600" cy="333000"/>
          </a:xfrm>
          <a:prstGeom prst="rect">
            <a:avLst/>
          </a:prstGeom>
        </p:spPr>
        <p:txBody>
          <a:bodyPr anchorCtr="0" anchor="t" bIns="0" lIns="0" spcFirstLastPara="1" rIns="0" wrap="square" tIns="0">
            <a:normAutofit/>
          </a:bodyPr>
          <a:lstStyle/>
          <a:p>
            <a:pPr indent="0" lvl="0" marL="0" rtl="0" algn="l">
              <a:lnSpc>
                <a:spcPct val="115000"/>
              </a:lnSpc>
              <a:spcBef>
                <a:spcPts val="0"/>
              </a:spcBef>
              <a:spcAft>
                <a:spcPts val="0"/>
              </a:spcAft>
              <a:buNone/>
            </a:pPr>
            <a:r>
              <a:rPr lang="en-GB" sz="1100">
                <a:latin typeface="Lexend"/>
              </a:rPr>
              <a:t>Baakad 8 doughnut ah £2.50</a:t>
            </a:r>
            <a:endParaRPr sz="2000"/>
          </a:p>
        </p:txBody>
      </p:sp>
      <p:sp>
        <p:nvSpPr>
          <p:cNvPr id="1059" name="Google Shape;1059;p86"/>
          <p:cNvSpPr/>
          <p:nvPr/>
        </p:nvSpPr>
        <p:spPr>
          <a:xfrm>
            <a:off x="857400" y="2302620"/>
            <a:ext cx="4171800" cy="613500"/>
          </a:xfrm>
          <a:prstGeom prst="roundRect">
            <a:avLst>
              <a:gd fmla="val 16667" name="adj"/>
            </a:avLst>
          </a:prstGeom>
          <a:solidFill>
            <a:schemeClr val="lt1"/>
          </a:solidFill>
          <a:ln cap="flat" cmpd="sng" w="38100">
            <a:solidFill>
              <a:schemeClr val="accent4"/>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060" name="Google Shape;1060;p86"/>
          <p:cNvSpPr txBox="1"/>
          <p:nvPr>
            <p:ph idx="1" type="body"/>
          </p:nvPr>
        </p:nvSpPr>
        <p:spPr>
          <a:xfrm>
            <a:off x="924849" y="2437020"/>
            <a:ext cx="4047600" cy="333000"/>
          </a:xfrm>
          <a:prstGeom prst="rect">
            <a:avLst/>
          </a:prstGeom>
        </p:spPr>
        <p:txBody>
          <a:bodyPr anchorCtr="0" anchor="t" bIns="0" lIns="0" spcFirstLastPara="1" rIns="0" wrap="square" tIns="0">
            <a:normAutofit/>
          </a:bodyPr>
          <a:lstStyle/>
          <a:p>
            <a:pPr indent="0" lvl="0" marL="0" rtl="0" algn="l">
              <a:lnSpc>
                <a:spcPct val="115000"/>
              </a:lnSpc>
              <a:spcBef>
                <a:spcPts val="0"/>
              </a:spcBef>
              <a:spcAft>
                <a:spcPts val="0"/>
              </a:spcAft>
              <a:buNone/>
            </a:pPr>
            <a:r>
              <a:rPr lang="en-GB" sz="1100">
                <a:latin typeface="Lexend"/>
              </a:rPr>
              <a:t>Iibso 2, midna bilaash, 50p midkiiba</a:t>
            </a:r>
            <a:endParaRPr sz="2000"/>
          </a:p>
        </p:txBody>
      </p:sp>
      <p:grpSp>
        <p:nvGrpSpPr>
          <p:cNvPr id="1061" name="Google Shape;1061;p86"/>
          <p:cNvGrpSpPr/>
          <p:nvPr/>
        </p:nvGrpSpPr>
        <p:grpSpPr>
          <a:xfrm>
            <a:off x="323991" y="1542570"/>
            <a:ext cx="457200" cy="457200"/>
            <a:chOff x="1020916" y="1442088"/>
            <a:chExt cx="457200" cy="457200"/>
          </a:xfrm>
        </p:grpSpPr>
        <p:pic>
          <p:nvPicPr>
            <p:cNvPr id="1062" name="Google Shape;1062;p86"/>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063" name="Google Shape;1063;p8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1064" name="Google Shape;1064;p86"/>
          <p:cNvGrpSpPr/>
          <p:nvPr/>
        </p:nvGrpSpPr>
        <p:grpSpPr>
          <a:xfrm>
            <a:off x="323991" y="2304570"/>
            <a:ext cx="457200" cy="457200"/>
            <a:chOff x="1020916" y="1442088"/>
            <a:chExt cx="457200" cy="457200"/>
          </a:xfrm>
        </p:grpSpPr>
        <p:pic>
          <p:nvPicPr>
            <p:cNvPr id="1065" name="Google Shape;1065;p86"/>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066" name="Google Shape;1066;p8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1067" name="Google Shape;1067;p86"/>
          <p:cNvSpPr txBox="1"/>
          <p:nvPr>
            <p:ph idx="1" type="body"/>
          </p:nvPr>
        </p:nvSpPr>
        <p:spPr>
          <a:xfrm>
            <a:off x="5191950" y="1642770"/>
            <a:ext cx="2267400" cy="336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2.5 ÷ 8 = £0.3125  </a:t>
            </a:r>
            <a:endParaRPr sz="2000">
              <a:latin typeface="Kalam"/>
              <a:ea typeface="Kalam"/>
              <a:cs typeface="Kalam"/>
              <a:sym typeface="Kalam"/>
            </a:endParaRPr>
          </a:p>
        </p:txBody>
      </p:sp>
      <p:sp>
        <p:nvSpPr>
          <p:cNvPr id="1068" name="Google Shape;1068;p86"/>
          <p:cNvSpPr txBox="1"/>
          <p:nvPr>
            <p:ph idx="1" type="body"/>
          </p:nvPr>
        </p:nvSpPr>
        <p:spPr>
          <a:xfrm>
            <a:off x="5191950" y="2404770"/>
            <a:ext cx="2267400" cy="336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1 ÷ 3 = £0.333 ...  </a:t>
            </a:r>
            <a:endParaRPr sz="2000">
              <a:latin typeface="Kalam"/>
              <a:ea typeface="Kalam"/>
              <a:cs typeface="Kalam"/>
              <a:sym typeface="Kalam"/>
            </a:endParaRPr>
          </a:p>
        </p:txBody>
      </p:sp>
      <p:sp>
        <p:nvSpPr>
          <p:cNvPr id="1069" name="Google Shape;1069;p86"/>
          <p:cNvSpPr/>
          <p:nvPr/>
        </p:nvSpPr>
        <p:spPr>
          <a:xfrm>
            <a:off x="857400" y="3064620"/>
            <a:ext cx="4171800" cy="613500"/>
          </a:xfrm>
          <a:prstGeom prst="roundRect">
            <a:avLst>
              <a:gd fmla="val 16667" name="adj"/>
            </a:avLst>
          </a:prstGeom>
          <a:solidFill>
            <a:schemeClr val="lt1"/>
          </a:solidFill>
          <a:ln cap="flat" cmpd="sng" w="38100">
            <a:solidFill>
              <a:schemeClr val="accent4"/>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070" name="Google Shape;1070;p86"/>
          <p:cNvSpPr txBox="1"/>
          <p:nvPr>
            <p:ph idx="1" type="body"/>
          </p:nvPr>
        </p:nvSpPr>
        <p:spPr>
          <a:xfrm>
            <a:off x="924849" y="3199020"/>
            <a:ext cx="4047600" cy="333000"/>
          </a:xfrm>
          <a:prstGeom prst="rect">
            <a:avLst/>
          </a:prstGeom>
        </p:spPr>
        <p:txBody>
          <a:bodyPr anchorCtr="0" anchor="t" bIns="0" lIns="0" spcFirstLastPara="1" rIns="0" wrap="square" tIns="0">
            <a:normAutofit/>
          </a:bodyPr>
          <a:lstStyle/>
          <a:p>
            <a:pPr indent="0" lvl="0" marL="0" rtl="0" algn="l">
              <a:lnSpc>
                <a:spcPct val="115000"/>
              </a:lnSpc>
              <a:spcBef>
                <a:spcPts val="0"/>
              </a:spcBef>
              <a:spcAft>
                <a:spcPts val="0"/>
              </a:spcAft>
              <a:buNone/>
            </a:pPr>
            <a:r>
              <a:rPr lang="en-GB" sz="1100">
                <a:latin typeface="Lexend"/>
              </a:rPr>
              <a:t>Baakad 4 doughnut ah £1.40</a:t>
            </a:r>
            <a:endParaRPr sz="2000"/>
          </a:p>
        </p:txBody>
      </p:sp>
      <p:sp>
        <p:nvSpPr>
          <p:cNvPr id="1071" name="Google Shape;1071;p86"/>
          <p:cNvSpPr/>
          <p:nvPr/>
        </p:nvSpPr>
        <p:spPr>
          <a:xfrm>
            <a:off x="857400" y="3826620"/>
            <a:ext cx="4171800" cy="613500"/>
          </a:xfrm>
          <a:prstGeom prst="roundRect">
            <a:avLst>
              <a:gd fmla="val 16667" name="adj"/>
            </a:avLst>
          </a:prstGeom>
          <a:solidFill>
            <a:schemeClr val="lt1"/>
          </a:solidFill>
          <a:ln cap="flat" cmpd="sng" w="38100">
            <a:solidFill>
              <a:schemeClr val="accent4"/>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072" name="Google Shape;1072;p86"/>
          <p:cNvSpPr txBox="1"/>
          <p:nvPr>
            <p:ph idx="1" type="body"/>
          </p:nvPr>
        </p:nvSpPr>
        <p:spPr>
          <a:xfrm>
            <a:off x="924849" y="3961020"/>
            <a:ext cx="4047600" cy="333000"/>
          </a:xfrm>
          <a:prstGeom prst="rect">
            <a:avLst/>
          </a:prstGeom>
        </p:spPr>
        <p:txBody>
          <a:bodyPr anchorCtr="0" anchor="t" bIns="0" lIns="0" spcFirstLastPara="1" rIns="0" wrap="square" tIns="0">
            <a:normAutofit/>
          </a:bodyPr>
          <a:lstStyle/>
          <a:p>
            <a:pPr indent="0" lvl="0" marL="0" rtl="0" algn="l">
              <a:lnSpc>
                <a:spcPct val="115000"/>
              </a:lnSpc>
              <a:spcBef>
                <a:spcPts val="0"/>
              </a:spcBef>
              <a:spcAft>
                <a:spcPts val="0"/>
              </a:spcAft>
              <a:buNone/>
            </a:pPr>
            <a:r>
              <a:rPr lang="en-GB" sz="1100">
                <a:latin typeface="Lexend"/>
              </a:rPr>
              <a:t>Baakad 5 doughnut ah £1.80</a:t>
            </a:r>
            <a:endParaRPr sz="2000"/>
          </a:p>
        </p:txBody>
      </p:sp>
      <p:grpSp>
        <p:nvGrpSpPr>
          <p:cNvPr id="1073" name="Google Shape;1073;p86"/>
          <p:cNvGrpSpPr/>
          <p:nvPr/>
        </p:nvGrpSpPr>
        <p:grpSpPr>
          <a:xfrm>
            <a:off x="323991" y="3066570"/>
            <a:ext cx="457200" cy="457200"/>
            <a:chOff x="1020916" y="1442088"/>
            <a:chExt cx="457200" cy="457200"/>
          </a:xfrm>
        </p:grpSpPr>
        <p:pic>
          <p:nvPicPr>
            <p:cNvPr id="1074" name="Google Shape;1074;p86"/>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075" name="Google Shape;1075;p8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1076" name="Google Shape;1076;p86"/>
          <p:cNvGrpSpPr/>
          <p:nvPr/>
        </p:nvGrpSpPr>
        <p:grpSpPr>
          <a:xfrm>
            <a:off x="323991" y="3828570"/>
            <a:ext cx="457200" cy="457200"/>
            <a:chOff x="1020916" y="1442088"/>
            <a:chExt cx="457200" cy="457200"/>
          </a:xfrm>
        </p:grpSpPr>
        <p:pic>
          <p:nvPicPr>
            <p:cNvPr id="1077" name="Google Shape;1077;p86"/>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078" name="Google Shape;1078;p8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sp>
        <p:nvSpPr>
          <p:cNvPr id="1079" name="Google Shape;1079;p86"/>
          <p:cNvSpPr txBox="1"/>
          <p:nvPr>
            <p:ph idx="1" type="body"/>
          </p:nvPr>
        </p:nvSpPr>
        <p:spPr>
          <a:xfrm>
            <a:off x="5191950" y="3166770"/>
            <a:ext cx="1956900" cy="336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1.4 ÷ 4 = £0.35  </a:t>
            </a:r>
            <a:endParaRPr sz="2000">
              <a:latin typeface="Kalam"/>
              <a:ea typeface="Kalam"/>
              <a:cs typeface="Kalam"/>
              <a:sym typeface="Kalam"/>
            </a:endParaRPr>
          </a:p>
        </p:txBody>
      </p:sp>
      <p:sp>
        <p:nvSpPr>
          <p:cNvPr id="1080" name="Google Shape;1080;p86"/>
          <p:cNvSpPr txBox="1"/>
          <p:nvPr>
            <p:ph idx="1" type="body"/>
          </p:nvPr>
        </p:nvSpPr>
        <p:spPr>
          <a:xfrm>
            <a:off x="5191950" y="3928770"/>
            <a:ext cx="1956900" cy="336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1.8 ÷ 5 = £0.36  </a:t>
            </a:r>
            <a:endParaRPr sz="2000">
              <a:latin typeface="Kalam"/>
              <a:ea typeface="Kalam"/>
              <a:cs typeface="Kalam"/>
              <a:sym typeface="Kalam"/>
            </a:endParaRPr>
          </a:p>
        </p:txBody>
      </p:sp>
      <p:sp>
        <p:nvSpPr>
          <p:cNvPr id="1081" name="Google Shape;1081;p86"/>
          <p:cNvSpPr txBox="1"/>
          <p:nvPr>
            <p:ph idx="1" type="body"/>
          </p:nvPr>
        </p:nvSpPr>
        <p:spPr>
          <a:xfrm>
            <a:off x="3361950" y="1154750"/>
            <a:ext cx="2924100" cy="336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Qiimaha (value) ugu fiican</a:t>
            </a:r>
            <a:r>
              <a:rPr lang="en-GB" sz="1100">
                <a:latin typeface="Kalam"/>
                <a:ea typeface="Kalam"/>
                <a:cs typeface="Kalam"/>
                <a:sym typeface="Kalam"/>
              </a:rPr>
              <a:t/>
            </a:r>
            <a:endParaRPr sz="2000">
              <a:latin typeface="Kalam"/>
              <a:ea typeface="Kalam"/>
              <a:cs typeface="Kalam"/>
              <a:sym typeface="Kalam"/>
            </a:endParaRPr>
          </a:p>
        </p:txBody>
      </p:sp>
      <p:sp>
        <p:nvSpPr>
          <p:cNvPr id="1082" name="Google Shape;1082;p86"/>
          <p:cNvSpPr txBox="1"/>
          <p:nvPr>
            <p:ph idx="1" type="body"/>
          </p:nvPr>
        </p:nvSpPr>
        <p:spPr>
          <a:xfrm>
            <a:off x="3589125" y="4477500"/>
            <a:ext cx="2924100" cy="336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Qiimaha ugu xun (Worst value for money)</a:t>
            </a:r>
            <a:r>
              <a:rPr lang="en-GB" sz="1100">
                <a:latin typeface="Kalam"/>
                <a:ea typeface="Kalam"/>
                <a:cs typeface="Kalam"/>
                <a:sym typeface="Kalam"/>
              </a:rPr>
              <a:t/>
            </a:r>
            <a:endParaRPr sz="2000">
              <a:latin typeface="Kalam"/>
              <a:ea typeface="Kalam"/>
              <a:cs typeface="Kalam"/>
              <a:sym typeface="Kalam"/>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86" name="Shape 1086"/>
        <p:cNvGrpSpPr/>
        <p:nvPr/>
      </p:nvGrpSpPr>
      <p:grpSpPr>
        <a:xfrm>
          <a:off x="0" y="0"/>
          <a:ext cx="0" cy="0"/>
          <a:chOff x="0" y="0"/>
          <a:chExt cx="0" cy="0"/>
        </a:xfrm>
      </p:grpSpPr>
      <p:sp>
        <p:nvSpPr>
          <p:cNvPr id="1087" name="Google Shape;1087;p87"/>
          <p:cNvSpPr txBox="1"/>
          <p:nvPr>
            <p:ph idx="1" type="body"/>
          </p:nvPr>
        </p:nvSpPr>
        <p:spPr>
          <a:xfrm>
            <a:off x="324000" y="759300"/>
            <a:ext cx="8237700" cy="12666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800">
                <a:latin typeface="Lexend"/>
              </a:rPr>
              <a:t>Lucas wuxuu doonayaa inuu iibsado crisps xafladda dhamaadka dugsiga fasalkiisa.</a:t>
            </a:r>
            <a:endParaRPr sz="2000"/>
          </a:p>
          <a:p>
            <a:pPr indent="0" lvl="0" marL="0" rtl="0" algn="l">
              <a:spcBef>
                <a:spcPts val="1000"/>
              </a:spcBef>
              <a:spcAft>
                <a:spcPts val="1000"/>
              </a:spcAft>
              <a:buNone/>
            </a:pPr>
            <a:r>
              <a:rPr lang="en-GB" sz="1800">
                <a:latin typeface="Lexend"/>
              </a:rPr>
              <a:t>There are 15 pupils in his class and he wants everyone to get one pack each. </a:t>
            </a:r>
            <a:r>
              <a:rPr lang="en-GB" sz="1800">
                <a:latin typeface="Lexend"/>
              </a:rPr>
              <a:t>Which</a:t>
            </a:r>
            <a:r>
              <a:rPr lang="en-GB" sz="1800">
                <a:latin typeface="Lexend"/>
              </a:rPr>
              <a:t> of these is better value for </a:t>
            </a:r>
            <a:r>
              <a:rPr lang="en-GB" sz="1800">
                <a:latin typeface="Lexend"/>
              </a:rPr>
              <a:t>money</a:t>
            </a:r>
            <a:r>
              <a:rPr lang="en-GB" sz="1800">
                <a:latin typeface="Lexend"/>
              </a:rPr>
              <a:t>? </a:t>
            </a:r>
            <a:endParaRPr sz="2000"/>
          </a:p>
        </p:txBody>
      </p:sp>
      <p:sp>
        <p:nvSpPr>
          <p:cNvPr id="1088" name="Google Shape;1088;p87"/>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defRPr/>
            </a:pPr>
            <a:r>
              <a:rPr lang="en-GB">
                <a:latin typeface="Lexend"/>
              </a:rPr>
              <a:t>Comparing promotions</a:t>
            </a:r>
            <a:endParaRPr/>
          </a:p>
        </p:txBody>
      </p:sp>
      <p:sp>
        <p:nvSpPr>
          <p:cNvPr id="1089" name="Google Shape;1089;p87"/>
          <p:cNvSpPr/>
          <p:nvPr/>
        </p:nvSpPr>
        <p:spPr>
          <a:xfrm>
            <a:off x="1592738" y="2098800"/>
            <a:ext cx="1081200" cy="945900"/>
          </a:xfrm>
          <a:prstGeom prst="roundRect">
            <a:avLst>
              <a:gd fmla="val 16667" name="adj"/>
            </a:avLst>
          </a:prstGeom>
          <a:solidFill>
            <a:schemeClr val="lt1"/>
          </a:solidFill>
          <a:ln cap="flat" cmpd="sng" w="38100">
            <a:solidFill>
              <a:schemeClr val="accent4"/>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090" name="Google Shape;1090;p87"/>
          <p:cNvSpPr txBox="1"/>
          <p:nvPr>
            <p:ph idx="1" type="body"/>
          </p:nvPr>
        </p:nvSpPr>
        <p:spPr>
          <a:xfrm>
            <a:off x="1681513" y="2160725"/>
            <a:ext cx="1081200" cy="676200"/>
          </a:xfrm>
          <a:prstGeom prst="rect">
            <a:avLst/>
          </a:prstGeom>
        </p:spPr>
        <p:txBody>
          <a:bodyPr anchorCtr="0" anchor="t" bIns="0" lIns="0" spcFirstLastPara="1" rIns="0" wrap="square" tIns="0">
            <a:normAutofit/>
          </a:bodyPr>
          <a:lstStyle/>
          <a:p>
            <a:pPr indent="0" lvl="0" marL="0" rtl="0" algn="l">
              <a:lnSpc>
                <a:spcPct val="115000"/>
              </a:lnSpc>
              <a:spcBef>
                <a:spcPts val="0"/>
              </a:spcBef>
              <a:spcAft>
                <a:spcPts val="0"/>
              </a:spcAft>
              <a:buNone/>
            </a:pPr>
            <a:r>
              <a:rPr lang="en-GB" sz="1800">
                <a:latin typeface="Lexend"/>
              </a:rPr>
              <a:t>5</a:t>
            </a:r>
            <a:r>
              <a:rPr lang="en-GB" sz="1800">
                <a:latin typeface="Lexend"/>
              </a:rPr>
              <a:t> pack  </a:t>
            </a:r>
            <a:endParaRPr sz="2000"/>
          </a:p>
          <a:p>
            <a:pPr indent="0" lvl="0" marL="0" rtl="0" algn="l">
              <a:lnSpc>
                <a:spcPct val="115000"/>
              </a:lnSpc>
              <a:spcBef>
                <a:spcPts val="0"/>
              </a:spcBef>
              <a:spcAft>
                <a:spcPts val="0"/>
              </a:spcAft>
              <a:buNone/>
            </a:pPr>
            <a:r>
              <a:rPr lang="en-GB" sz="1800">
                <a:latin typeface="Lexend"/>
              </a:rPr>
              <a:t>£1.75</a:t>
            </a:r>
            <a:endParaRPr sz="2000"/>
          </a:p>
        </p:txBody>
      </p:sp>
      <p:sp>
        <p:nvSpPr>
          <p:cNvPr id="1091" name="Google Shape;1091;p87"/>
          <p:cNvSpPr/>
          <p:nvPr/>
        </p:nvSpPr>
        <p:spPr>
          <a:xfrm>
            <a:off x="3948650" y="2098800"/>
            <a:ext cx="1081200" cy="945900"/>
          </a:xfrm>
          <a:prstGeom prst="roundRect">
            <a:avLst>
              <a:gd fmla="val 16667" name="adj"/>
            </a:avLst>
          </a:prstGeom>
          <a:solidFill>
            <a:schemeClr val="lt1"/>
          </a:solidFill>
          <a:ln cap="flat" cmpd="sng" w="38100">
            <a:solidFill>
              <a:schemeClr val="accent4"/>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092" name="Google Shape;1092;p87"/>
          <p:cNvSpPr txBox="1"/>
          <p:nvPr>
            <p:ph idx="1" type="body"/>
          </p:nvPr>
        </p:nvSpPr>
        <p:spPr>
          <a:xfrm>
            <a:off x="4037425" y="2160725"/>
            <a:ext cx="1081200" cy="676200"/>
          </a:xfrm>
          <a:prstGeom prst="rect">
            <a:avLst/>
          </a:prstGeom>
        </p:spPr>
        <p:txBody>
          <a:bodyPr anchorCtr="0" anchor="t" bIns="0" lIns="0" spcFirstLastPara="1" rIns="0" wrap="square" tIns="0">
            <a:normAutofit/>
          </a:bodyPr>
          <a:lstStyle/>
          <a:p>
            <a:pPr indent="0" lvl="0" marL="0" rtl="0" algn="l">
              <a:lnSpc>
                <a:spcPct val="115000"/>
              </a:lnSpc>
              <a:spcBef>
                <a:spcPts val="0"/>
              </a:spcBef>
              <a:spcAft>
                <a:spcPts val="0"/>
              </a:spcAft>
              <a:buNone/>
            </a:pPr>
            <a:r>
              <a:rPr lang="en-GB" sz="1800">
                <a:latin typeface="Lexend"/>
              </a:rPr>
              <a:t>12</a:t>
            </a:r>
            <a:r>
              <a:rPr lang="en-GB" sz="1800">
                <a:latin typeface="Lexend"/>
              </a:rPr>
              <a:t> pack  </a:t>
            </a:r>
            <a:endParaRPr sz="2000"/>
          </a:p>
          <a:p>
            <a:pPr indent="0" lvl="0" marL="0" rtl="0" algn="l">
              <a:lnSpc>
                <a:spcPct val="115000"/>
              </a:lnSpc>
              <a:spcBef>
                <a:spcPts val="0"/>
              </a:spcBef>
              <a:spcAft>
                <a:spcPts val="0"/>
              </a:spcAft>
              <a:buNone/>
            </a:pPr>
            <a:r>
              <a:rPr lang="en-GB" sz="1800">
                <a:latin typeface="Lexend"/>
              </a:rPr>
              <a:t>£3.35</a:t>
            </a:r>
            <a:endParaRPr sz="2000"/>
          </a:p>
        </p:txBody>
      </p:sp>
      <p:sp>
        <p:nvSpPr>
          <p:cNvPr id="1093" name="Google Shape;1093;p87"/>
          <p:cNvSpPr/>
          <p:nvPr/>
        </p:nvSpPr>
        <p:spPr>
          <a:xfrm>
            <a:off x="6393338" y="2098800"/>
            <a:ext cx="1081200" cy="945900"/>
          </a:xfrm>
          <a:prstGeom prst="roundRect">
            <a:avLst>
              <a:gd fmla="val 16667" name="adj"/>
            </a:avLst>
          </a:prstGeom>
          <a:solidFill>
            <a:schemeClr val="lt1"/>
          </a:solidFill>
          <a:ln cap="flat" cmpd="sng" w="38100">
            <a:solidFill>
              <a:schemeClr val="accent4"/>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094" name="Google Shape;1094;p87"/>
          <p:cNvSpPr txBox="1"/>
          <p:nvPr>
            <p:ph idx="1" type="body"/>
          </p:nvPr>
        </p:nvSpPr>
        <p:spPr>
          <a:xfrm>
            <a:off x="6482113" y="2160725"/>
            <a:ext cx="1081200" cy="676200"/>
          </a:xfrm>
          <a:prstGeom prst="rect">
            <a:avLst/>
          </a:prstGeom>
        </p:spPr>
        <p:txBody>
          <a:bodyPr anchorCtr="0" anchor="t" bIns="0" lIns="0" spcFirstLastPara="1" rIns="0" wrap="square" tIns="0">
            <a:normAutofit/>
          </a:bodyPr>
          <a:lstStyle/>
          <a:p>
            <a:pPr indent="0" lvl="0" marL="0" rtl="0" algn="l">
              <a:lnSpc>
                <a:spcPct val="115000"/>
              </a:lnSpc>
              <a:spcBef>
                <a:spcPts val="0"/>
              </a:spcBef>
              <a:spcAft>
                <a:spcPts val="0"/>
              </a:spcAft>
              <a:buNone/>
            </a:pPr>
            <a:r>
              <a:rPr lang="en-GB" sz="1800">
                <a:latin typeface="Lexend"/>
              </a:rPr>
              <a:t>24</a:t>
            </a:r>
            <a:r>
              <a:rPr lang="en-GB" sz="1800">
                <a:latin typeface="Lexend"/>
              </a:rPr>
              <a:t> pack  </a:t>
            </a:r>
            <a:endParaRPr sz="2000"/>
          </a:p>
          <a:p>
            <a:pPr indent="0" lvl="0" marL="0" rtl="0" algn="l">
              <a:lnSpc>
                <a:spcPct val="115000"/>
              </a:lnSpc>
              <a:spcBef>
                <a:spcPts val="0"/>
              </a:spcBef>
              <a:spcAft>
                <a:spcPts val="0"/>
              </a:spcAft>
              <a:buNone/>
            </a:pPr>
            <a:r>
              <a:rPr lang="en-GB" sz="1800">
                <a:latin typeface="Lexend"/>
              </a:rPr>
              <a:t>£5.80</a:t>
            </a:r>
            <a:endParaRPr sz="2000"/>
          </a:p>
        </p:txBody>
      </p:sp>
      <p:sp>
        <p:nvSpPr>
          <p:cNvPr id="1095" name="Google Shape;1095;p87"/>
          <p:cNvSpPr txBox="1"/>
          <p:nvPr>
            <p:ph idx="1" type="body"/>
          </p:nvPr>
        </p:nvSpPr>
        <p:spPr>
          <a:xfrm>
            <a:off x="324000" y="3163800"/>
            <a:ext cx="8237700" cy="445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Waxaan ku bilaabi karnaa helista qiimaha baakad kasta:</a:t>
            </a:r>
            <a:endParaRPr sz="2000"/>
          </a:p>
        </p:txBody>
      </p:sp>
      <p:graphicFrame>
        <p:nvGraphicFramePr>
          <p:cNvPr id="1096" name="Google Shape;1096;p87"/>
          <p:cNvGraphicFramePr/>
          <p:nvPr/>
        </p:nvGraphicFramePr>
        <p:xfrm>
          <a:off x="451400" y="3533405"/>
          <a:ext cx="3000000" cy="3000000"/>
        </p:xfrm>
        <a:graphic>
          <a:graphicData uri="http://schemas.openxmlformats.org/drawingml/2006/table">
            <a:tbl>
              <a:tblPr>
                <a:noFill/>
                <a:tableStyleId>{10AFA74E-A8D8-4ED3-82F3-7211547E49B6}</a:tableStyleId>
              </a:tblPr>
              <a:tblGrid>
                <a:gridCol w="1111275"/>
                <a:gridCol w="1111275"/>
              </a:tblGrid>
              <a:tr h="397350">
                <a:tc>
                  <a:txBody>
                    <a:bodyPr/>
                    <a:lstStyle/>
                    <a:p>
                      <a:pPr indent="0" lvl="0" marL="0" rtl="0" algn="l">
                        <a:spcBef>
                          <a:spcPts val="0"/>
                        </a:spcBef>
                        <a:spcAft>
                          <a:spcPts val="0"/>
                        </a:spcAft>
                        <a:buNone/>
                      </a:pPr>
                      <a:r>
                        <a:rPr lang="en-GB" sz="1800">
                          <a:latin typeface="Lexend"/>
                          <a:ea typeface="Lexend"/>
                          <a:cs typeface="Lexend"/>
                          <a:sym typeface="Lexend"/>
                        </a:rPr>
                        <a:t>5</a:t>
                      </a:r>
                      <a:r>
                        <a:rPr lang="en-GB" sz="1800">
                          <a:latin typeface="Lexend"/>
                          <a:ea typeface="Lexend"/>
                          <a:cs typeface="Lexend"/>
                          <a:sym typeface="Lexend"/>
                        </a:rPr>
                        <a:t> packs</a:t>
                      </a:r>
                      <a:endParaRPr sz="1800">
                        <a:latin typeface="Lexend"/>
                        <a:ea typeface="Lexend"/>
                        <a:cs typeface="Lexend"/>
                        <a:sym typeface="Lexend"/>
                      </a:endParaRPr>
                    </a:p>
                  </a:txBody>
                  <a:tcPr marT="0" marB="0" marR="91425" marL="914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lang="en-GB" sz="1800">
                          <a:latin typeface="Lexend"/>
                          <a:ea typeface="Lexend"/>
                          <a:cs typeface="Lexend"/>
                          <a:sym typeface="Lexend"/>
                        </a:rPr>
                        <a:t>£1.75</a:t>
                      </a:r>
                      <a:endParaRPr sz="1800">
                        <a:latin typeface="Lexend"/>
                        <a:ea typeface="Lexend"/>
                        <a:cs typeface="Lexend"/>
                        <a:sym typeface="Lexend"/>
                      </a:endParaRPr>
                    </a:p>
                  </a:txBody>
                  <a:tcPr marT="0" marB="0" marR="91425" marL="914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397350">
                <a:tc>
                  <a:txBody>
                    <a:bodyPr/>
                    <a:lstStyle/>
                    <a:p>
                      <a:pPr indent="0" lvl="0" marL="0" rtl="0" algn="l">
                        <a:spcBef>
                          <a:spcPts val="0"/>
                        </a:spcBef>
                        <a:spcAft>
                          <a:spcPts val="0"/>
                        </a:spcAft>
                        <a:buNone/>
                      </a:pPr>
                      <a:r>
                        <a:rPr lang="en-GB" sz="1800">
                          <a:latin typeface="Lexend"/>
                          <a:ea typeface="Lexend"/>
                          <a:cs typeface="Lexend"/>
                          <a:sym typeface="Lexend"/>
                        </a:rPr>
                        <a:t>1 pack </a:t>
                      </a:r>
                      <a:endParaRPr sz="1800">
                        <a:latin typeface="Lexend"/>
                        <a:ea typeface="Lexend"/>
                        <a:cs typeface="Lexend"/>
                        <a:sym typeface="Lexend"/>
                      </a:endParaRPr>
                    </a:p>
                  </a:txBody>
                  <a:tcPr marT="0" marB="0" marR="91425" marL="914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lang="en-GB" sz="1800">
                          <a:latin typeface="Lexend"/>
                          <a:ea typeface="Lexend"/>
                          <a:cs typeface="Lexend"/>
                          <a:sym typeface="Lexend"/>
                        </a:rPr>
                        <a:t>£0.35</a:t>
                      </a:r>
                      <a:endParaRPr sz="1800">
                        <a:latin typeface="Lexend"/>
                        <a:ea typeface="Lexend"/>
                        <a:cs typeface="Lexend"/>
                        <a:sym typeface="Lexend"/>
                      </a:endParaRPr>
                    </a:p>
                  </a:txBody>
                  <a:tcPr marT="0" marB="0" marR="91425" marL="914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bl>
          </a:graphicData>
        </a:graphic>
      </p:graphicFrame>
      <p:graphicFrame>
        <p:nvGraphicFramePr>
          <p:cNvPr id="1097" name="Google Shape;1097;p87"/>
          <p:cNvGraphicFramePr/>
          <p:nvPr/>
        </p:nvGraphicFramePr>
        <p:xfrm>
          <a:off x="3369600" y="3533405"/>
          <a:ext cx="3000000" cy="3000000"/>
        </p:xfrm>
        <a:graphic>
          <a:graphicData uri="http://schemas.openxmlformats.org/drawingml/2006/table">
            <a:tbl>
              <a:tblPr>
                <a:noFill/>
                <a:tableStyleId>{10AFA74E-A8D8-4ED3-82F3-7211547E49B6}</a:tableStyleId>
              </a:tblPr>
              <a:tblGrid>
                <a:gridCol w="1176175"/>
                <a:gridCol w="1176175"/>
              </a:tblGrid>
              <a:tr h="397350">
                <a:tc>
                  <a:txBody>
                    <a:bodyPr/>
                    <a:lstStyle/>
                    <a:p>
                      <a:pPr indent="0" lvl="0" marL="0" rtl="0" algn="l">
                        <a:spcBef>
                          <a:spcPts val="0"/>
                        </a:spcBef>
                        <a:spcAft>
                          <a:spcPts val="0"/>
                        </a:spcAft>
                        <a:buNone/>
                      </a:pPr>
                      <a:r>
                        <a:rPr lang="en-GB" sz="1800">
                          <a:latin typeface="Lexend"/>
                          <a:ea typeface="Lexend"/>
                          <a:cs typeface="Lexend"/>
                          <a:sym typeface="Lexend"/>
                        </a:rPr>
                        <a:t>12</a:t>
                      </a:r>
                      <a:r>
                        <a:rPr lang="en-GB" sz="1800">
                          <a:latin typeface="Lexend"/>
                          <a:ea typeface="Lexend"/>
                          <a:cs typeface="Lexend"/>
                          <a:sym typeface="Lexend"/>
                        </a:rPr>
                        <a:t> packs</a:t>
                      </a:r>
                      <a:endParaRPr sz="1800">
                        <a:latin typeface="Lexend"/>
                        <a:ea typeface="Lexend"/>
                        <a:cs typeface="Lexend"/>
                        <a:sym typeface="Lexend"/>
                      </a:endParaRPr>
                    </a:p>
                  </a:txBody>
                  <a:tcPr marT="0" marB="0" marR="91425" marL="914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lang="en-GB" sz="1800">
                          <a:latin typeface="Lexend"/>
                          <a:ea typeface="Lexend"/>
                          <a:cs typeface="Lexend"/>
                          <a:sym typeface="Lexend"/>
                        </a:rPr>
                        <a:t>£3.35</a:t>
                      </a:r>
                      <a:endParaRPr sz="1800">
                        <a:latin typeface="Lexend"/>
                        <a:ea typeface="Lexend"/>
                        <a:cs typeface="Lexend"/>
                        <a:sym typeface="Lexend"/>
                      </a:endParaRPr>
                    </a:p>
                  </a:txBody>
                  <a:tcPr marT="0" marB="0" marR="91425" marL="914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397350">
                <a:tc>
                  <a:txBody>
                    <a:bodyPr/>
                    <a:lstStyle/>
                    <a:p>
                      <a:pPr indent="0" lvl="0" marL="0" rtl="0" algn="l">
                        <a:spcBef>
                          <a:spcPts val="0"/>
                        </a:spcBef>
                        <a:spcAft>
                          <a:spcPts val="0"/>
                        </a:spcAft>
                        <a:buNone/>
                      </a:pPr>
                      <a:r>
                        <a:rPr lang="en-GB" sz="1800">
                          <a:latin typeface="Lexend"/>
                          <a:ea typeface="Lexend"/>
                          <a:cs typeface="Lexend"/>
                          <a:sym typeface="Lexend"/>
                        </a:rPr>
                        <a:t>1 pack </a:t>
                      </a:r>
                      <a:endParaRPr sz="1800">
                        <a:latin typeface="Lexend"/>
                        <a:ea typeface="Lexend"/>
                        <a:cs typeface="Lexend"/>
                        <a:sym typeface="Lexend"/>
                      </a:endParaRPr>
                    </a:p>
                  </a:txBody>
                  <a:tcPr marT="0" marB="0" marR="91425" marL="914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lang="en-GB" sz="1800">
                          <a:latin typeface="Lexend"/>
                          <a:ea typeface="Lexend"/>
                          <a:cs typeface="Lexend"/>
                          <a:sym typeface="Lexend"/>
                        </a:rPr>
                        <a:t>£0.279…</a:t>
                      </a:r>
                      <a:endParaRPr sz="1800">
                        <a:latin typeface="Lexend"/>
                        <a:ea typeface="Lexend"/>
                        <a:cs typeface="Lexend"/>
                        <a:sym typeface="Lexend"/>
                      </a:endParaRPr>
                    </a:p>
                  </a:txBody>
                  <a:tcPr marT="0" marB="0" marR="91425" marL="914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bl>
          </a:graphicData>
        </a:graphic>
      </p:graphicFrame>
      <p:graphicFrame>
        <p:nvGraphicFramePr>
          <p:cNvPr id="1098" name="Google Shape;1098;p87"/>
          <p:cNvGraphicFramePr/>
          <p:nvPr/>
        </p:nvGraphicFramePr>
        <p:xfrm>
          <a:off x="6112800" y="3533405"/>
          <a:ext cx="3000000" cy="3000000"/>
        </p:xfrm>
        <a:graphic>
          <a:graphicData uri="http://schemas.openxmlformats.org/drawingml/2006/table">
            <a:tbl>
              <a:tblPr>
                <a:noFill/>
                <a:tableStyleId>{10AFA74E-A8D8-4ED3-82F3-7211547E49B6}</a:tableStyleId>
              </a:tblPr>
              <a:tblGrid>
                <a:gridCol w="1176175"/>
                <a:gridCol w="1176175"/>
              </a:tblGrid>
              <a:tr h="397350">
                <a:tc>
                  <a:txBody>
                    <a:bodyPr/>
                    <a:lstStyle/>
                    <a:p>
                      <a:pPr indent="0" lvl="0" marL="0" rtl="0" algn="l">
                        <a:spcBef>
                          <a:spcPts val="0"/>
                        </a:spcBef>
                        <a:spcAft>
                          <a:spcPts val="0"/>
                        </a:spcAft>
                        <a:buNone/>
                      </a:pPr>
                      <a:r>
                        <a:rPr lang="en-GB" sz="1800">
                          <a:latin typeface="Lexend"/>
                          <a:ea typeface="Lexend"/>
                          <a:cs typeface="Lexend"/>
                          <a:sym typeface="Lexend"/>
                        </a:rPr>
                        <a:t>24</a:t>
                      </a:r>
                      <a:r>
                        <a:rPr lang="en-GB" sz="1800">
                          <a:latin typeface="Lexend"/>
                          <a:ea typeface="Lexend"/>
                          <a:cs typeface="Lexend"/>
                          <a:sym typeface="Lexend"/>
                        </a:rPr>
                        <a:t> packs</a:t>
                      </a:r>
                      <a:endParaRPr sz="1800">
                        <a:latin typeface="Lexend"/>
                        <a:ea typeface="Lexend"/>
                        <a:cs typeface="Lexend"/>
                        <a:sym typeface="Lexend"/>
                      </a:endParaRPr>
                    </a:p>
                  </a:txBody>
                  <a:tcPr marT="0" marB="0" marR="91425" marL="914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lang="en-GB" sz="1800">
                          <a:latin typeface="Lexend"/>
                          <a:ea typeface="Lexend"/>
                          <a:cs typeface="Lexend"/>
                          <a:sym typeface="Lexend"/>
                        </a:rPr>
                        <a:t>£5.80</a:t>
                      </a:r>
                      <a:endParaRPr sz="1800">
                        <a:latin typeface="Lexend"/>
                        <a:ea typeface="Lexend"/>
                        <a:cs typeface="Lexend"/>
                        <a:sym typeface="Lexend"/>
                      </a:endParaRPr>
                    </a:p>
                  </a:txBody>
                  <a:tcPr marT="0" marB="0" marR="91425" marL="914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397350">
                <a:tc>
                  <a:txBody>
                    <a:bodyPr/>
                    <a:lstStyle/>
                    <a:p>
                      <a:pPr indent="0" lvl="0" marL="0" rtl="0" algn="l">
                        <a:spcBef>
                          <a:spcPts val="0"/>
                        </a:spcBef>
                        <a:spcAft>
                          <a:spcPts val="0"/>
                        </a:spcAft>
                        <a:buNone/>
                      </a:pPr>
                      <a:r>
                        <a:rPr lang="en-GB" sz="1800">
                          <a:latin typeface="Lexend"/>
                          <a:ea typeface="Lexend"/>
                          <a:cs typeface="Lexend"/>
                          <a:sym typeface="Lexend"/>
                        </a:rPr>
                        <a:t>1 pack </a:t>
                      </a:r>
                      <a:endParaRPr sz="1800">
                        <a:latin typeface="Lexend"/>
                        <a:ea typeface="Lexend"/>
                        <a:cs typeface="Lexend"/>
                        <a:sym typeface="Lexend"/>
                      </a:endParaRPr>
                    </a:p>
                  </a:txBody>
                  <a:tcPr marT="0" marB="0" marR="91425" marL="914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lang="en-GB" sz="1800">
                          <a:latin typeface="Lexend"/>
                          <a:ea typeface="Lexend"/>
                          <a:cs typeface="Lexend"/>
                          <a:sym typeface="Lexend"/>
                        </a:rPr>
                        <a:t>£0.241…</a:t>
                      </a:r>
                      <a:endParaRPr sz="1800">
                        <a:latin typeface="Lexend"/>
                        <a:ea typeface="Lexend"/>
                        <a:cs typeface="Lexend"/>
                        <a:sym typeface="Lexend"/>
                      </a:endParaRPr>
                    </a:p>
                  </a:txBody>
                  <a:tcPr marT="0" marB="0" marR="91425" marL="914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bl>
          </a:graphicData>
        </a:graphic>
      </p:graphicFrame>
      <p:sp>
        <p:nvSpPr>
          <p:cNvPr id="1099" name="Google Shape;1099;p87"/>
          <p:cNvSpPr txBox="1"/>
          <p:nvPr>
            <p:ph idx="1" type="body"/>
          </p:nvPr>
        </p:nvSpPr>
        <p:spPr>
          <a:xfrm>
            <a:off x="324000" y="4447750"/>
            <a:ext cx="5821200" cy="372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Baakadda 24 waa qiimo ka fiican.</a:t>
            </a:r>
            <a:r>
              <a:rPr lang="en-GB" sz="1800">
                <a:latin typeface="Lexend"/>
              </a:rPr>
              <a:t/>
            </a:r>
            <a:endParaRPr sz="20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87">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87">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8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09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09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09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09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09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9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9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9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9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9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03" name="Shape 1103"/>
        <p:cNvGrpSpPr/>
        <p:nvPr/>
      </p:nvGrpSpPr>
      <p:grpSpPr>
        <a:xfrm>
          <a:off x="0" y="0"/>
          <a:ext cx="0" cy="0"/>
          <a:chOff x="0" y="0"/>
          <a:chExt cx="0" cy="0"/>
        </a:xfrm>
      </p:grpSpPr>
      <p:sp>
        <p:nvSpPr>
          <p:cNvPr id="1104" name="Google Shape;1104;p88"/>
          <p:cNvSpPr txBox="1"/>
          <p:nvPr>
            <p:ph idx="1" type="body"/>
          </p:nvPr>
        </p:nvSpPr>
        <p:spPr>
          <a:xfrm>
            <a:off x="324000" y="759300"/>
            <a:ext cx="8237700" cy="12666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rPr>
              <a:t>Lucas wuxuu doonayaa inuu iibsado crisps xafladda dhamaadka dugsiga fasalkiisa.</a:t>
            </a:r>
            <a:endParaRPr sz="2000"/>
          </a:p>
          <a:p>
            <a:pPr indent="0" lvl="0" marL="0" rtl="0" algn="l">
              <a:spcBef>
                <a:spcPts val="1000"/>
              </a:spcBef>
              <a:spcAft>
                <a:spcPts val="1000"/>
              </a:spcAft>
              <a:buNone/>
            </a:pPr>
            <a:r>
              <a:rPr lang="en-GB" sz="1400">
                <a:latin typeface="Lexend"/>
              </a:rPr>
              <a:t>There are 15 pupils in his class and he wants everyone to get one pack each. </a:t>
            </a:r>
            <a:endParaRPr sz="2000"/>
          </a:p>
        </p:txBody>
      </p:sp>
      <p:sp>
        <p:nvSpPr>
          <p:cNvPr id="1105" name="Google Shape;1105;p88"/>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Comparing promotions</a:t>
            </a:r>
            <a:endParaRPr/>
          </a:p>
        </p:txBody>
      </p:sp>
      <p:sp>
        <p:nvSpPr>
          <p:cNvPr id="1106" name="Google Shape;1106;p88"/>
          <p:cNvSpPr/>
          <p:nvPr/>
        </p:nvSpPr>
        <p:spPr>
          <a:xfrm>
            <a:off x="1592738" y="1946400"/>
            <a:ext cx="1081200" cy="945900"/>
          </a:xfrm>
          <a:prstGeom prst="roundRect">
            <a:avLst>
              <a:gd fmla="val 16667" name="adj"/>
            </a:avLst>
          </a:prstGeom>
          <a:solidFill>
            <a:schemeClr val="lt1"/>
          </a:solidFill>
          <a:ln cap="flat" cmpd="sng" w="38100">
            <a:solidFill>
              <a:schemeClr val="accent4"/>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107" name="Google Shape;1107;p88"/>
          <p:cNvSpPr txBox="1"/>
          <p:nvPr>
            <p:ph idx="1" type="body"/>
          </p:nvPr>
        </p:nvSpPr>
        <p:spPr>
          <a:xfrm>
            <a:off x="1681513" y="2008325"/>
            <a:ext cx="1081200" cy="676200"/>
          </a:xfrm>
          <a:prstGeom prst="rect">
            <a:avLst/>
          </a:prstGeom>
        </p:spPr>
        <p:txBody>
          <a:bodyPr anchorCtr="0" anchor="t" bIns="0" lIns="0" spcFirstLastPara="1" rIns="0" wrap="square" tIns="0">
            <a:normAutofit/>
          </a:bodyPr>
          <a:lstStyle/>
          <a:p>
            <a:pPr indent="0" lvl="0" marL="0" rtl="0" algn="l">
              <a:lnSpc>
                <a:spcPct val="115000"/>
              </a:lnSpc>
              <a:spcBef>
                <a:spcPts val="0"/>
              </a:spcBef>
              <a:spcAft>
                <a:spcPts val="0"/>
              </a:spcAft>
              <a:buNone/>
            </a:pPr>
            <a:r>
              <a:rPr lang="en-GB" sz="1400">
                <a:latin typeface="Lexend"/>
              </a:rPr>
              <a:t>5 pack  </a:t>
            </a:r>
            <a:endParaRPr sz="2000"/>
          </a:p>
          <a:p>
            <a:pPr indent="0" lvl="0" marL="0" rtl="0" algn="l">
              <a:lnSpc>
                <a:spcPct val="115000"/>
              </a:lnSpc>
              <a:spcBef>
                <a:spcPts val="0"/>
              </a:spcBef>
              <a:spcAft>
                <a:spcPts val="0"/>
              </a:spcAft>
              <a:buNone/>
            </a:pPr>
            <a:r>
              <a:rPr lang="en-GB" sz="1400">
                <a:latin typeface="Lexend"/>
              </a:rPr>
              <a:t>£1.75</a:t>
            </a:r>
            <a:endParaRPr sz="2000"/>
          </a:p>
        </p:txBody>
      </p:sp>
      <p:sp>
        <p:nvSpPr>
          <p:cNvPr id="1108" name="Google Shape;1108;p88"/>
          <p:cNvSpPr/>
          <p:nvPr/>
        </p:nvSpPr>
        <p:spPr>
          <a:xfrm>
            <a:off x="3948650" y="1946400"/>
            <a:ext cx="1081200" cy="945900"/>
          </a:xfrm>
          <a:prstGeom prst="roundRect">
            <a:avLst>
              <a:gd fmla="val 16667" name="adj"/>
            </a:avLst>
          </a:prstGeom>
          <a:solidFill>
            <a:schemeClr val="lt1"/>
          </a:solidFill>
          <a:ln cap="flat" cmpd="sng" w="38100">
            <a:solidFill>
              <a:schemeClr val="accent4"/>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109" name="Google Shape;1109;p88"/>
          <p:cNvSpPr txBox="1"/>
          <p:nvPr>
            <p:ph idx="1" type="body"/>
          </p:nvPr>
        </p:nvSpPr>
        <p:spPr>
          <a:xfrm>
            <a:off x="4037425" y="2008325"/>
            <a:ext cx="1081200" cy="676200"/>
          </a:xfrm>
          <a:prstGeom prst="rect">
            <a:avLst/>
          </a:prstGeom>
        </p:spPr>
        <p:txBody>
          <a:bodyPr anchorCtr="0" anchor="t" bIns="0" lIns="0" spcFirstLastPara="1" rIns="0" wrap="square" tIns="0">
            <a:normAutofit/>
          </a:bodyPr>
          <a:lstStyle/>
          <a:p>
            <a:pPr indent="0" lvl="0" marL="0" rtl="0" algn="l">
              <a:lnSpc>
                <a:spcPct val="115000"/>
              </a:lnSpc>
              <a:spcBef>
                <a:spcPts val="0"/>
              </a:spcBef>
              <a:spcAft>
                <a:spcPts val="0"/>
              </a:spcAft>
              <a:buNone/>
            </a:pPr>
            <a:r>
              <a:rPr lang="en-GB" sz="1400">
                <a:latin typeface="Lexend"/>
              </a:rPr>
              <a:t>12 pack  </a:t>
            </a:r>
            <a:endParaRPr sz="2000"/>
          </a:p>
          <a:p>
            <a:pPr indent="0" lvl="0" marL="0" rtl="0" algn="l">
              <a:lnSpc>
                <a:spcPct val="115000"/>
              </a:lnSpc>
              <a:spcBef>
                <a:spcPts val="0"/>
              </a:spcBef>
              <a:spcAft>
                <a:spcPts val="0"/>
              </a:spcAft>
              <a:buNone/>
            </a:pPr>
            <a:r>
              <a:rPr lang="en-GB" sz="1400">
                <a:latin typeface="Lexend"/>
              </a:rPr>
              <a:t>£3.35</a:t>
            </a:r>
            <a:endParaRPr sz="2000"/>
          </a:p>
        </p:txBody>
      </p:sp>
      <p:sp>
        <p:nvSpPr>
          <p:cNvPr id="1110" name="Google Shape;1110;p88"/>
          <p:cNvSpPr/>
          <p:nvPr/>
        </p:nvSpPr>
        <p:spPr>
          <a:xfrm>
            <a:off x="6393338" y="1946400"/>
            <a:ext cx="1081200" cy="945900"/>
          </a:xfrm>
          <a:prstGeom prst="roundRect">
            <a:avLst>
              <a:gd fmla="val 16667" name="adj"/>
            </a:avLst>
          </a:prstGeom>
          <a:solidFill>
            <a:schemeClr val="lt1"/>
          </a:solidFill>
          <a:ln cap="flat" cmpd="sng" w="38100">
            <a:solidFill>
              <a:schemeClr val="accent4"/>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111" name="Google Shape;1111;p88"/>
          <p:cNvSpPr txBox="1"/>
          <p:nvPr>
            <p:ph idx="1" type="body"/>
          </p:nvPr>
        </p:nvSpPr>
        <p:spPr>
          <a:xfrm>
            <a:off x="6482113" y="2008325"/>
            <a:ext cx="1081200" cy="676200"/>
          </a:xfrm>
          <a:prstGeom prst="rect">
            <a:avLst/>
          </a:prstGeom>
        </p:spPr>
        <p:txBody>
          <a:bodyPr anchorCtr="0" anchor="t" bIns="0" lIns="0" spcFirstLastPara="1" rIns="0" wrap="square" tIns="0">
            <a:normAutofit/>
          </a:bodyPr>
          <a:lstStyle/>
          <a:p>
            <a:pPr indent="0" lvl="0" marL="0" rtl="0" algn="l">
              <a:lnSpc>
                <a:spcPct val="115000"/>
              </a:lnSpc>
              <a:spcBef>
                <a:spcPts val="0"/>
              </a:spcBef>
              <a:spcAft>
                <a:spcPts val="0"/>
              </a:spcAft>
              <a:buNone/>
            </a:pPr>
            <a:r>
              <a:rPr lang="en-GB" sz="1400">
                <a:latin typeface="Lexend"/>
              </a:rPr>
              <a:t>24 pack  </a:t>
            </a:r>
            <a:endParaRPr sz="2000"/>
          </a:p>
          <a:p>
            <a:pPr indent="0" lvl="0" marL="0" rtl="0" algn="l">
              <a:lnSpc>
                <a:spcPct val="115000"/>
              </a:lnSpc>
              <a:spcBef>
                <a:spcPts val="0"/>
              </a:spcBef>
              <a:spcAft>
                <a:spcPts val="0"/>
              </a:spcAft>
              <a:buNone/>
            </a:pPr>
            <a:r>
              <a:rPr lang="en-GB" sz="1400">
                <a:latin typeface="Lexend"/>
              </a:rPr>
              <a:t>£5.80</a:t>
            </a:r>
            <a:endParaRPr sz="2000"/>
          </a:p>
        </p:txBody>
      </p:sp>
      <p:pic>
        <p:nvPicPr>
          <p:cNvPr id="1112" name="Google Shape;1112;p88"/>
          <p:cNvPicPr preferRelativeResize="0"/>
          <p:nvPr/>
        </p:nvPicPr>
        <p:blipFill>
          <a:blip r:embed="rId5">
            <a:alphaModFix/>
          </a:blip>
          <a:stretch>
            <a:fillRect/>
          </a:stretch>
        </p:blipFill>
        <p:spPr>
          <a:xfrm>
            <a:off x="359875" y="4173150"/>
            <a:ext cx="585190" cy="647257"/>
          </a:xfrm>
          <a:prstGeom prst="rect">
            <a:avLst/>
          </a:prstGeom>
          <a:noFill/>
          <a:ln>
            <a:noFill/>
          </a:ln>
        </p:spPr>
      </p:pic>
      <p:grpSp>
        <p:nvGrpSpPr>
          <p:cNvPr id="1113" name="Google Shape;1113;p88"/>
          <p:cNvGrpSpPr/>
          <p:nvPr/>
        </p:nvGrpSpPr>
        <p:grpSpPr>
          <a:xfrm>
            <a:off x="777510" y="3347832"/>
            <a:ext cx="3371686" cy="1266559"/>
            <a:chOff x="1902381" y="1608371"/>
            <a:chExt cx="1814979" cy="1553870"/>
          </a:xfrm>
        </p:grpSpPr>
        <p:pic>
          <p:nvPicPr>
            <p:cNvPr id="1114" name="Google Shape;1114;p88"/>
            <p:cNvPicPr preferRelativeResize="0"/>
            <p:nvPr/>
          </p:nvPicPr>
          <p:blipFill rotWithShape="1">
            <a:blip r:embed="rId4">
              <a:alphaModFix/>
            </a:blip>
            <a:srcRect b="0" l="0" r="69082" t="56280"/>
            <a:stretch/>
          </p:blipFill>
          <p:spPr>
            <a:xfrm flipH="1">
              <a:off x="1902381" y="1608371"/>
              <a:ext cx="1814979" cy="1553870"/>
            </a:xfrm>
            <a:prstGeom prst="rect">
              <a:avLst/>
            </a:prstGeom>
            <a:noFill/>
            <a:ln>
              <a:noFill/>
            </a:ln>
          </p:spPr>
        </p:pic>
        <p:sp>
          <p:nvSpPr>
            <p:cNvPr id="1115" name="Google Shape;1115;p88"/>
            <p:cNvSpPr txBox="1"/>
            <p:nvPr/>
          </p:nvSpPr>
          <p:spPr>
            <a:xfrm flipH="1">
              <a:off x="2059054" y="1858586"/>
              <a:ext cx="1578900" cy="980100"/>
            </a:xfrm>
            <a:prstGeom prst="rect">
              <a:avLst/>
            </a:prstGeom>
            <a:noFill/>
            <a:ln>
              <a:noFill/>
            </a:ln>
          </p:spPr>
          <p:txBody>
            <a:bodyPr anchorCtr="0" anchor="ctr" bIns="0" lIns="0" spcFirstLastPara="1" rIns="0" wrap="square" tIns="0">
              <a:noAutofit/>
            </a:bodyPr>
            <a:lstStyle/>
            <a:p>
              <a:pPr indent="0" lvl="0" marL="0" rtl="0" algn="l">
                <a:lnSpc>
                  <a:spcPct val="100000"/>
                </a:lnSpc>
                <a:spcBef>
                  <a:spcPts val="0"/>
                </a:spcBef>
                <a:spcAft>
                  <a:spcPts val="1000"/>
                </a:spcAft>
                <a:buNone/>
              </a:pPr>
              <a:r>
                <a:rPr lang="en-GB" sz="1800">
                  <a:latin typeface="Lexend"/>
                  <a:ea typeface="Lexend"/>
                  <a:cs typeface="Lexend"/>
                  <a:sym typeface="Lexend"/>
                </a:rPr>
                <a:t>But I don’t need any left over so can I get 15 packs cheaper another way?</a:t>
              </a:r>
              <a:endParaRPr sz="1800">
                <a:solidFill>
                  <a:srgbClr val="000000"/>
                </a:solidFill>
                <a:latin typeface="Lexend"/>
                <a:ea typeface="Lexend"/>
                <a:cs typeface="Lexend"/>
                <a:sym typeface="Lexend"/>
              </a:endParaRPr>
            </a:p>
          </p:txBody>
        </p:sp>
      </p:grpSp>
      <p:sp>
        <p:nvSpPr>
          <p:cNvPr id="1116" name="Google Shape;1116;p88"/>
          <p:cNvSpPr txBox="1"/>
          <p:nvPr>
            <p:ph idx="1" type="body"/>
          </p:nvPr>
        </p:nvSpPr>
        <p:spPr>
          <a:xfrm>
            <a:off x="1154900" y="2919150"/>
            <a:ext cx="1956900" cy="336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1.75 × 3 = £5.25</a:t>
            </a:r>
            <a:r>
              <a:rPr lang="en-GB" sz="1400">
                <a:latin typeface="Lexend"/>
              </a:rPr>
              <a:t>  </a:t>
            </a:r>
            <a:endParaRPr sz="2000"/>
          </a:p>
        </p:txBody>
      </p:sp>
      <p:sp>
        <p:nvSpPr>
          <p:cNvPr id="1117" name="Google Shape;1117;p88"/>
          <p:cNvSpPr txBox="1"/>
          <p:nvPr>
            <p:ph idx="1" type="body"/>
          </p:nvPr>
        </p:nvSpPr>
        <p:spPr>
          <a:xfrm>
            <a:off x="4149200" y="3146450"/>
            <a:ext cx="4689600" cy="16068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0"/>
              </a:spcAft>
              <a:buNone/>
            </a:pPr>
            <a:r>
              <a:rPr lang="en-GB" sz="1400">
                <a:latin typeface="Lexend"/>
              </a:rPr>
              <a:t>In kastoo tani aanay ahayn qiime (value) fiican oo lacag ah, iibsashada 3 xirmo oo 5 ah waxay ku kici doontaa Cabdi wax ka yar.</a:t>
            </a:r>
            <a:endParaRPr sz="2000"/>
          </a:p>
          <a:p>
            <a:pPr indent="0" lvl="0" marL="0" rtl="0" algn="l">
              <a:lnSpc>
                <a:spcPct val="100000"/>
              </a:lnSpc>
              <a:spcBef>
                <a:spcPts val="1000"/>
              </a:spcBef>
              <a:spcAft>
                <a:spcPts val="1000"/>
              </a:spcAft>
              <a:buNone/>
            </a:pPr>
            <a:r>
              <a:rPr lang="en-GB" sz="1400">
                <a:latin typeface="Lexend"/>
              </a:rPr>
              <a:t>Haddii xirmooyinka dheeraadka ah ay u socdaan inay khasaaraan, tani waxay noqon lahayd mid ka jaban.</a:t>
            </a:r>
            <a:r>
              <a:rPr lang="en-GB" sz="1400">
                <a:latin typeface="Lexend"/>
              </a:rPr>
              <a:t/>
            </a:r>
            <a:endParaRPr sz="20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1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17">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17">
                                            <p:txEl>
                                              <p:pRg end="1" st="1"/>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21" name="Shape 1121"/>
        <p:cNvGrpSpPr/>
        <p:nvPr/>
      </p:nvGrpSpPr>
      <p:grpSpPr>
        <a:xfrm>
          <a:off x="0" y="0"/>
          <a:ext cx="0" cy="0"/>
          <a:chOff x="0" y="0"/>
          <a:chExt cx="0" cy="0"/>
        </a:xfrm>
      </p:grpSpPr>
      <p:sp>
        <p:nvSpPr>
          <p:cNvPr id="1122" name="Google Shape;1122;p89"/>
          <p:cNvSpPr txBox="1"/>
          <p:nvPr>
            <p:ph idx="1" type="body"/>
          </p:nvPr>
        </p:nvSpPr>
        <p:spPr>
          <a:xfrm>
            <a:off x="324000" y="759300"/>
            <a:ext cx="8237700" cy="12666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rPr>
              <a:t>Cabdi wuxuu rabaa inuu iibsado crisps (crisps) xafladda dhamaadka simistarka ee fasalkiisa.</a:t>
            </a:r>
            <a:endParaRPr sz="2000"/>
          </a:p>
          <a:p>
            <a:pPr indent="0" lvl="0" marL="0" rtl="0" algn="l">
              <a:spcBef>
                <a:spcPts val="1000"/>
              </a:spcBef>
              <a:spcAft>
                <a:spcPts val="1000"/>
              </a:spcAft>
              <a:buNone/>
            </a:pPr>
            <a:r>
              <a:rPr lang="en-GB" sz="1400">
                <a:latin typeface="Lexend"/>
              </a:rPr>
              <a:t>Waxaa jira 15 arday oo fasalkiisa ah, wuxuuna rabaa in qof kastaa helo hal xirmo.</a:t>
            </a:r>
            <a:endParaRPr sz="2000"/>
          </a:p>
        </p:txBody>
      </p:sp>
      <p:sp>
        <p:nvSpPr>
          <p:cNvPr id="1123" name="Google Shape;1123;p89"/>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Isbarbardhigga xayaysiisyada (promotions)</a:t>
            </a:r>
            <a:endParaRPr/>
          </a:p>
        </p:txBody>
      </p:sp>
      <p:sp>
        <p:nvSpPr>
          <p:cNvPr id="1124" name="Google Shape;1124;p89"/>
          <p:cNvSpPr/>
          <p:nvPr/>
        </p:nvSpPr>
        <p:spPr>
          <a:xfrm>
            <a:off x="1592738" y="1946400"/>
            <a:ext cx="1081200" cy="945900"/>
          </a:xfrm>
          <a:prstGeom prst="roundRect">
            <a:avLst>
              <a:gd fmla="val 16667" name="adj"/>
            </a:avLst>
          </a:prstGeom>
          <a:solidFill>
            <a:schemeClr val="lt1"/>
          </a:solidFill>
          <a:ln cap="flat" cmpd="sng" w="38100">
            <a:solidFill>
              <a:schemeClr val="accent4"/>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125" name="Google Shape;1125;p89"/>
          <p:cNvSpPr txBox="1"/>
          <p:nvPr>
            <p:ph idx="1" type="body"/>
          </p:nvPr>
        </p:nvSpPr>
        <p:spPr>
          <a:xfrm>
            <a:off x="1681513" y="2008325"/>
            <a:ext cx="1081200" cy="676200"/>
          </a:xfrm>
          <a:prstGeom prst="rect">
            <a:avLst/>
          </a:prstGeom>
        </p:spPr>
        <p:txBody>
          <a:bodyPr anchorCtr="0" anchor="t" bIns="0" lIns="0" spcFirstLastPara="1" rIns="0" wrap="square" tIns="0">
            <a:normAutofit/>
          </a:bodyPr>
          <a:lstStyle/>
          <a:p>
            <a:pPr indent="0" lvl="0" marL="0" rtl="0" algn="l">
              <a:lnSpc>
                <a:spcPct val="115000"/>
              </a:lnSpc>
              <a:spcBef>
                <a:spcPts val="0"/>
              </a:spcBef>
              <a:spcAft>
                <a:spcPts val="0"/>
              </a:spcAft>
              <a:buNone/>
            </a:pPr>
            <a:r>
              <a:rPr lang="en-GB" sz="1400">
                <a:latin typeface="Lexend"/>
              </a:rPr>
              <a:t>5 xirmo</a:t>
            </a:r>
            <a:endParaRPr sz="2000"/>
          </a:p>
          <a:p>
            <a:pPr indent="0" lvl="0" marL="0" rtl="0" algn="l">
              <a:lnSpc>
                <a:spcPct val="115000"/>
              </a:lnSpc>
              <a:spcBef>
                <a:spcPts val="0"/>
              </a:spcBef>
              <a:spcAft>
                <a:spcPts val="0"/>
              </a:spcAft>
              <a:buNone/>
            </a:pPr>
            <a:r>
              <a:rPr lang="en-GB" sz="1400">
                <a:latin typeface="Lexend"/>
              </a:rPr>
              <a:t>£1.75</a:t>
            </a:r>
            <a:endParaRPr sz="2000"/>
          </a:p>
        </p:txBody>
      </p:sp>
      <p:sp>
        <p:nvSpPr>
          <p:cNvPr id="1126" name="Google Shape;1126;p89"/>
          <p:cNvSpPr/>
          <p:nvPr/>
        </p:nvSpPr>
        <p:spPr>
          <a:xfrm>
            <a:off x="3948650" y="1946400"/>
            <a:ext cx="1081200" cy="945900"/>
          </a:xfrm>
          <a:prstGeom prst="roundRect">
            <a:avLst>
              <a:gd fmla="val 16667" name="adj"/>
            </a:avLst>
          </a:prstGeom>
          <a:solidFill>
            <a:schemeClr val="lt1"/>
          </a:solidFill>
          <a:ln cap="flat" cmpd="sng" w="38100">
            <a:solidFill>
              <a:schemeClr val="accent4"/>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127" name="Google Shape;1127;p89"/>
          <p:cNvSpPr txBox="1"/>
          <p:nvPr>
            <p:ph idx="1" type="body"/>
          </p:nvPr>
        </p:nvSpPr>
        <p:spPr>
          <a:xfrm>
            <a:off x="4037425" y="2008325"/>
            <a:ext cx="1081200" cy="676200"/>
          </a:xfrm>
          <a:prstGeom prst="rect">
            <a:avLst/>
          </a:prstGeom>
        </p:spPr>
        <p:txBody>
          <a:bodyPr anchorCtr="0" anchor="t" bIns="0" lIns="0" spcFirstLastPara="1" rIns="0" wrap="square" tIns="0">
            <a:normAutofit/>
          </a:bodyPr>
          <a:lstStyle/>
          <a:p>
            <a:pPr indent="0" lvl="0" marL="0" rtl="0" algn="l">
              <a:lnSpc>
                <a:spcPct val="115000"/>
              </a:lnSpc>
              <a:spcBef>
                <a:spcPts val="0"/>
              </a:spcBef>
              <a:spcAft>
                <a:spcPts val="0"/>
              </a:spcAft>
              <a:buNone/>
            </a:pPr>
            <a:r>
              <a:rPr lang="en-GB" sz="1400">
                <a:latin typeface="Lexend"/>
              </a:rPr>
              <a:t>12 xirmo</a:t>
            </a:r>
            <a:endParaRPr sz="2000"/>
          </a:p>
          <a:p>
            <a:pPr indent="0" lvl="0" marL="0" rtl="0" algn="l">
              <a:lnSpc>
                <a:spcPct val="115000"/>
              </a:lnSpc>
              <a:spcBef>
                <a:spcPts val="0"/>
              </a:spcBef>
              <a:spcAft>
                <a:spcPts val="0"/>
              </a:spcAft>
              <a:buNone/>
            </a:pPr>
            <a:r>
              <a:rPr lang="en-GB" sz="1400">
                <a:latin typeface="Lexend"/>
              </a:rPr>
              <a:t>£3.35</a:t>
            </a:r>
            <a:endParaRPr sz="2000"/>
          </a:p>
        </p:txBody>
      </p:sp>
      <p:sp>
        <p:nvSpPr>
          <p:cNvPr id="1128" name="Google Shape;1128;p89"/>
          <p:cNvSpPr/>
          <p:nvPr/>
        </p:nvSpPr>
        <p:spPr>
          <a:xfrm>
            <a:off x="6393338" y="1946400"/>
            <a:ext cx="1081200" cy="945900"/>
          </a:xfrm>
          <a:prstGeom prst="roundRect">
            <a:avLst>
              <a:gd fmla="val 16667" name="adj"/>
            </a:avLst>
          </a:prstGeom>
          <a:solidFill>
            <a:schemeClr val="lt1"/>
          </a:solidFill>
          <a:ln cap="flat" cmpd="sng" w="38100">
            <a:solidFill>
              <a:schemeClr val="accent4"/>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129" name="Google Shape;1129;p89"/>
          <p:cNvSpPr txBox="1"/>
          <p:nvPr>
            <p:ph idx="1" type="body"/>
          </p:nvPr>
        </p:nvSpPr>
        <p:spPr>
          <a:xfrm>
            <a:off x="6482113" y="2008325"/>
            <a:ext cx="1081200" cy="676200"/>
          </a:xfrm>
          <a:prstGeom prst="rect">
            <a:avLst/>
          </a:prstGeom>
        </p:spPr>
        <p:txBody>
          <a:bodyPr anchorCtr="0" anchor="t" bIns="0" lIns="0" spcFirstLastPara="1" rIns="0" wrap="square" tIns="0">
            <a:normAutofit/>
          </a:bodyPr>
          <a:lstStyle/>
          <a:p>
            <a:pPr indent="0" lvl="0" marL="0" rtl="0" algn="l">
              <a:lnSpc>
                <a:spcPct val="115000"/>
              </a:lnSpc>
              <a:spcBef>
                <a:spcPts val="0"/>
              </a:spcBef>
              <a:spcAft>
                <a:spcPts val="0"/>
              </a:spcAft>
              <a:buNone/>
            </a:pPr>
            <a:r>
              <a:rPr lang="en-GB" sz="1400">
                <a:latin typeface="Lexend"/>
              </a:rPr>
              <a:t>24 xirmo</a:t>
            </a:r>
            <a:endParaRPr sz="2000"/>
          </a:p>
          <a:p>
            <a:pPr indent="0" lvl="0" marL="0" rtl="0" algn="l">
              <a:lnSpc>
                <a:spcPct val="115000"/>
              </a:lnSpc>
              <a:spcBef>
                <a:spcPts val="0"/>
              </a:spcBef>
              <a:spcAft>
                <a:spcPts val="0"/>
              </a:spcAft>
              <a:buNone/>
            </a:pPr>
            <a:r>
              <a:rPr lang="en-GB" sz="1400">
                <a:latin typeface="Lexend"/>
              </a:rPr>
              <a:t>£5.80</a:t>
            </a:r>
            <a:endParaRPr sz="2000"/>
          </a:p>
        </p:txBody>
      </p:sp>
      <p:sp>
        <p:nvSpPr>
          <p:cNvPr id="1130" name="Google Shape;1130;p89"/>
          <p:cNvSpPr txBox="1"/>
          <p:nvPr>
            <p:ph idx="1" type="body"/>
          </p:nvPr>
        </p:nvSpPr>
        <p:spPr>
          <a:xfrm>
            <a:off x="3203400" y="3240000"/>
            <a:ext cx="5616600" cy="6762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400">
                <a:latin typeface="Lexend"/>
              </a:rPr>
              <a:t>Sidee buu Cabdi u iibsan karaa ugu yaraan 15 xirmo isla markaana ugu yar kharashka?</a:t>
            </a:r>
            <a:endParaRPr sz="2000"/>
          </a:p>
        </p:txBody>
      </p:sp>
      <p:grpSp>
        <p:nvGrpSpPr>
          <p:cNvPr id="1131" name="Google Shape;1131;p89"/>
          <p:cNvGrpSpPr/>
          <p:nvPr/>
        </p:nvGrpSpPr>
        <p:grpSpPr>
          <a:xfrm>
            <a:off x="801075" y="3374163"/>
            <a:ext cx="2246147" cy="945840"/>
            <a:chOff x="1902376" y="1608371"/>
            <a:chExt cx="1692396" cy="1553870"/>
          </a:xfrm>
        </p:grpSpPr>
        <p:pic>
          <p:nvPicPr>
            <p:cNvPr id="1132" name="Google Shape;1132;p89"/>
            <p:cNvPicPr preferRelativeResize="0"/>
            <p:nvPr/>
          </p:nvPicPr>
          <p:blipFill rotWithShape="1">
            <a:blip r:embed="rId3">
              <a:alphaModFix/>
            </a:blip>
            <a:srcRect b="0" l="0" r="69082" t="56280"/>
            <a:stretch/>
          </p:blipFill>
          <p:spPr>
            <a:xfrm flipH="1">
              <a:off x="1902376" y="1608371"/>
              <a:ext cx="1692396" cy="1553870"/>
            </a:xfrm>
            <a:prstGeom prst="rect">
              <a:avLst/>
            </a:prstGeom>
            <a:noFill/>
            <a:ln>
              <a:noFill/>
            </a:ln>
          </p:spPr>
        </p:pic>
        <p:sp>
          <p:nvSpPr>
            <p:cNvPr id="1133" name="Google Shape;1133;p89"/>
            <p:cNvSpPr txBox="1"/>
            <p:nvPr/>
          </p:nvSpPr>
          <p:spPr>
            <a:xfrm flipH="1">
              <a:off x="2026896" y="1783887"/>
              <a:ext cx="1490400" cy="1054800"/>
            </a:xfrm>
            <a:prstGeom prst="rect">
              <a:avLst/>
            </a:prstGeom>
            <a:noFill/>
            <a:ln>
              <a:noFill/>
            </a:ln>
          </p:spPr>
          <p:txBody>
            <a:bodyPr anchorCtr="0" anchor="ctr" bIns="0" lIns="0" spcFirstLastPara="1" rIns="0" wrap="square" tIns="0">
              <a:noAutofit/>
            </a:bodyPr>
            <a:lstStyle/>
            <a:p>
              <a:pPr indent="0" lvl="0" marL="0" rtl="0" algn="l">
                <a:lnSpc>
                  <a:spcPct val="115000"/>
                </a:lnSpc>
                <a:spcBef>
                  <a:spcPts val="0"/>
                </a:spcBef>
                <a:spcAft>
                  <a:spcPts val="1000"/>
                </a:spcAft>
                <a:buNone/>
              </a:pPr>
              <a:r>
                <a:rPr lang="en-GB" sz="1800">
                  <a:latin typeface="Lexend"/>
                  <a:ea typeface="Lexend"/>
                  <a:cs typeface="Lexend"/>
                  <a:sym typeface="Lexend"/>
                </a:rPr>
                <a:t>Waxaan arki karaa hab ka jaban.</a:t>
              </a:r>
              <a:endParaRPr sz="1800">
                <a:solidFill>
                  <a:srgbClr val="000000"/>
                </a:solidFill>
                <a:latin typeface="Lexend"/>
                <a:ea typeface="Lexend"/>
                <a:cs typeface="Lexend"/>
                <a:sym typeface="Lexend"/>
              </a:endParaRPr>
            </a:p>
          </p:txBody>
        </p:sp>
      </p:grpSp>
      <p:pic>
        <p:nvPicPr>
          <p:cNvPr id="1134" name="Google Shape;1134;p89"/>
          <p:cNvPicPr preferRelativeResize="0"/>
          <p:nvPr/>
        </p:nvPicPr>
        <p:blipFill>
          <a:blip r:embed="rId6">
            <a:alphaModFix/>
          </a:blip>
          <a:stretch>
            <a:fillRect/>
          </a:stretch>
        </p:blipFill>
        <p:spPr>
          <a:xfrm>
            <a:off x="352324" y="4089600"/>
            <a:ext cx="547399" cy="716926"/>
          </a:xfrm>
          <a:prstGeom prst="rect">
            <a:avLst/>
          </a:prstGeom>
          <a:noFill/>
          <a:ln>
            <a:noFill/>
          </a:ln>
        </p:spPr>
      </p:pic>
      <p:sp>
        <p:nvSpPr>
          <p:cNvPr id="1135" name="Google Shape;1135;p89"/>
          <p:cNvSpPr txBox="1"/>
          <p:nvPr>
            <p:ph idx="1" type="body"/>
          </p:nvPr>
        </p:nvSpPr>
        <p:spPr>
          <a:xfrm>
            <a:off x="3203400" y="3983025"/>
            <a:ext cx="5616600" cy="4128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100">
                <a:latin typeface="Kalam"/>
                <a:ea typeface="Kalam"/>
                <a:cs typeface="Kalam"/>
                <a:sym typeface="Kalam"/>
              </a:rPr>
              <a:t>Iibso 12 xirmo iyo 5 xirmo.</a:t>
            </a:r>
            <a:endParaRPr sz="2000">
              <a:latin typeface="Kalam"/>
              <a:ea typeface="Kalam"/>
              <a:cs typeface="Kalam"/>
              <a:sym typeface="Kalam"/>
            </a:endParaRPr>
          </a:p>
        </p:txBody>
      </p:sp>
      <p:sp>
        <p:nvSpPr>
          <p:cNvPr id="1136" name="Google Shape;1136;p89"/>
          <p:cNvSpPr txBox="1"/>
          <p:nvPr>
            <p:ph idx="1" type="body"/>
          </p:nvPr>
        </p:nvSpPr>
        <p:spPr>
          <a:xfrm>
            <a:off x="3203400" y="4395825"/>
            <a:ext cx="2500800" cy="3573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100">
                <a:latin typeface="Kalam"/>
                <a:ea typeface="Kalam"/>
                <a:cs typeface="Kalam"/>
                <a:sym typeface="Kalam"/>
              </a:rPr>
              <a:t>3.35 + 1.75 = £5.10</a:t>
            </a:r>
            <a:endParaRPr sz="2000">
              <a:latin typeface="Kalam"/>
              <a:ea typeface="Kalam"/>
              <a:cs typeface="Kalam"/>
              <a:sym typeface="Kalam"/>
            </a:endParaRPr>
          </a:p>
        </p:txBody>
      </p:sp>
      <p:sp>
        <p:nvSpPr>
          <p:cNvPr id="1137" name="Google Shape;1137;p89"/>
          <p:cNvSpPr txBox="1"/>
          <p:nvPr/>
        </p:nvSpPr>
        <p:spPr>
          <a:xfrm>
            <a:off x="899725" y="4439625"/>
            <a:ext cx="885300" cy="313500"/>
          </a:xfrm>
          <a:prstGeom prst="rect">
            <a:avLst/>
          </a:prstGeom>
          <a:noFill/>
          <a:ln>
            <a:noFill/>
          </a:ln>
        </p:spPr>
        <p:txBody>
          <a:bodyPr anchorCtr="0" anchor="ctr" bIns="0" lIns="0" spcFirstLastPara="1" rIns="0" wrap="none" tIns="0">
            <a:normAutofit/>
          </a:bodyPr>
          <a:lstStyle/>
          <a:p>
            <a:pPr indent="0" lvl="0" marL="0" rtl="0" algn="ctr">
              <a:lnSpc>
                <a:spcPct val="115000"/>
              </a:lnSpc>
              <a:spcBef>
                <a:spcPts val="0"/>
              </a:spcBef>
              <a:spcAft>
                <a:spcPts val="0"/>
              </a:spcAft>
              <a:buNone/>
            </a:pPr>
            <a:r>
              <a:rPr lang="en-GB" sz="1800">
                <a:latin typeface="Lexend"/>
                <a:ea typeface="Lexend"/>
                <a:cs typeface="Lexend"/>
                <a:sym typeface="Lexend"/>
              </a:rPr>
              <a:t>Layla</a:t>
            </a:r>
            <a:endParaRPr sz="1800">
              <a:latin typeface="Lexend"/>
              <a:ea typeface="Lexend"/>
              <a:cs typeface="Lexend"/>
              <a:sym typeface="Lexe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3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3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3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41" name="Shape 1141"/>
        <p:cNvGrpSpPr/>
        <p:nvPr/>
      </p:nvGrpSpPr>
      <p:grpSpPr>
        <a:xfrm>
          <a:off x="0" y="0"/>
          <a:ext cx="0" cy="0"/>
          <a:chOff x="0" y="0"/>
          <a:chExt cx="0" cy="0"/>
        </a:xfrm>
      </p:grpSpPr>
      <p:sp>
        <p:nvSpPr>
          <p:cNvPr id="1142" name="Google Shape;1142;p90"/>
          <p:cNvSpPr txBox="1"/>
          <p:nvPr>
            <p:ph idx="1" type="body"/>
          </p:nvPr>
        </p:nvSpPr>
        <p:spPr>
          <a:xfrm>
            <a:off x="324000" y="759300"/>
            <a:ext cx="8237700" cy="12666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rPr>
              <a:t>Dukaamadu waxay isticmaalaan xayaysiisyada (promotions) si ay ugu dhiirigeliyaan macaamiisha inay wax badan iibsadaan.</a:t>
            </a:r>
            <a:endParaRPr sz="2000"/>
          </a:p>
          <a:p>
            <a:pPr indent="0" lvl="0" marL="0" rtl="0" algn="l">
              <a:spcBef>
                <a:spcPts val="1000"/>
              </a:spcBef>
              <a:spcAft>
                <a:spcPts val="0"/>
              </a:spcAft>
              <a:buNone/>
            </a:pPr>
            <a:r>
              <a:rPr lang="en-GB" sz="1100">
                <a:latin typeface="Lexend"/>
              </a:rPr>
              <a:t>Inta badan, xayaysiisyadu waxay bixiyaan qiime (value) ka fiican oo lacag ah.</a:t>
            </a:r>
            <a:endParaRPr sz="2000"/>
          </a:p>
          <a:p>
            <a:pPr indent="0" lvl="0" marL="0" rtl="0" algn="l">
              <a:spcBef>
                <a:spcPts val="1000"/>
              </a:spcBef>
              <a:spcAft>
                <a:spcPts val="0"/>
              </a:spcAft>
              <a:buNone/>
            </a:pPr>
            <a:r>
              <a:rPr lang="en-GB" sz="1100">
                <a:latin typeface="Lexend"/>
              </a:rPr>
              <a:t>Si kastaba ha ahaatee, had iyo jeer waa fiican tahay inaad adigu hubiso.</a:t>
            </a:r>
            <a:endParaRPr sz="2000"/>
          </a:p>
          <a:p>
            <a:pPr indent="0" lvl="0" marL="0" rtl="0" algn="l">
              <a:spcBef>
                <a:spcPts val="1000"/>
              </a:spcBef>
              <a:spcAft>
                <a:spcPts val="1000"/>
              </a:spcAft>
              <a:buNone/>
            </a:pPr>
            <a:r>
              <a:rPr>
                <a:latin typeface="Lexend"/>
              </a:rPr>
              <a:t/>
            </a:r>
            <a:endParaRPr sz="2000"/>
          </a:p>
        </p:txBody>
      </p:sp>
      <p:sp>
        <p:nvSpPr>
          <p:cNvPr id="1143" name="Google Shape;1143;p90"/>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Isbarbardhigga xayaysiisyada (promotions)</a:t>
            </a:r>
            <a:endParaRPr/>
          </a:p>
        </p:txBody>
      </p:sp>
      <p:sp>
        <p:nvSpPr>
          <p:cNvPr id="1144" name="Google Shape;1144;p90"/>
          <p:cNvSpPr/>
          <p:nvPr/>
        </p:nvSpPr>
        <p:spPr>
          <a:xfrm>
            <a:off x="404075" y="2205175"/>
            <a:ext cx="2571300" cy="945900"/>
          </a:xfrm>
          <a:prstGeom prst="roundRect">
            <a:avLst>
              <a:gd fmla="val 16667" name="adj"/>
            </a:avLst>
          </a:prstGeom>
          <a:solidFill>
            <a:schemeClr val="lt1"/>
          </a:solidFill>
          <a:ln cap="flat" cmpd="sng" w="38100">
            <a:solidFill>
              <a:schemeClr val="accent4"/>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145" name="Google Shape;1145;p90"/>
          <p:cNvSpPr txBox="1"/>
          <p:nvPr>
            <p:ph idx="1" type="body"/>
          </p:nvPr>
        </p:nvSpPr>
        <p:spPr>
          <a:xfrm>
            <a:off x="465650" y="2230500"/>
            <a:ext cx="2571300" cy="5607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0"/>
              </a:spcAft>
              <a:buNone/>
            </a:pPr>
            <a:r>
              <a:rPr lang="en-GB" sz="1800">
                <a:latin typeface="Lexend"/>
              </a:rPr>
              <a:t>Cereal 50% dheeri ah £5.40</a:t>
            </a:r>
            <a:r>
              <a:rPr lang="en-GB" sz="1800">
                <a:latin typeface="Lexend"/>
              </a:rPr>
              <a:t/>
            </a:r>
            <a:endParaRPr sz="1900"/>
          </a:p>
        </p:txBody>
      </p:sp>
      <p:sp>
        <p:nvSpPr>
          <p:cNvPr id="1146" name="Google Shape;1146;p90"/>
          <p:cNvSpPr txBox="1"/>
          <p:nvPr>
            <p:ph idx="1" type="body"/>
          </p:nvPr>
        </p:nvSpPr>
        <p:spPr>
          <a:xfrm>
            <a:off x="465650" y="2856425"/>
            <a:ext cx="2571300" cy="372300"/>
          </a:xfrm>
          <a:prstGeom prst="rect">
            <a:avLst/>
          </a:prstGeom>
        </p:spPr>
        <p:txBody>
          <a:bodyPr anchorCtr="0" anchor="t" bIns="0" lIns="0" spcFirstLastPara="1" rIns="0" wrap="square" tIns="0">
            <a:normAutofit/>
          </a:bodyPr>
          <a:lstStyle/>
          <a:p>
            <a:pPr indent="0" lvl="0" marL="0" rtl="0" algn="l">
              <a:lnSpc>
                <a:spcPct val="115000"/>
              </a:lnSpc>
              <a:spcBef>
                <a:spcPts val="0"/>
              </a:spcBef>
              <a:spcAft>
                <a:spcPts val="0"/>
              </a:spcAft>
              <a:buNone/>
            </a:pPr>
            <a:r>
              <a:rPr lang="en-GB" sz="1800">
                <a:latin typeface="Lexend"/>
              </a:rPr>
              <a:t>Xirmo caadi ah £3.60</a:t>
            </a:r>
            <a:endParaRPr sz="1800"/>
          </a:p>
        </p:txBody>
      </p:sp>
      <p:sp>
        <p:nvSpPr>
          <p:cNvPr id="1147" name="Google Shape;1147;p90"/>
          <p:cNvSpPr/>
          <p:nvPr/>
        </p:nvSpPr>
        <p:spPr>
          <a:xfrm>
            <a:off x="3203100" y="2205175"/>
            <a:ext cx="2571300" cy="945900"/>
          </a:xfrm>
          <a:prstGeom prst="roundRect">
            <a:avLst>
              <a:gd fmla="val 16667" name="adj"/>
            </a:avLst>
          </a:prstGeom>
          <a:solidFill>
            <a:schemeClr val="lt1"/>
          </a:solidFill>
          <a:ln cap="flat" cmpd="sng" w="38100">
            <a:solidFill>
              <a:schemeClr val="accent4"/>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148" name="Google Shape;1148;p90"/>
          <p:cNvSpPr txBox="1"/>
          <p:nvPr>
            <p:ph idx="1" type="body"/>
          </p:nvPr>
        </p:nvSpPr>
        <p:spPr>
          <a:xfrm>
            <a:off x="3292450" y="2266950"/>
            <a:ext cx="1465200" cy="676200"/>
          </a:xfrm>
          <a:prstGeom prst="rect">
            <a:avLst/>
          </a:prstGeom>
        </p:spPr>
        <p:txBody>
          <a:bodyPr anchorCtr="0" anchor="t" bIns="0" lIns="0" spcFirstLastPara="1" rIns="0" wrap="square" tIns="0">
            <a:normAutofit/>
          </a:bodyPr>
          <a:lstStyle/>
          <a:p>
            <a:pPr indent="0" lvl="0" marL="0" rtl="0" algn="l">
              <a:lnSpc>
                <a:spcPct val="115000"/>
              </a:lnSpc>
              <a:spcBef>
                <a:spcPts val="0"/>
              </a:spcBef>
              <a:spcAft>
                <a:spcPts val="0"/>
              </a:spcAft>
              <a:buNone/>
            </a:pPr>
            <a:r>
              <a:rPr lang="en-GB" sz="1100">
                <a:latin typeface="Lexend"/>
              </a:rPr>
              <a:t>Jam</a:t>
            </a:r>
            <a:endParaRPr sz="2000"/>
          </a:p>
          <a:p>
            <a:pPr indent="0" lvl="0" marL="0" rtl="0" algn="l">
              <a:lnSpc>
                <a:spcPct val="115000"/>
              </a:lnSpc>
              <a:spcBef>
                <a:spcPts val="0"/>
              </a:spcBef>
              <a:spcAft>
                <a:spcPts val="0"/>
              </a:spcAft>
              <a:buNone/>
            </a:pPr>
            <a:r>
              <a:rPr lang="en-GB" sz="1100">
                <a:latin typeface="Lexend"/>
              </a:rPr>
              <a:t>£1.60 mid kasta</a:t>
            </a:r>
            <a:endParaRPr sz="2000"/>
          </a:p>
        </p:txBody>
      </p:sp>
      <p:sp>
        <p:nvSpPr>
          <p:cNvPr id="1149" name="Google Shape;1149;p90"/>
          <p:cNvSpPr txBox="1"/>
          <p:nvPr>
            <p:ph idx="1" type="body"/>
          </p:nvPr>
        </p:nvSpPr>
        <p:spPr>
          <a:xfrm>
            <a:off x="4937175" y="2340025"/>
            <a:ext cx="749100" cy="676200"/>
          </a:xfrm>
          <a:prstGeom prst="rect">
            <a:avLst/>
          </a:prstGeom>
        </p:spPr>
        <p:txBody>
          <a:bodyPr anchorCtr="0" anchor="t" bIns="0" lIns="0" spcFirstLastPara="1" rIns="0" wrap="square" tIns="0">
            <a:normAutofit/>
          </a:bodyPr>
          <a:lstStyle/>
          <a:p>
            <a:pPr indent="0" lvl="0" marL="0" rtl="0" algn="l">
              <a:lnSpc>
                <a:spcPct val="115000"/>
              </a:lnSpc>
              <a:spcBef>
                <a:spcPts val="0"/>
              </a:spcBef>
              <a:spcAft>
                <a:spcPts val="0"/>
              </a:spcAft>
              <a:buNone/>
            </a:pPr>
            <a:r>
              <a:rPr lang="en-GB" sz="1100">
                <a:latin typeface="Lexend"/>
              </a:rPr>
              <a:t>3 mid oo kasta £5</a:t>
            </a:r>
            <a:endParaRPr sz="2000"/>
          </a:p>
        </p:txBody>
      </p:sp>
      <p:sp>
        <p:nvSpPr>
          <p:cNvPr id="1150" name="Google Shape;1150;p90"/>
          <p:cNvSpPr/>
          <p:nvPr/>
        </p:nvSpPr>
        <p:spPr>
          <a:xfrm>
            <a:off x="4821027" y="2205175"/>
            <a:ext cx="940200" cy="945900"/>
          </a:xfrm>
          <a:prstGeom prst="roundRect">
            <a:avLst>
              <a:gd fmla="val 16667" name="adj"/>
            </a:avLst>
          </a:prstGeom>
          <a:solidFill>
            <a:srgbClr val="4F7BE8">
              <a:alpha val="34180"/>
            </a:srgbClr>
          </a:solidFill>
          <a:ln cap="flat" cmpd="sng" w="38100">
            <a:solidFill>
              <a:schemeClr val="accent4"/>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151" name="Google Shape;1151;p90"/>
          <p:cNvSpPr/>
          <p:nvPr/>
        </p:nvSpPr>
        <p:spPr>
          <a:xfrm>
            <a:off x="6090250" y="2205175"/>
            <a:ext cx="2571300" cy="945900"/>
          </a:xfrm>
          <a:prstGeom prst="roundRect">
            <a:avLst>
              <a:gd fmla="val 16667" name="adj"/>
            </a:avLst>
          </a:prstGeom>
          <a:solidFill>
            <a:schemeClr val="lt1"/>
          </a:solidFill>
          <a:ln cap="flat" cmpd="sng" w="38100">
            <a:solidFill>
              <a:schemeClr val="accent4"/>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152" name="Google Shape;1152;p90"/>
          <p:cNvSpPr txBox="1"/>
          <p:nvPr>
            <p:ph idx="1" type="body"/>
          </p:nvPr>
        </p:nvSpPr>
        <p:spPr>
          <a:xfrm>
            <a:off x="6179600" y="2266950"/>
            <a:ext cx="1465200" cy="676200"/>
          </a:xfrm>
          <a:prstGeom prst="rect">
            <a:avLst/>
          </a:prstGeom>
        </p:spPr>
        <p:txBody>
          <a:bodyPr anchorCtr="0" anchor="t" bIns="0" lIns="0" spcFirstLastPara="1" rIns="0" wrap="square" tIns="0">
            <a:normAutofit/>
          </a:bodyPr>
          <a:lstStyle/>
          <a:p>
            <a:pPr indent="0" lvl="0" marL="0" rtl="0" algn="l">
              <a:lnSpc>
                <a:spcPct val="115000"/>
              </a:lnSpc>
              <a:spcBef>
                <a:spcPts val="0"/>
              </a:spcBef>
              <a:spcAft>
                <a:spcPts val="0"/>
              </a:spcAft>
              <a:buNone/>
            </a:pPr>
            <a:r>
              <a:rPr lang="en-GB" sz="1100">
                <a:latin typeface="Lexend"/>
              </a:rPr>
              <a:t>Shampoo</a:t>
            </a:r>
            <a:r>
              <a:rPr lang="en-GB" sz="1100">
                <a:latin typeface="Lexend"/>
              </a:rPr>
              <a:t/>
            </a:r>
            <a:endParaRPr sz="2000"/>
          </a:p>
          <a:p>
            <a:pPr indent="0" lvl="0" marL="0" rtl="0" algn="l">
              <a:lnSpc>
                <a:spcPct val="115000"/>
              </a:lnSpc>
              <a:spcBef>
                <a:spcPts val="0"/>
              </a:spcBef>
              <a:spcAft>
                <a:spcPts val="0"/>
              </a:spcAft>
              <a:buNone/>
            </a:pPr>
            <a:r>
              <a:rPr lang="en-GB" sz="1100">
                <a:latin typeface="Lexend"/>
              </a:rPr>
              <a:t>£2.30 mid kasta</a:t>
            </a:r>
            <a:endParaRPr sz="2000"/>
          </a:p>
        </p:txBody>
      </p:sp>
      <p:sp>
        <p:nvSpPr>
          <p:cNvPr id="1153" name="Google Shape;1153;p90"/>
          <p:cNvSpPr txBox="1"/>
          <p:nvPr>
            <p:ph idx="1" type="body"/>
          </p:nvPr>
        </p:nvSpPr>
        <p:spPr>
          <a:xfrm>
            <a:off x="7729625" y="2340025"/>
            <a:ext cx="843900" cy="676200"/>
          </a:xfrm>
          <a:prstGeom prst="rect">
            <a:avLst/>
          </a:prstGeom>
        </p:spPr>
        <p:txBody>
          <a:bodyPr anchorCtr="0" anchor="t" bIns="0" lIns="0" spcFirstLastPara="1" rIns="0" wrap="square" tIns="0">
            <a:normAutofit/>
          </a:bodyPr>
          <a:lstStyle/>
          <a:p>
            <a:pPr indent="0" lvl="0" marL="0" rtl="0" algn="l">
              <a:lnSpc>
                <a:spcPct val="115000"/>
              </a:lnSpc>
              <a:spcBef>
                <a:spcPts val="0"/>
              </a:spcBef>
              <a:spcAft>
                <a:spcPts val="0"/>
              </a:spcAft>
              <a:buNone/>
            </a:pPr>
            <a:r>
              <a:rPr lang="en-GB" sz="1100">
                <a:latin typeface="Lexend"/>
              </a:rPr>
              <a:t>5 mid kasta £11</a:t>
            </a:r>
            <a:endParaRPr sz="2000"/>
          </a:p>
        </p:txBody>
      </p:sp>
      <p:sp>
        <p:nvSpPr>
          <p:cNvPr id="1154" name="Google Shape;1154;p90"/>
          <p:cNvSpPr/>
          <p:nvPr/>
        </p:nvSpPr>
        <p:spPr>
          <a:xfrm>
            <a:off x="7644800" y="2205175"/>
            <a:ext cx="1003500" cy="945900"/>
          </a:xfrm>
          <a:prstGeom prst="roundRect">
            <a:avLst>
              <a:gd fmla="val 16667" name="adj"/>
            </a:avLst>
          </a:prstGeom>
          <a:solidFill>
            <a:srgbClr val="4F7BE8">
              <a:alpha val="34180"/>
            </a:srgbClr>
          </a:solidFill>
          <a:ln cap="flat" cmpd="sng" w="38100">
            <a:solidFill>
              <a:schemeClr val="accent4"/>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155" name="Google Shape;1155;p90"/>
          <p:cNvSpPr txBox="1"/>
          <p:nvPr>
            <p:ph idx="1" type="body"/>
          </p:nvPr>
        </p:nvSpPr>
        <p:spPr>
          <a:xfrm>
            <a:off x="324000" y="3581725"/>
            <a:ext cx="8496000" cy="6762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100">
                <a:latin typeface="Lexend"/>
              </a:rPr>
              <a:t>Maxaa khalad ku ah mid kasta oo ka mid ah xayisyadan?</a:t>
            </a:r>
            <a:r>
              <a:rPr lang="en-GB" sz="1100">
                <a:latin typeface="Lexend"/>
              </a:rPr>
              <a:t/>
            </a:r>
            <a:endParaRPr sz="20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42">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42">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42">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42">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4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14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14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14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14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14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15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15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15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15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15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5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59" name="Shape 1159"/>
        <p:cNvGrpSpPr/>
        <p:nvPr/>
      </p:nvGrpSpPr>
      <p:grpSpPr>
        <a:xfrm>
          <a:off x="0" y="0"/>
          <a:ext cx="0" cy="0"/>
          <a:chOff x="0" y="0"/>
          <a:chExt cx="0" cy="0"/>
        </a:xfrm>
      </p:grpSpPr>
      <p:sp>
        <p:nvSpPr>
          <p:cNvPr id="1160" name="Google Shape;1160;p91"/>
          <p:cNvSpPr txBox="1"/>
          <p:nvPr>
            <p:ph idx="1" type="body"/>
          </p:nvPr>
        </p:nvSpPr>
        <p:spPr>
          <a:xfrm>
            <a:off x="324000" y="759300"/>
            <a:ext cx="8237700" cy="12666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rPr>
              <a:t>Dukaamadu waxay isticmaalaan xayisyada si ay ugu dhiirigeliyaan macaamiisha inay wax ku iibsadaan.</a:t>
            </a:r>
            <a:endParaRPr sz="2000"/>
          </a:p>
          <a:p>
            <a:pPr indent="0" lvl="0" marL="0" rtl="0" algn="l">
              <a:spcBef>
                <a:spcPts val="1000"/>
              </a:spcBef>
              <a:spcAft>
                <a:spcPts val="0"/>
              </a:spcAft>
              <a:buNone/>
            </a:pPr>
            <a:r>
              <a:rPr lang="en-GB" sz="1400">
                <a:latin typeface="Lexend"/>
              </a:rPr>
              <a:t>Inta badan, xayisyadu waxay bixiyaan qiime (value) ka fiican oo lacagta ah.</a:t>
            </a:r>
            <a:endParaRPr sz="2000"/>
          </a:p>
          <a:p>
            <a:pPr indent="0" lvl="0" marL="0" rtl="0" algn="l">
              <a:spcBef>
                <a:spcPts val="1000"/>
              </a:spcBef>
              <a:spcAft>
                <a:spcPts val="0"/>
              </a:spcAft>
              <a:buNone/>
            </a:pPr>
            <a:r>
              <a:rPr lang="en-GB" sz="1400">
                <a:latin typeface="Lexend"/>
              </a:rPr>
              <a:t>Si kastaba ha ahaatee, had iyo jeer waa fiican tahay inaad adigu hubiso.</a:t>
            </a:r>
            <a:endParaRPr sz="2000"/>
          </a:p>
          <a:p>
            <a:pPr indent="0" lvl="0" marL="0" rtl="0" algn="l">
              <a:spcBef>
                <a:spcPts val="1000"/>
              </a:spcBef>
              <a:spcAft>
                <a:spcPts val="1000"/>
              </a:spcAft>
              <a:buNone/>
            </a:pPr>
            <a:r>
              <a:rPr>
                <a:latin typeface="Lexend"/>
              </a:rPr>
              <a:t/>
            </a:r>
            <a:endParaRPr sz="2000"/>
          </a:p>
        </p:txBody>
      </p:sp>
      <p:sp>
        <p:nvSpPr>
          <p:cNvPr id="1161" name="Google Shape;1161;p91"/>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Isbarbardhigga xayisyada</a:t>
            </a:r>
            <a:endParaRPr/>
          </a:p>
        </p:txBody>
      </p:sp>
      <p:sp>
        <p:nvSpPr>
          <p:cNvPr id="1162" name="Google Shape;1162;p91"/>
          <p:cNvSpPr/>
          <p:nvPr/>
        </p:nvSpPr>
        <p:spPr>
          <a:xfrm>
            <a:off x="404075" y="2205175"/>
            <a:ext cx="2571300" cy="945900"/>
          </a:xfrm>
          <a:prstGeom prst="roundRect">
            <a:avLst>
              <a:gd fmla="val 16667" name="adj"/>
            </a:avLst>
          </a:prstGeom>
          <a:solidFill>
            <a:schemeClr val="lt1"/>
          </a:solidFill>
          <a:ln cap="flat" cmpd="sng" w="38100">
            <a:solidFill>
              <a:schemeClr val="accent4"/>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163" name="Google Shape;1163;p91"/>
          <p:cNvSpPr txBox="1"/>
          <p:nvPr>
            <p:ph idx="1" type="body"/>
          </p:nvPr>
        </p:nvSpPr>
        <p:spPr>
          <a:xfrm>
            <a:off x="465650" y="2230500"/>
            <a:ext cx="2571300" cy="5607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0"/>
              </a:spcAft>
              <a:buNone/>
            </a:pPr>
            <a:r>
              <a:rPr lang="en-GB" sz="1800">
                <a:latin typeface="Lexend"/>
              </a:rPr>
              <a:t>Cereal 50% dheeri ah £5.40</a:t>
            </a:r>
            <a:endParaRPr sz="1900"/>
          </a:p>
        </p:txBody>
      </p:sp>
      <p:sp>
        <p:nvSpPr>
          <p:cNvPr id="1164" name="Google Shape;1164;p91"/>
          <p:cNvSpPr txBox="1"/>
          <p:nvPr>
            <p:ph idx="1" type="body"/>
          </p:nvPr>
        </p:nvSpPr>
        <p:spPr>
          <a:xfrm>
            <a:off x="465650" y="2856425"/>
            <a:ext cx="2571300" cy="372300"/>
          </a:xfrm>
          <a:prstGeom prst="rect">
            <a:avLst/>
          </a:prstGeom>
        </p:spPr>
        <p:txBody>
          <a:bodyPr anchorCtr="0" anchor="t" bIns="0" lIns="0" spcFirstLastPara="1" rIns="0" wrap="square" tIns="0">
            <a:normAutofit/>
          </a:bodyPr>
          <a:lstStyle/>
          <a:p>
            <a:pPr indent="0" lvl="0" marL="0" rtl="0" algn="l">
              <a:lnSpc>
                <a:spcPct val="115000"/>
              </a:lnSpc>
              <a:spcBef>
                <a:spcPts val="0"/>
              </a:spcBef>
              <a:spcAft>
                <a:spcPts val="0"/>
              </a:spcAft>
              <a:buNone/>
            </a:pPr>
            <a:r>
              <a:rPr lang="en-GB" sz="1400">
                <a:latin typeface="Lexend"/>
              </a:rPr>
              <a:t>Kiish caadi ah £3.60</a:t>
            </a:r>
            <a:endParaRPr sz="1800"/>
          </a:p>
        </p:txBody>
      </p:sp>
      <p:sp>
        <p:nvSpPr>
          <p:cNvPr id="1165" name="Google Shape;1165;p91"/>
          <p:cNvSpPr/>
          <p:nvPr/>
        </p:nvSpPr>
        <p:spPr>
          <a:xfrm>
            <a:off x="3203100" y="2205175"/>
            <a:ext cx="2571300" cy="945900"/>
          </a:xfrm>
          <a:prstGeom prst="roundRect">
            <a:avLst>
              <a:gd fmla="val 16667" name="adj"/>
            </a:avLst>
          </a:prstGeom>
          <a:solidFill>
            <a:schemeClr val="lt1"/>
          </a:solidFill>
          <a:ln cap="flat" cmpd="sng" w="38100">
            <a:solidFill>
              <a:schemeClr val="accent4"/>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166" name="Google Shape;1166;p91"/>
          <p:cNvSpPr txBox="1"/>
          <p:nvPr>
            <p:ph idx="1" type="body"/>
          </p:nvPr>
        </p:nvSpPr>
        <p:spPr>
          <a:xfrm>
            <a:off x="3292450" y="2266950"/>
            <a:ext cx="1465200" cy="676200"/>
          </a:xfrm>
          <a:prstGeom prst="rect">
            <a:avLst/>
          </a:prstGeom>
        </p:spPr>
        <p:txBody>
          <a:bodyPr anchorCtr="0" anchor="t" bIns="0" lIns="0" spcFirstLastPara="1" rIns="0" wrap="square" tIns="0">
            <a:normAutofit/>
          </a:bodyPr>
          <a:lstStyle/>
          <a:p>
            <a:pPr indent="0" lvl="0" marL="0" rtl="0" algn="l">
              <a:lnSpc>
                <a:spcPct val="115000"/>
              </a:lnSpc>
              <a:spcBef>
                <a:spcPts val="0"/>
              </a:spcBef>
              <a:spcAft>
                <a:spcPts val="0"/>
              </a:spcAft>
              <a:buNone/>
            </a:pPr>
            <a:r>
              <a:rPr lang="en-GB" sz="1400">
                <a:latin typeface="Lexend"/>
              </a:rPr>
              <a:t>Jam</a:t>
            </a:r>
            <a:endParaRPr sz="2000"/>
          </a:p>
          <a:p>
            <a:pPr indent="0" lvl="0" marL="0" rtl="0" algn="l">
              <a:lnSpc>
                <a:spcPct val="115000"/>
              </a:lnSpc>
              <a:spcBef>
                <a:spcPts val="0"/>
              </a:spcBef>
              <a:spcAft>
                <a:spcPts val="0"/>
              </a:spcAft>
              <a:buNone/>
            </a:pPr>
            <a:r>
              <a:rPr lang="en-GB" sz="1400">
                <a:latin typeface="Lexend"/>
              </a:rPr>
              <a:t>£1.60 mid kasta</a:t>
            </a:r>
            <a:endParaRPr sz="2000"/>
          </a:p>
        </p:txBody>
      </p:sp>
      <p:sp>
        <p:nvSpPr>
          <p:cNvPr id="1167" name="Google Shape;1167;p91"/>
          <p:cNvSpPr txBox="1"/>
          <p:nvPr>
            <p:ph idx="1" type="body"/>
          </p:nvPr>
        </p:nvSpPr>
        <p:spPr>
          <a:xfrm>
            <a:off x="4937175" y="2340025"/>
            <a:ext cx="749100" cy="676200"/>
          </a:xfrm>
          <a:prstGeom prst="rect">
            <a:avLst/>
          </a:prstGeom>
        </p:spPr>
        <p:txBody>
          <a:bodyPr anchorCtr="0" anchor="t" bIns="0" lIns="0" spcFirstLastPara="1" rIns="0" wrap="square" tIns="0">
            <a:normAutofit/>
          </a:bodyPr>
          <a:lstStyle/>
          <a:p>
            <a:pPr indent="0" lvl="0" marL="0" rtl="0" algn="l">
              <a:lnSpc>
                <a:spcPct val="115000"/>
              </a:lnSpc>
              <a:spcBef>
                <a:spcPts val="0"/>
              </a:spcBef>
              <a:spcAft>
                <a:spcPts val="0"/>
              </a:spcAft>
              <a:buNone/>
            </a:pPr>
            <a:r>
              <a:rPr lang="en-GB" sz="1400">
                <a:latin typeface="Lexend"/>
              </a:rPr>
              <a:t>3 mid kasta £5</a:t>
            </a:r>
            <a:endParaRPr sz="2000"/>
          </a:p>
        </p:txBody>
      </p:sp>
      <p:sp>
        <p:nvSpPr>
          <p:cNvPr id="1168" name="Google Shape;1168;p91"/>
          <p:cNvSpPr/>
          <p:nvPr/>
        </p:nvSpPr>
        <p:spPr>
          <a:xfrm>
            <a:off x="4821027" y="2205175"/>
            <a:ext cx="940200" cy="945900"/>
          </a:xfrm>
          <a:prstGeom prst="roundRect">
            <a:avLst>
              <a:gd fmla="val 16667" name="adj"/>
            </a:avLst>
          </a:prstGeom>
          <a:solidFill>
            <a:srgbClr val="4F7BE8">
              <a:alpha val="34180"/>
            </a:srgbClr>
          </a:solidFill>
          <a:ln cap="flat" cmpd="sng" w="38100">
            <a:solidFill>
              <a:schemeClr val="accent4"/>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169" name="Google Shape;1169;p91"/>
          <p:cNvSpPr/>
          <p:nvPr/>
        </p:nvSpPr>
        <p:spPr>
          <a:xfrm>
            <a:off x="6090250" y="2205175"/>
            <a:ext cx="2571300" cy="945900"/>
          </a:xfrm>
          <a:prstGeom prst="roundRect">
            <a:avLst>
              <a:gd fmla="val 16667" name="adj"/>
            </a:avLst>
          </a:prstGeom>
          <a:solidFill>
            <a:schemeClr val="lt1"/>
          </a:solidFill>
          <a:ln cap="flat" cmpd="sng" w="38100">
            <a:solidFill>
              <a:schemeClr val="accent4"/>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170" name="Google Shape;1170;p91"/>
          <p:cNvSpPr txBox="1"/>
          <p:nvPr>
            <p:ph idx="1" type="body"/>
          </p:nvPr>
        </p:nvSpPr>
        <p:spPr>
          <a:xfrm>
            <a:off x="6179600" y="2266950"/>
            <a:ext cx="1465200" cy="676200"/>
          </a:xfrm>
          <a:prstGeom prst="rect">
            <a:avLst/>
          </a:prstGeom>
        </p:spPr>
        <p:txBody>
          <a:bodyPr anchorCtr="0" anchor="t" bIns="0" lIns="0" spcFirstLastPara="1" rIns="0" wrap="square" tIns="0">
            <a:normAutofit/>
          </a:bodyPr>
          <a:lstStyle/>
          <a:p>
            <a:pPr indent="0" lvl="0" marL="0" rtl="0" algn="l">
              <a:lnSpc>
                <a:spcPct val="115000"/>
              </a:lnSpc>
              <a:spcBef>
                <a:spcPts val="0"/>
              </a:spcBef>
              <a:spcAft>
                <a:spcPts val="0"/>
              </a:spcAft>
              <a:buNone/>
            </a:pPr>
            <a:r>
              <a:rPr lang="en-GB" sz="1400">
                <a:latin typeface="Lexend"/>
              </a:rPr>
              <a:t>Shampoo</a:t>
            </a:r>
            <a:endParaRPr sz="2000"/>
          </a:p>
          <a:p>
            <a:pPr indent="0" lvl="0" marL="0" rtl="0" algn="l">
              <a:lnSpc>
                <a:spcPct val="115000"/>
              </a:lnSpc>
              <a:spcBef>
                <a:spcPts val="0"/>
              </a:spcBef>
              <a:spcAft>
                <a:spcPts val="0"/>
              </a:spcAft>
              <a:buNone/>
            </a:pPr>
            <a:r>
              <a:rPr lang="en-GB" sz="1400">
                <a:latin typeface="Lexend"/>
              </a:rPr>
              <a:t>£2.30 mid kasta</a:t>
            </a:r>
            <a:endParaRPr sz="2000"/>
          </a:p>
        </p:txBody>
      </p:sp>
      <p:sp>
        <p:nvSpPr>
          <p:cNvPr id="1171" name="Google Shape;1171;p91"/>
          <p:cNvSpPr txBox="1"/>
          <p:nvPr>
            <p:ph idx="1" type="body"/>
          </p:nvPr>
        </p:nvSpPr>
        <p:spPr>
          <a:xfrm>
            <a:off x="7729625" y="2340025"/>
            <a:ext cx="843900" cy="676200"/>
          </a:xfrm>
          <a:prstGeom prst="rect">
            <a:avLst/>
          </a:prstGeom>
        </p:spPr>
        <p:txBody>
          <a:bodyPr anchorCtr="0" anchor="t" bIns="0" lIns="0" spcFirstLastPara="1" rIns="0" wrap="square" tIns="0">
            <a:normAutofit/>
          </a:bodyPr>
          <a:lstStyle/>
          <a:p>
            <a:pPr indent="0" lvl="0" marL="0" rtl="0" algn="l">
              <a:lnSpc>
                <a:spcPct val="115000"/>
              </a:lnSpc>
              <a:spcBef>
                <a:spcPts val="0"/>
              </a:spcBef>
              <a:spcAft>
                <a:spcPts val="0"/>
              </a:spcAft>
              <a:buNone/>
            </a:pPr>
            <a:r>
              <a:rPr lang="en-GB" sz="1400">
                <a:latin typeface="Lexend"/>
              </a:rPr>
              <a:t>5 mid kasta £11</a:t>
            </a:r>
            <a:endParaRPr sz="2000"/>
          </a:p>
        </p:txBody>
      </p:sp>
      <p:sp>
        <p:nvSpPr>
          <p:cNvPr id="1172" name="Google Shape;1172;p91"/>
          <p:cNvSpPr/>
          <p:nvPr/>
        </p:nvSpPr>
        <p:spPr>
          <a:xfrm>
            <a:off x="7644800" y="2205175"/>
            <a:ext cx="1003500" cy="945900"/>
          </a:xfrm>
          <a:prstGeom prst="roundRect">
            <a:avLst>
              <a:gd fmla="val 16667" name="adj"/>
            </a:avLst>
          </a:prstGeom>
          <a:solidFill>
            <a:srgbClr val="4F7BE8">
              <a:alpha val="34180"/>
            </a:srgbClr>
          </a:solidFill>
          <a:ln cap="flat" cmpd="sng" w="38100">
            <a:solidFill>
              <a:schemeClr val="accent4"/>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173" name="Google Shape;1173;p91"/>
          <p:cNvSpPr txBox="1"/>
          <p:nvPr>
            <p:ph idx="1" type="body"/>
          </p:nvPr>
        </p:nvSpPr>
        <p:spPr>
          <a:xfrm>
            <a:off x="404075" y="3300600"/>
            <a:ext cx="2571300" cy="372300"/>
          </a:xfrm>
          <a:prstGeom prst="rect">
            <a:avLst/>
          </a:prstGeom>
        </p:spPr>
        <p:txBody>
          <a:bodyPr anchorCtr="0" anchor="t" bIns="0" lIns="0" spcFirstLastPara="1" rIns="0" wrap="square" tIns="0">
            <a:normAutofit/>
          </a:bodyPr>
          <a:lstStyle/>
          <a:p>
            <a:pPr indent="0" lvl="0" marL="0" rtl="0" algn="l">
              <a:lnSpc>
                <a:spcPct val="115000"/>
              </a:lnSpc>
              <a:spcBef>
                <a:spcPts val="0"/>
              </a:spcBef>
              <a:spcAft>
                <a:spcPts val="0"/>
              </a:spcAft>
              <a:buNone/>
            </a:pPr>
            <a:r>
              <a:rPr lang="en-GB" sz="1400">
                <a:latin typeface="Lexend"/>
              </a:rPr>
              <a:t>3.60 × 1.5 = 5.40 </a:t>
            </a:r>
            <a:endParaRPr sz="1800"/>
          </a:p>
        </p:txBody>
      </p:sp>
      <p:sp>
        <p:nvSpPr>
          <p:cNvPr id="1174" name="Google Shape;1174;p91"/>
          <p:cNvSpPr txBox="1"/>
          <p:nvPr>
            <p:ph idx="1" type="body"/>
          </p:nvPr>
        </p:nvSpPr>
        <p:spPr>
          <a:xfrm>
            <a:off x="404075" y="3681600"/>
            <a:ext cx="2571300" cy="3723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0"/>
              </a:spcAft>
              <a:buNone/>
            </a:pPr>
            <a:r>
              <a:rPr lang="en-GB" sz="1400">
                <a:latin typeface="Lexend"/>
              </a:rPr>
              <a:t>Tani ma bixiso kayd (savings) ah, waxaad heleysaa 50% dheeri ah oo cereal ah 50% qiimo dheeri ah.</a:t>
            </a:r>
            <a:r>
              <a:rPr lang="en-GB" sz="1400">
                <a:latin typeface="Lexend"/>
              </a:rPr>
              <a:t/>
            </a:r>
            <a:endParaRPr sz="1800"/>
          </a:p>
        </p:txBody>
      </p:sp>
      <p:sp>
        <p:nvSpPr>
          <p:cNvPr id="1175" name="Google Shape;1175;p91"/>
          <p:cNvSpPr txBox="1"/>
          <p:nvPr>
            <p:ph idx="1" type="body"/>
          </p:nvPr>
        </p:nvSpPr>
        <p:spPr>
          <a:xfrm>
            <a:off x="3254200" y="3330350"/>
            <a:ext cx="2520300" cy="372300"/>
          </a:xfrm>
          <a:prstGeom prst="rect">
            <a:avLst/>
          </a:prstGeom>
        </p:spPr>
        <p:txBody>
          <a:bodyPr anchorCtr="0" anchor="t" bIns="0" lIns="0" spcFirstLastPara="1" rIns="0" wrap="square" tIns="0">
            <a:normAutofit/>
          </a:bodyPr>
          <a:lstStyle/>
          <a:p>
            <a:pPr indent="0" lvl="0" marL="0" rtl="0" algn="l">
              <a:lnSpc>
                <a:spcPct val="115000"/>
              </a:lnSpc>
              <a:spcBef>
                <a:spcPts val="0"/>
              </a:spcBef>
              <a:spcAft>
                <a:spcPts val="0"/>
              </a:spcAft>
              <a:buNone/>
            </a:pPr>
            <a:r>
              <a:rPr lang="en-GB" sz="1400">
                <a:latin typeface="Lexend"/>
              </a:rPr>
              <a:t>3 × 1.6 = 4.80 </a:t>
            </a:r>
            <a:endParaRPr sz="1800"/>
          </a:p>
        </p:txBody>
      </p:sp>
      <p:sp>
        <p:nvSpPr>
          <p:cNvPr id="1176" name="Google Shape;1176;p91"/>
          <p:cNvSpPr txBox="1"/>
          <p:nvPr>
            <p:ph idx="1" type="body"/>
          </p:nvPr>
        </p:nvSpPr>
        <p:spPr>
          <a:xfrm>
            <a:off x="3299675" y="3681600"/>
            <a:ext cx="2145600" cy="3723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0"/>
              </a:spcAft>
              <a:buNone/>
            </a:pPr>
            <a:r>
              <a:rPr lang="en-GB" sz="1400">
                <a:latin typeface="Lexend"/>
              </a:rPr>
              <a:t>Dhab ahaantii waa ka jaban yahay iyada oo aan lahayn xayisyada.</a:t>
            </a:r>
            <a:endParaRPr sz="18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7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7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7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7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80" name="Shape 1180"/>
        <p:cNvGrpSpPr/>
        <p:nvPr/>
      </p:nvGrpSpPr>
      <p:grpSpPr>
        <a:xfrm>
          <a:off x="0" y="0"/>
          <a:ext cx="0" cy="0"/>
          <a:chOff x="0" y="0"/>
          <a:chExt cx="0" cy="0"/>
        </a:xfrm>
      </p:grpSpPr>
      <p:sp>
        <p:nvSpPr>
          <p:cNvPr id="1181" name="Google Shape;1181;p92"/>
          <p:cNvSpPr txBox="1"/>
          <p:nvPr>
            <p:ph idx="1" type="body"/>
          </p:nvPr>
        </p:nvSpPr>
        <p:spPr>
          <a:xfrm>
            <a:off x="324000" y="759300"/>
            <a:ext cx="8237700" cy="12666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rPr>
              <a:t>Dukaamadu waxay isticmaalaan xayisyada si ay ugu dhiirigeliyaan macaamiisha inay wax ku iibsadaan.</a:t>
            </a:r>
            <a:endParaRPr sz="2000"/>
          </a:p>
          <a:p>
            <a:pPr indent="0" lvl="0" marL="0" rtl="0" algn="l">
              <a:spcBef>
                <a:spcPts val="1000"/>
              </a:spcBef>
              <a:spcAft>
                <a:spcPts val="0"/>
              </a:spcAft>
              <a:buNone/>
            </a:pPr>
            <a:r>
              <a:rPr lang="en-GB" sz="1100">
                <a:latin typeface="Lexend"/>
              </a:rPr>
              <a:t>Inta badan, xayisyadu waxay bixiyaan qiime (value) ka fiican oo lacagta ah.</a:t>
            </a:r>
            <a:endParaRPr sz="2000"/>
          </a:p>
          <a:p>
            <a:pPr indent="0" lvl="0" marL="0" rtl="0" algn="l">
              <a:spcBef>
                <a:spcPts val="1000"/>
              </a:spcBef>
              <a:spcAft>
                <a:spcPts val="0"/>
              </a:spcAft>
              <a:buNone/>
            </a:pPr>
            <a:r>
              <a:rPr lang="en-GB" sz="1100">
                <a:latin typeface="Lexend"/>
              </a:rPr>
              <a:t>Si kastaba ha ahaatee, had iyo jeer waa fiican tahay inaad adigu hubiso.</a:t>
            </a:r>
            <a:endParaRPr sz="2000"/>
          </a:p>
          <a:p>
            <a:pPr indent="0" lvl="0" marL="0" rtl="0" algn="l">
              <a:spcBef>
                <a:spcPts val="1000"/>
              </a:spcBef>
              <a:spcAft>
                <a:spcPts val="1000"/>
              </a:spcAft>
              <a:buNone/>
            </a:pPr>
            <a:r>
              <a:rPr>
                <a:latin typeface="Lexend"/>
              </a:rPr>
              <a:t/>
            </a:r>
            <a:endParaRPr sz="2000"/>
          </a:p>
        </p:txBody>
      </p:sp>
      <p:sp>
        <p:nvSpPr>
          <p:cNvPr id="1182" name="Google Shape;1182;p92"/>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Isbarbardhigga xayisyada</a:t>
            </a:r>
            <a:endParaRPr/>
          </a:p>
        </p:txBody>
      </p:sp>
      <p:sp>
        <p:nvSpPr>
          <p:cNvPr id="1183" name="Google Shape;1183;p92"/>
          <p:cNvSpPr/>
          <p:nvPr/>
        </p:nvSpPr>
        <p:spPr>
          <a:xfrm>
            <a:off x="404075" y="2205175"/>
            <a:ext cx="2571300" cy="945900"/>
          </a:xfrm>
          <a:prstGeom prst="roundRect">
            <a:avLst>
              <a:gd fmla="val 16667" name="adj"/>
            </a:avLst>
          </a:prstGeom>
          <a:solidFill>
            <a:schemeClr val="lt1"/>
          </a:solidFill>
          <a:ln cap="flat" cmpd="sng" w="38100">
            <a:solidFill>
              <a:schemeClr val="accent4"/>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184" name="Google Shape;1184;p92"/>
          <p:cNvSpPr txBox="1"/>
          <p:nvPr>
            <p:ph idx="1" type="body"/>
          </p:nvPr>
        </p:nvSpPr>
        <p:spPr>
          <a:xfrm>
            <a:off x="411480" y="4514790"/>
            <a:ext cx="2571300" cy="5607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0"/>
              </a:spcAft>
              <a:buNone/>
            </a:pPr>
            <a:r>
              <a:rPr lang="en-GB" sz="1800">
                <a:latin typeface="Lexend"/>
              </a:rPr>
              <a:t>Cereal 50% dheeri ah £5.40</a:t>
            </a:r>
            <a:endParaRPr sz="1900"/>
          </a:p>
        </p:txBody>
      </p:sp>
      <p:sp>
        <p:nvSpPr>
          <p:cNvPr id="1185" name="Google Shape;1185;p92"/>
          <p:cNvSpPr txBox="1"/>
          <p:nvPr>
            <p:ph idx="1" type="body"/>
          </p:nvPr>
        </p:nvSpPr>
        <p:spPr>
          <a:xfrm>
            <a:off x="5343876" y="4514790"/>
            <a:ext cx="2571300" cy="372300"/>
          </a:xfrm>
          <a:prstGeom prst="rect">
            <a:avLst/>
          </a:prstGeom>
        </p:spPr>
        <p:txBody>
          <a:bodyPr anchorCtr="0" anchor="t" bIns="0" lIns="0" spcFirstLastPara="1" rIns="0" wrap="square" tIns="0">
            <a:normAutofit/>
          </a:bodyPr>
          <a:lstStyle/>
          <a:p>
            <a:pPr indent="0" lvl="0" marL="0" rtl="0" algn="l">
              <a:lnSpc>
                <a:spcPct val="115000"/>
              </a:lnSpc>
              <a:spcBef>
                <a:spcPts val="0"/>
              </a:spcBef>
              <a:spcAft>
                <a:spcPts val="0"/>
              </a:spcAft>
              <a:buNone/>
            </a:pPr>
            <a:r>
              <a:rPr lang="en-GB" sz="1100">
                <a:latin typeface="Lexend"/>
              </a:rPr>
              <a:t>Bac caadi ah £3.60</a:t>
            </a:r>
            <a:endParaRPr sz="1800"/>
          </a:p>
        </p:txBody>
      </p:sp>
      <p:sp>
        <p:nvSpPr>
          <p:cNvPr id="1186" name="Google Shape;1186;p92"/>
          <p:cNvSpPr/>
          <p:nvPr/>
        </p:nvSpPr>
        <p:spPr>
          <a:xfrm>
            <a:off x="3203100" y="2205175"/>
            <a:ext cx="2571300" cy="945900"/>
          </a:xfrm>
          <a:prstGeom prst="roundRect">
            <a:avLst>
              <a:gd fmla="val 16667" name="adj"/>
            </a:avLst>
          </a:prstGeom>
          <a:solidFill>
            <a:schemeClr val="lt1"/>
          </a:solidFill>
          <a:ln cap="flat" cmpd="sng" w="38100">
            <a:solidFill>
              <a:schemeClr val="accent4"/>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187" name="Google Shape;1187;p92"/>
          <p:cNvSpPr txBox="1"/>
          <p:nvPr>
            <p:ph idx="1" type="body"/>
          </p:nvPr>
        </p:nvSpPr>
        <p:spPr>
          <a:xfrm>
            <a:off x="3292450" y="2266950"/>
            <a:ext cx="1465200" cy="676200"/>
          </a:xfrm>
          <a:prstGeom prst="rect">
            <a:avLst/>
          </a:prstGeom>
        </p:spPr>
        <p:txBody>
          <a:bodyPr anchorCtr="0" anchor="t" bIns="0" lIns="0" spcFirstLastPara="1" rIns="0" wrap="square" tIns="0">
            <a:normAutofit/>
          </a:bodyPr>
          <a:lstStyle/>
          <a:p>
            <a:pPr indent="0" lvl="0" marL="0" rtl="0" algn="l">
              <a:lnSpc>
                <a:spcPct val="115000"/>
              </a:lnSpc>
              <a:spcBef>
                <a:spcPts val="0"/>
              </a:spcBef>
              <a:spcAft>
                <a:spcPts val="0"/>
              </a:spcAft>
              <a:buNone/>
            </a:pPr>
            <a:r>
              <a:rPr lang="en-GB" sz="1100">
                <a:latin typeface="Lexend"/>
              </a:rPr>
              <a:t>Jam</a:t>
            </a:r>
            <a:endParaRPr sz="2000"/>
          </a:p>
          <a:p>
            <a:pPr indent="0" lvl="0" marL="0" rtl="0" algn="l">
              <a:lnSpc>
                <a:spcPct val="115000"/>
              </a:lnSpc>
              <a:spcBef>
                <a:spcPts val="0"/>
              </a:spcBef>
              <a:spcAft>
                <a:spcPts val="0"/>
              </a:spcAft>
              <a:buNone/>
            </a:pPr>
            <a:r>
              <a:rPr lang="en-GB" sz="1100">
                <a:latin typeface="Lexend"/>
              </a:rPr>
              <a:t>£1.60 midkiiba</a:t>
            </a:r>
            <a:endParaRPr sz="2000"/>
          </a:p>
        </p:txBody>
      </p:sp>
      <p:sp>
        <p:nvSpPr>
          <p:cNvPr id="1188" name="Google Shape;1188;p92"/>
          <p:cNvSpPr txBox="1"/>
          <p:nvPr>
            <p:ph idx="1" type="body"/>
          </p:nvPr>
        </p:nvSpPr>
        <p:spPr>
          <a:xfrm>
            <a:off x="3238812" y="4514790"/>
            <a:ext cx="749100" cy="676200"/>
          </a:xfrm>
          <a:prstGeom prst="rect">
            <a:avLst/>
          </a:prstGeom>
        </p:spPr>
        <p:txBody>
          <a:bodyPr anchorCtr="0" anchor="t" bIns="0" lIns="0" spcFirstLastPara="1" rIns="0" wrap="square" tIns="0">
            <a:normAutofit/>
          </a:bodyPr>
          <a:lstStyle/>
          <a:p>
            <a:pPr indent="0" lvl="0" marL="0" rtl="0" algn="l">
              <a:lnSpc>
                <a:spcPct val="115000"/>
              </a:lnSpc>
              <a:spcBef>
                <a:spcPts val="0"/>
              </a:spcBef>
              <a:spcAft>
                <a:spcPts val="0"/>
              </a:spcAft>
              <a:buNone/>
            </a:pPr>
            <a:r>
              <a:rPr lang="en-GB" sz="1100">
                <a:latin typeface="Lexend"/>
              </a:rPr>
              <a:t>3 mid oo kasta oo £5</a:t>
            </a:r>
            <a:endParaRPr sz="2000"/>
          </a:p>
        </p:txBody>
      </p:sp>
      <p:sp>
        <p:nvSpPr>
          <p:cNvPr id="1189" name="Google Shape;1189;p92"/>
          <p:cNvSpPr/>
          <p:nvPr/>
        </p:nvSpPr>
        <p:spPr>
          <a:xfrm>
            <a:off x="4821027" y="2205175"/>
            <a:ext cx="940200" cy="945900"/>
          </a:xfrm>
          <a:prstGeom prst="roundRect">
            <a:avLst>
              <a:gd fmla="val 16667" name="adj"/>
            </a:avLst>
          </a:prstGeom>
          <a:solidFill>
            <a:srgbClr val="4F7BE8">
              <a:alpha val="34180"/>
            </a:srgbClr>
          </a:solidFill>
          <a:ln cap="flat" cmpd="sng" w="38100">
            <a:solidFill>
              <a:schemeClr val="accent4"/>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190" name="Google Shape;1190;p92"/>
          <p:cNvSpPr/>
          <p:nvPr/>
        </p:nvSpPr>
        <p:spPr>
          <a:xfrm>
            <a:off x="6090250" y="2205175"/>
            <a:ext cx="2571300" cy="945900"/>
          </a:xfrm>
          <a:prstGeom prst="roundRect">
            <a:avLst>
              <a:gd fmla="val 16667" name="adj"/>
            </a:avLst>
          </a:prstGeom>
          <a:solidFill>
            <a:schemeClr val="lt1"/>
          </a:solidFill>
          <a:ln cap="flat" cmpd="sng" w="38100">
            <a:solidFill>
              <a:schemeClr val="accent4"/>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191" name="Google Shape;1191;p92"/>
          <p:cNvSpPr txBox="1"/>
          <p:nvPr>
            <p:ph idx="1" type="body"/>
          </p:nvPr>
        </p:nvSpPr>
        <p:spPr>
          <a:xfrm>
            <a:off x="6179600" y="2266950"/>
            <a:ext cx="1465200" cy="676200"/>
          </a:xfrm>
          <a:prstGeom prst="rect">
            <a:avLst/>
          </a:prstGeom>
        </p:spPr>
        <p:txBody>
          <a:bodyPr anchorCtr="0" anchor="t" bIns="0" lIns="0" spcFirstLastPara="1" rIns="0" wrap="square" tIns="0">
            <a:normAutofit/>
          </a:bodyPr>
          <a:lstStyle/>
          <a:p>
            <a:pPr indent="0" lvl="0" marL="0" rtl="0" algn="l">
              <a:lnSpc>
                <a:spcPct val="115000"/>
              </a:lnSpc>
              <a:spcBef>
                <a:spcPts val="0"/>
              </a:spcBef>
              <a:spcAft>
                <a:spcPts val="0"/>
              </a:spcAft>
              <a:buNone/>
            </a:pPr>
            <a:r>
              <a:rPr lang="en-GB" sz="1100">
                <a:latin typeface="Lexend"/>
              </a:rPr>
              <a:t>Shampoo</a:t>
            </a:r>
            <a:endParaRPr sz="2000"/>
          </a:p>
          <a:p>
            <a:pPr indent="0" lvl="0" marL="0" rtl="0" algn="l">
              <a:lnSpc>
                <a:spcPct val="115000"/>
              </a:lnSpc>
              <a:spcBef>
                <a:spcPts val="0"/>
              </a:spcBef>
              <a:spcAft>
                <a:spcPts val="0"/>
              </a:spcAft>
              <a:buNone/>
            </a:pPr>
            <a:r>
              <a:rPr lang="en-GB" sz="1100">
                <a:latin typeface="Lexend"/>
              </a:rPr>
              <a:t>£2.30 midkiiba</a:t>
            </a:r>
            <a:endParaRPr sz="2000"/>
          </a:p>
        </p:txBody>
      </p:sp>
      <p:sp>
        <p:nvSpPr>
          <p:cNvPr id="1192" name="Google Shape;1192;p92"/>
          <p:cNvSpPr txBox="1"/>
          <p:nvPr>
            <p:ph idx="1" type="body"/>
          </p:nvPr>
        </p:nvSpPr>
        <p:spPr>
          <a:xfrm>
            <a:off x="4243944" y="4514790"/>
            <a:ext cx="843900" cy="676200"/>
          </a:xfrm>
          <a:prstGeom prst="rect">
            <a:avLst/>
          </a:prstGeom>
        </p:spPr>
        <p:txBody>
          <a:bodyPr anchorCtr="0" anchor="t" bIns="0" lIns="0" spcFirstLastPara="1" rIns="0" wrap="square" tIns="0">
            <a:normAutofit/>
          </a:bodyPr>
          <a:lstStyle/>
          <a:p>
            <a:pPr indent="0" lvl="0" marL="0" rtl="0" algn="l">
              <a:lnSpc>
                <a:spcPct val="115000"/>
              </a:lnSpc>
              <a:spcBef>
                <a:spcPts val="0"/>
              </a:spcBef>
              <a:spcAft>
                <a:spcPts val="0"/>
              </a:spcAft>
              <a:buNone/>
            </a:pPr>
            <a:r>
              <a:rPr lang="en-GB" sz="1100">
                <a:latin typeface="Lexend"/>
              </a:rPr>
              <a:t>5 mid oo kasta oo £11</a:t>
            </a:r>
            <a:endParaRPr sz="2000"/>
          </a:p>
        </p:txBody>
      </p:sp>
      <p:sp>
        <p:nvSpPr>
          <p:cNvPr id="1193" name="Google Shape;1193;p92"/>
          <p:cNvSpPr/>
          <p:nvPr/>
        </p:nvSpPr>
        <p:spPr>
          <a:xfrm>
            <a:off x="7644800" y="2205175"/>
            <a:ext cx="1003500" cy="945900"/>
          </a:xfrm>
          <a:prstGeom prst="roundRect">
            <a:avLst>
              <a:gd fmla="val 16667" name="adj"/>
            </a:avLst>
          </a:prstGeom>
          <a:solidFill>
            <a:srgbClr val="4F7BE8">
              <a:alpha val="34180"/>
            </a:srgbClr>
          </a:solidFill>
          <a:ln cap="flat" cmpd="sng" w="38100">
            <a:solidFill>
              <a:schemeClr val="accent4"/>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194" name="Google Shape;1194;p92"/>
          <p:cNvSpPr txBox="1"/>
          <p:nvPr>
            <p:ph idx="1" type="body"/>
          </p:nvPr>
        </p:nvSpPr>
        <p:spPr>
          <a:xfrm>
            <a:off x="411480" y="4789110"/>
            <a:ext cx="2520300" cy="372300"/>
          </a:xfrm>
          <a:prstGeom prst="rect">
            <a:avLst/>
          </a:prstGeom>
        </p:spPr>
        <p:txBody>
          <a:bodyPr anchorCtr="0" anchor="t" bIns="0" lIns="0" spcFirstLastPara="1" rIns="0" wrap="square" tIns="0">
            <a:normAutofit/>
          </a:bodyPr>
          <a:lstStyle/>
          <a:p>
            <a:pPr indent="0" lvl="0" marL="0" rtl="0" algn="l">
              <a:lnSpc>
                <a:spcPct val="115000"/>
              </a:lnSpc>
              <a:spcBef>
                <a:spcPts val="0"/>
              </a:spcBef>
              <a:spcAft>
                <a:spcPts val="0"/>
              </a:spcAft>
              <a:buNone/>
            </a:pPr>
            <a:r>
              <a:rPr lang="en-GB" sz="1100">
                <a:latin typeface="Lexend"/>
              </a:rPr>
              <a:t>5 × 2.30 = 11.50 </a:t>
            </a:r>
            <a:endParaRPr sz="1800"/>
          </a:p>
        </p:txBody>
      </p:sp>
      <p:sp>
        <p:nvSpPr>
          <p:cNvPr id="1195" name="Google Shape;1195;p92"/>
          <p:cNvSpPr txBox="1"/>
          <p:nvPr>
            <p:ph idx="1" type="body"/>
          </p:nvPr>
        </p:nvSpPr>
        <p:spPr>
          <a:xfrm>
            <a:off x="996725" y="3593850"/>
            <a:ext cx="7290000" cy="3723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0"/>
              </a:spcAft>
              <a:buNone/>
            </a:pPr>
            <a:r>
              <a:rPr lang="en-GB" sz="1100">
                <a:latin typeface="Lexend"/>
              </a:rPr>
              <a:t>Waxaad badbaadinaysaa 50 p wadar ahaan haddii aad iibsato 5 dhalo.</a:t>
            </a:r>
            <a:endParaRPr sz="1800"/>
          </a:p>
          <a:p>
            <a:pPr indent="0" lvl="0" marL="0" rtl="0" algn="l">
              <a:lnSpc>
                <a:spcPct val="100000"/>
              </a:lnSpc>
              <a:spcBef>
                <a:spcPts val="0"/>
              </a:spcBef>
              <a:spcAft>
                <a:spcPts val="0"/>
              </a:spcAft>
              <a:buNone/>
            </a:pPr>
            <a:r>
              <a:rPr lang="en-GB" sz="1100">
                <a:latin typeface="Lexend"/>
              </a:rPr>
              <a:t>Si kastaba ha ahaatee, waxaad ku dambaynaysaa inaad ku bixiso £11 shampoo si aad u badbaadiso 50 p.</a:t>
            </a:r>
            <a:endParaRPr sz="1800"/>
          </a:p>
          <a:p>
            <a:pPr indent="0" lvl="0" marL="0" rtl="0" algn="l">
              <a:lnSpc>
                <a:spcPct val="100000"/>
              </a:lnSpc>
              <a:spcBef>
                <a:spcPts val="0"/>
              </a:spcBef>
              <a:spcAft>
                <a:spcPts val="0"/>
              </a:spcAft>
              <a:buNone/>
            </a:pPr>
            <a:r>
              <a:rPr lang="en-GB" sz="1100">
                <a:latin typeface="Lexend"/>
              </a:rPr>
              <a:t>Waxay ku xidhan tahay inta shampoo aad isticmaasho in badbaadinta 50 p ay mudan tahay iyo in kale.</a:t>
            </a:r>
            <a:r>
              <a:rPr lang="en-GB" sz="1100">
                <a:latin typeface="Lexend"/>
              </a:rPr>
              <a:t/>
            </a:r>
            <a:r>
              <a:rPr lang="en-GB" sz="1100">
                <a:latin typeface="Lexend"/>
              </a:rPr>
              <a:t/>
            </a:r>
            <a:endParaRPr sz="1800"/>
          </a:p>
        </p:txBody>
      </p:sp>
      <p:sp>
        <p:nvSpPr>
          <p:cNvPr id="1196" name="TextBox 1195"/>
          <p:cNvSpPr txBox="1"/>
          <p:nvPr/>
        </p:nvSpPr>
        <p:spPr>
          <a:xfrm>
            <a:off x="411480" y="4240470"/>
            <a:ext cx="2194560" cy="256032"/>
          </a:xfrm>
          <a:prstGeom prst="rect">
            <a:avLst/>
          </a:prstGeom>
          <a:noFill/>
        </p:spPr>
        <p:txBody>
          <a:bodyPr wrap="none">
            <a:spAutoFit/>
          </a:bodyPr>
          <a:lstStyle/>
          <a:p>
            <a:r>
              <a:rPr sz="1100" b="1">
                <a:latin typeface="Lexend"/>
              </a:rPr>
              <a:t>Jawaabaha:</a:t>
            </a: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95">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95">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95">
                                            <p:txEl>
                                              <p:pRg end="2" st="2"/>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99" name="Shape 1199"/>
        <p:cNvGrpSpPr/>
        <p:nvPr/>
      </p:nvGrpSpPr>
      <p:grpSpPr>
        <a:xfrm>
          <a:off x="0" y="0"/>
          <a:ext cx="0" cy="0"/>
          <a:chOff x="0" y="0"/>
          <a:chExt cx="0" cy="0"/>
        </a:xfrm>
      </p:grpSpPr>
      <p:sp>
        <p:nvSpPr>
          <p:cNvPr id="1200" name="Google Shape;1200;p93"/>
          <p:cNvSpPr txBox="1"/>
          <p:nvPr>
            <p:ph idx="1" type="body"/>
          </p:nvPr>
        </p:nvSpPr>
        <p:spPr>
          <a:xfrm>
            <a:off x="324000" y="810000"/>
            <a:ext cx="8496000" cy="4614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Layla waxay rabta inay iibsato 10 tufaax. Waa maxay habka ugu jaban?</a:t>
            </a:r>
            <a:endParaRPr sz="2100"/>
          </a:p>
        </p:txBody>
      </p:sp>
      <p:sp>
        <p:nvSpPr>
          <p:cNvPr id="1201" name="Google Shape;1201;p93"/>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Isbarbardhigga horumarinta</a:t>
            </a:r>
            <a:endParaRPr/>
          </a:p>
        </p:txBody>
      </p:sp>
      <p:sp>
        <p:nvSpPr>
          <p:cNvPr id="1202" name="Google Shape;1202;p93"/>
          <p:cNvSpPr/>
          <p:nvPr/>
        </p:nvSpPr>
        <p:spPr>
          <a:xfrm>
            <a:off x="2887200" y="1467900"/>
            <a:ext cx="1081200" cy="945900"/>
          </a:xfrm>
          <a:prstGeom prst="roundRect">
            <a:avLst>
              <a:gd fmla="val 16667" name="adj"/>
            </a:avLst>
          </a:prstGeom>
          <a:solidFill>
            <a:schemeClr val="lt1"/>
          </a:solidFill>
          <a:ln cap="flat" cmpd="sng" w="38100">
            <a:solidFill>
              <a:schemeClr val="accent4"/>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203" name="Google Shape;1203;p93"/>
          <p:cNvSpPr txBox="1"/>
          <p:nvPr>
            <p:ph idx="1" type="body"/>
          </p:nvPr>
        </p:nvSpPr>
        <p:spPr>
          <a:xfrm>
            <a:off x="2975975" y="1529825"/>
            <a:ext cx="1081200" cy="676200"/>
          </a:xfrm>
          <a:prstGeom prst="rect">
            <a:avLst/>
          </a:prstGeom>
        </p:spPr>
        <p:txBody>
          <a:bodyPr anchorCtr="0" anchor="t" bIns="0" lIns="0" spcFirstLastPara="1" rIns="0" wrap="square" tIns="0">
            <a:normAutofit/>
          </a:bodyPr>
          <a:lstStyle/>
          <a:p>
            <a:pPr indent="0" lvl="0" marL="0" rtl="0" algn="l">
              <a:lnSpc>
                <a:spcPct val="115000"/>
              </a:lnSpc>
              <a:spcBef>
                <a:spcPts val="0"/>
              </a:spcBef>
              <a:spcAft>
                <a:spcPts val="0"/>
              </a:spcAft>
              <a:buNone/>
            </a:pPr>
            <a:r>
              <a:rPr lang="en-GB" sz="1100">
                <a:latin typeface="Lexend"/>
              </a:rPr>
              <a:t>1 tufaax</a:t>
            </a:r>
            <a:r>
              <a:rPr lang="en-GB" sz="1100">
                <a:latin typeface="Lexend"/>
              </a:rPr>
              <a:t/>
            </a:r>
            <a:endParaRPr sz="2000"/>
          </a:p>
          <a:p>
            <a:pPr indent="0" lvl="0" marL="0" rtl="0" algn="l">
              <a:lnSpc>
                <a:spcPct val="115000"/>
              </a:lnSpc>
              <a:spcBef>
                <a:spcPts val="0"/>
              </a:spcBef>
              <a:spcAft>
                <a:spcPts val="0"/>
              </a:spcAft>
              <a:buNone/>
            </a:pPr>
            <a:r>
              <a:rPr lang="en-GB" sz="1100">
                <a:latin typeface="Lexend"/>
              </a:rPr>
              <a:t>42 p</a:t>
            </a:r>
            <a:endParaRPr sz="2000"/>
          </a:p>
        </p:txBody>
      </p:sp>
      <p:sp>
        <p:nvSpPr>
          <p:cNvPr id="1204" name="Google Shape;1204;p93"/>
          <p:cNvSpPr/>
          <p:nvPr/>
        </p:nvSpPr>
        <p:spPr>
          <a:xfrm>
            <a:off x="5029494" y="1467900"/>
            <a:ext cx="1662900" cy="945900"/>
          </a:xfrm>
          <a:prstGeom prst="roundRect">
            <a:avLst>
              <a:gd fmla="val 16667" name="adj"/>
            </a:avLst>
          </a:prstGeom>
          <a:solidFill>
            <a:schemeClr val="lt1"/>
          </a:solidFill>
          <a:ln cap="flat" cmpd="sng" w="38100">
            <a:solidFill>
              <a:schemeClr val="accent4"/>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205" name="Google Shape;1205;p93"/>
          <p:cNvSpPr txBox="1"/>
          <p:nvPr>
            <p:ph idx="1" type="body"/>
          </p:nvPr>
        </p:nvSpPr>
        <p:spPr>
          <a:xfrm>
            <a:off x="5118268" y="1529825"/>
            <a:ext cx="1514100" cy="676200"/>
          </a:xfrm>
          <a:prstGeom prst="rect">
            <a:avLst/>
          </a:prstGeom>
        </p:spPr>
        <p:txBody>
          <a:bodyPr anchorCtr="0" anchor="t" bIns="0" lIns="0" spcFirstLastPara="1" rIns="0" wrap="square" tIns="0">
            <a:normAutofit/>
          </a:bodyPr>
          <a:lstStyle/>
          <a:p>
            <a:pPr indent="0" lvl="0" marL="0" rtl="0" algn="l">
              <a:lnSpc>
                <a:spcPct val="115000"/>
              </a:lnSpc>
              <a:spcBef>
                <a:spcPts val="0"/>
              </a:spcBef>
              <a:spcAft>
                <a:spcPts val="0"/>
              </a:spcAft>
              <a:buNone/>
            </a:pPr>
            <a:r>
              <a:rPr lang="en-GB" sz="1100">
                <a:latin typeface="Lexend"/>
              </a:rPr>
              <a:t>6 tufaax oo xirmo ah</a:t>
            </a:r>
            <a:endParaRPr sz="2000"/>
          </a:p>
          <a:p>
            <a:pPr indent="0" lvl="0" marL="0" rtl="0" algn="l">
              <a:lnSpc>
                <a:spcPct val="115000"/>
              </a:lnSpc>
              <a:spcBef>
                <a:spcPts val="0"/>
              </a:spcBef>
              <a:spcAft>
                <a:spcPts val="0"/>
              </a:spcAft>
              <a:buNone/>
            </a:pPr>
            <a:r>
              <a:rPr lang="en-GB" sz="1100">
                <a:latin typeface="Lexend"/>
              </a:rPr>
              <a:t>£1.99</a:t>
            </a:r>
            <a:endParaRPr sz="2000"/>
          </a:p>
        </p:txBody>
      </p:sp>
      <p:sp>
        <p:nvSpPr>
          <p:cNvPr id="1206" name="Google Shape;1206;p93"/>
          <p:cNvSpPr txBox="1"/>
          <p:nvPr>
            <p:ph idx="1" type="body"/>
          </p:nvPr>
        </p:nvSpPr>
        <p:spPr>
          <a:xfrm>
            <a:off x="324000" y="2471400"/>
            <a:ext cx="8496000" cy="3723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0"/>
              </a:spcAft>
              <a:buNone/>
            </a:pPr>
            <a:r>
              <a:rPr lang="en-GB" sz="1100">
                <a:latin typeface="Kalam"/>
                <a:ea typeface="Kalam"/>
                <a:cs typeface="Kalam"/>
                <a:sym typeface="Kalam"/>
              </a:rPr>
              <a:t>1.99</a:t>
            </a:r>
            <a:r>
              <a:rPr lang="en-GB" sz="1100">
                <a:latin typeface="Kalam"/>
                <a:ea typeface="Kalam"/>
                <a:cs typeface="Kalam"/>
                <a:sym typeface="Kalam"/>
              </a:rPr>
              <a:t> ÷ 6 = £0.3316…</a:t>
            </a:r>
            <a:r>
              <a:rPr lang="en-GB" sz="1100">
                <a:latin typeface="Kalam"/>
                <a:ea typeface="Kalam"/>
                <a:cs typeface="Kalam"/>
                <a:sym typeface="Kalam"/>
              </a:rPr>
              <a:t> </a:t>
            </a:r>
            <a:endParaRPr sz="2000">
              <a:latin typeface="Kalam"/>
              <a:ea typeface="Kalam"/>
              <a:cs typeface="Kalam"/>
              <a:sym typeface="Kalam"/>
            </a:endParaRPr>
          </a:p>
        </p:txBody>
      </p:sp>
      <p:sp>
        <p:nvSpPr>
          <p:cNvPr id="1207" name="Google Shape;1207;p93"/>
          <p:cNvSpPr txBox="1"/>
          <p:nvPr>
            <p:ph idx="1" type="body"/>
          </p:nvPr>
        </p:nvSpPr>
        <p:spPr>
          <a:xfrm>
            <a:off x="324000" y="2893750"/>
            <a:ext cx="8496000" cy="3723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0"/>
              </a:spcAft>
              <a:buNone/>
            </a:pPr>
            <a:r>
              <a:rPr lang="en-GB" sz="1100">
                <a:latin typeface="Kalam"/>
                <a:ea typeface="Kalam"/>
                <a:cs typeface="Kalam"/>
                <a:sym typeface="Kalam"/>
              </a:rPr>
              <a:t>Xirmada 6-da ayaa qiime (value) fiican u ah lacagta.</a:t>
            </a:r>
            <a:r>
              <a:rPr lang="en-GB" sz="1100">
                <a:latin typeface="Kalam"/>
                <a:ea typeface="Kalam"/>
                <a:cs typeface="Kalam"/>
                <a:sym typeface="Kalam"/>
              </a:rPr>
              <a:t/>
            </a:r>
            <a:endParaRPr sz="2000">
              <a:latin typeface="Kalam"/>
              <a:ea typeface="Kalam"/>
              <a:cs typeface="Kalam"/>
              <a:sym typeface="Kalam"/>
            </a:endParaRPr>
          </a:p>
        </p:txBody>
      </p:sp>
      <p:sp>
        <p:nvSpPr>
          <p:cNvPr id="1208" name="Google Shape;1208;p93"/>
          <p:cNvSpPr txBox="1"/>
          <p:nvPr>
            <p:ph idx="1" type="body"/>
          </p:nvPr>
        </p:nvSpPr>
        <p:spPr>
          <a:xfrm>
            <a:off x="324000" y="3398150"/>
            <a:ext cx="2563200" cy="3723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0"/>
              </a:spcAft>
              <a:buNone/>
            </a:pPr>
            <a:r>
              <a:rPr lang="en-GB" sz="1100">
                <a:latin typeface="Kalam"/>
                <a:ea typeface="Kalam"/>
                <a:cs typeface="Kalam"/>
                <a:sym typeface="Kalam"/>
              </a:rPr>
              <a:t>1.99</a:t>
            </a:r>
            <a:r>
              <a:rPr lang="en-GB" sz="1100">
                <a:latin typeface="Kalam"/>
                <a:ea typeface="Kalam"/>
                <a:cs typeface="Kalam"/>
                <a:sym typeface="Kalam"/>
              </a:rPr>
              <a:t> × 2 = 3.98</a:t>
            </a:r>
            <a:endParaRPr sz="2000">
              <a:latin typeface="Kalam"/>
              <a:ea typeface="Kalam"/>
              <a:cs typeface="Kalam"/>
              <a:sym typeface="Kalam"/>
            </a:endParaRPr>
          </a:p>
        </p:txBody>
      </p:sp>
      <p:sp>
        <p:nvSpPr>
          <p:cNvPr id="1209" name="Google Shape;1209;p93"/>
          <p:cNvSpPr txBox="1"/>
          <p:nvPr>
            <p:ph idx="1" type="body"/>
          </p:nvPr>
        </p:nvSpPr>
        <p:spPr>
          <a:xfrm>
            <a:off x="324000" y="3902550"/>
            <a:ext cx="3310800" cy="3723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0"/>
              </a:spcAft>
              <a:buNone/>
            </a:pPr>
            <a:r>
              <a:rPr lang="en-GB" sz="1100">
                <a:latin typeface="Kalam"/>
                <a:ea typeface="Kalam"/>
                <a:cs typeface="Kalam"/>
                <a:sym typeface="Kalam"/>
              </a:rPr>
              <a:t>1.99 + (4 × 0.42) = 3.67</a:t>
            </a:r>
            <a:endParaRPr sz="2000">
              <a:latin typeface="Kalam"/>
              <a:ea typeface="Kalam"/>
              <a:cs typeface="Kalam"/>
              <a:sym typeface="Kalam"/>
            </a:endParaRPr>
          </a:p>
        </p:txBody>
      </p:sp>
      <p:sp>
        <p:nvSpPr>
          <p:cNvPr id="1210" name="Google Shape;1210;p93"/>
          <p:cNvSpPr txBox="1"/>
          <p:nvPr>
            <p:ph idx="1" type="body"/>
          </p:nvPr>
        </p:nvSpPr>
        <p:spPr>
          <a:xfrm>
            <a:off x="324000" y="4324900"/>
            <a:ext cx="8496000" cy="3723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0"/>
              </a:spcAft>
              <a:buNone/>
            </a:pPr>
            <a:r>
              <a:rPr lang="en-GB" sz="1100">
                <a:latin typeface="Kalam"/>
                <a:ea typeface="Kalam"/>
                <a:cs typeface="Kalam"/>
                <a:sym typeface="Kalam"/>
              </a:rPr>
              <a:t>Waxay ku kacaysaa qiimo (value) yar inaad iibsato xirmo 6 ah iyo 4 tufaax oo kala duwan marka loo eego 2 xirmo oo 6 ah.</a:t>
            </a:r>
            <a:r>
              <a:rPr lang="en-GB" sz="1100">
                <a:latin typeface="Kalam"/>
                <a:ea typeface="Kalam"/>
                <a:cs typeface="Kalam"/>
                <a:sym typeface="Kalam"/>
              </a:rPr>
              <a:t/>
            </a:r>
            <a:endParaRPr sz="2000">
              <a:latin typeface="Kalam"/>
              <a:ea typeface="Kalam"/>
              <a:cs typeface="Kalam"/>
              <a:sym typeface="Kalam"/>
            </a:endParaRPr>
          </a:p>
        </p:txBody>
      </p:sp>
      <p:sp>
        <p:nvSpPr>
          <p:cNvPr id="1211" name="Google Shape;1211;p93"/>
          <p:cNvSpPr txBox="1"/>
          <p:nvPr>
            <p:ph idx="1" type="body"/>
          </p:nvPr>
        </p:nvSpPr>
        <p:spPr>
          <a:xfrm>
            <a:off x="2315500" y="3374550"/>
            <a:ext cx="4816500" cy="3723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0"/>
              </a:spcAft>
              <a:buNone/>
            </a:pPr>
            <a:r>
              <a:rPr lang="en-GB" sz="1100">
                <a:latin typeface="Kalam"/>
                <a:ea typeface="Kalam"/>
                <a:cs typeface="Kalam"/>
                <a:sym typeface="Kalam"/>
              </a:rPr>
              <a:t>(iibsashada 2 xirmo oo 6 ah waxay ku kacaysaa £3.98)</a:t>
            </a:r>
            <a:endParaRPr sz="2000">
              <a:latin typeface="Kalam"/>
              <a:ea typeface="Kalam"/>
              <a:cs typeface="Kalam"/>
              <a:sym typeface="Kalam"/>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0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0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0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1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0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1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15" name="Shape 1215"/>
        <p:cNvGrpSpPr/>
        <p:nvPr/>
      </p:nvGrpSpPr>
      <p:grpSpPr>
        <a:xfrm>
          <a:off x="0" y="0"/>
          <a:ext cx="0" cy="0"/>
          <a:chOff x="0" y="0"/>
          <a:chExt cx="0" cy="0"/>
        </a:xfrm>
      </p:grpSpPr>
      <p:sp>
        <p:nvSpPr>
          <p:cNvPr id="1216" name="Google Shape;1216;p94"/>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a:latin typeface="Lexend"/>
              </a:rPr>
              <a:t>Isbarbardhigga horumarinta</a:t>
            </a:r>
            <a:endParaRPr/>
          </a:p>
        </p:txBody>
      </p:sp>
      <p:sp>
        <p:nvSpPr>
          <p:cNvPr id="1217" name="Google Shape;1217;p94"/>
          <p:cNvSpPr txBox="1"/>
          <p:nvPr>
            <p:ph idx="1" type="body"/>
          </p:nvPr>
        </p:nvSpPr>
        <p:spPr>
          <a:xfrm>
            <a:off x="324000" y="759300"/>
            <a:ext cx="8496000" cy="9144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1) Isticmaal laba hab oo kala duwan si aad u muujiso in xirmooyinka 6-ka rooga ay qiime (value) fiican u yihiin lacagta marka loo eego xirmooyinka 4-da rooga.</a:t>
            </a:r>
            <a:endParaRPr sz="2000"/>
          </a:p>
        </p:txBody>
      </p:sp>
      <p:sp>
        <p:nvSpPr>
          <p:cNvPr id="1218" name="Google Shape;1218;p94"/>
          <p:cNvSpPr/>
          <p:nvPr/>
        </p:nvSpPr>
        <p:spPr>
          <a:xfrm>
            <a:off x="1578375" y="1544125"/>
            <a:ext cx="2509200" cy="840900"/>
          </a:xfrm>
          <a:prstGeom prst="roundRect">
            <a:avLst>
              <a:gd fmla="val 16667" name="adj"/>
            </a:avLst>
          </a:prstGeom>
          <a:solidFill>
            <a:schemeClr val="lt1"/>
          </a:solidFill>
          <a:ln cap="flat" cmpd="sng" w="38100">
            <a:solidFill>
              <a:schemeClr val="accent4"/>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219" name="Google Shape;1219;p94"/>
          <p:cNvSpPr txBox="1"/>
          <p:nvPr>
            <p:ph idx="4294967295" type="body"/>
          </p:nvPr>
        </p:nvSpPr>
        <p:spPr>
          <a:xfrm>
            <a:off x="1667150" y="1606050"/>
            <a:ext cx="2420400" cy="676200"/>
          </a:xfrm>
          <a:prstGeom prst="rect">
            <a:avLst/>
          </a:prstGeom>
        </p:spPr>
        <p:txBody>
          <a:bodyPr anchorCtr="0" anchor="t" bIns="0" lIns="0" spcFirstLastPara="1" rIns="0" wrap="square" tIns="0">
            <a:normAutofit/>
          </a:bodyPr>
          <a:lstStyle/>
          <a:p>
            <a:pPr indent="0" lvl="0" marL="0" rtl="0" algn="l">
              <a:lnSpc>
                <a:spcPct val="115000"/>
              </a:lnSpc>
              <a:spcBef>
                <a:spcPts val="0"/>
              </a:spcBef>
              <a:spcAft>
                <a:spcPts val="0"/>
              </a:spcAft>
              <a:buNone/>
            </a:pPr>
            <a:r>
              <a:rPr lang="en-GB" sz="1400">
                <a:latin typeface="Lexend"/>
              </a:rPr>
              <a:t>4 xirmo oo roog jilicsan ah</a:t>
            </a:r>
            <a:r>
              <a:rPr lang="en-GB" sz="1400">
                <a:latin typeface="Lexend"/>
              </a:rPr>
              <a:t/>
            </a:r>
            <a:endParaRPr sz="2000"/>
          </a:p>
          <a:p>
            <a:pPr indent="0" lvl="0" marL="0" rtl="0" algn="l">
              <a:lnSpc>
                <a:spcPct val="115000"/>
              </a:lnSpc>
              <a:spcBef>
                <a:spcPts val="0"/>
              </a:spcBef>
              <a:spcAft>
                <a:spcPts val="0"/>
              </a:spcAft>
              <a:buNone/>
            </a:pPr>
            <a:r>
              <a:rPr lang="en-GB" sz="1400">
                <a:latin typeface="Lexend"/>
              </a:rPr>
              <a:t>90 p </a:t>
            </a:r>
            <a:endParaRPr sz="2000"/>
          </a:p>
        </p:txBody>
      </p:sp>
      <p:sp>
        <p:nvSpPr>
          <p:cNvPr id="1220" name="Google Shape;1220;p94"/>
          <p:cNvSpPr/>
          <p:nvPr/>
        </p:nvSpPr>
        <p:spPr>
          <a:xfrm>
            <a:off x="4983750" y="1544125"/>
            <a:ext cx="2546100" cy="840900"/>
          </a:xfrm>
          <a:prstGeom prst="roundRect">
            <a:avLst>
              <a:gd fmla="val 16667" name="adj"/>
            </a:avLst>
          </a:prstGeom>
          <a:solidFill>
            <a:schemeClr val="lt1"/>
          </a:solidFill>
          <a:ln cap="flat" cmpd="sng" w="38100">
            <a:solidFill>
              <a:schemeClr val="accent4"/>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221" name="Google Shape;1221;p94"/>
          <p:cNvSpPr txBox="1"/>
          <p:nvPr>
            <p:ph idx="4294967295" type="body"/>
          </p:nvPr>
        </p:nvSpPr>
        <p:spPr>
          <a:xfrm>
            <a:off x="5072524" y="1606050"/>
            <a:ext cx="2373600" cy="676200"/>
          </a:xfrm>
          <a:prstGeom prst="rect">
            <a:avLst/>
          </a:prstGeom>
        </p:spPr>
        <p:txBody>
          <a:bodyPr anchorCtr="0" anchor="t" bIns="0" lIns="0" spcFirstLastPara="1" rIns="0" wrap="square" tIns="0">
            <a:normAutofit/>
          </a:bodyPr>
          <a:lstStyle/>
          <a:p>
            <a:pPr indent="0" lvl="0" marL="0" rtl="0" algn="l">
              <a:lnSpc>
                <a:spcPct val="115000"/>
              </a:lnSpc>
              <a:spcBef>
                <a:spcPts val="0"/>
              </a:spcBef>
              <a:spcAft>
                <a:spcPts val="0"/>
              </a:spcAft>
              <a:buNone/>
            </a:pPr>
            <a:r>
              <a:rPr lang="en-GB" sz="1400">
                <a:latin typeface="Lexend"/>
              </a:rPr>
              <a:t>6 xirmo oo roog jilicsan ah</a:t>
            </a:r>
            <a:r>
              <a:rPr lang="en-GB" sz="1400">
                <a:latin typeface="Lexend"/>
              </a:rPr>
              <a:t/>
            </a:r>
            <a:endParaRPr sz="2000"/>
          </a:p>
          <a:p>
            <a:pPr indent="0" lvl="0" marL="0" rtl="0" algn="l">
              <a:lnSpc>
                <a:spcPct val="115000"/>
              </a:lnSpc>
              <a:spcBef>
                <a:spcPts val="0"/>
              </a:spcBef>
              <a:spcAft>
                <a:spcPts val="0"/>
              </a:spcAft>
              <a:buNone/>
            </a:pPr>
            <a:r>
              <a:rPr lang="en-GB" sz="1400">
                <a:latin typeface="Lexend"/>
              </a:rPr>
              <a:t>£1.20</a:t>
            </a:r>
            <a:endParaRPr sz="2000"/>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25" name="Shape 1225"/>
        <p:cNvGrpSpPr/>
        <p:nvPr/>
      </p:nvGrpSpPr>
      <p:grpSpPr>
        <a:xfrm>
          <a:off x="0" y="0"/>
          <a:ext cx="0" cy="0"/>
          <a:chOff x="0" y="0"/>
          <a:chExt cx="0" cy="0"/>
        </a:xfrm>
      </p:grpSpPr>
      <p:sp>
        <p:nvSpPr>
          <p:cNvPr id="1226" name="Google Shape;1226;p95"/>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a:latin typeface="Lexend"/>
              </a:rPr>
              <a:t>Isbarbardhigga horumarinta</a:t>
            </a:r>
            <a:endParaRPr/>
          </a:p>
        </p:txBody>
      </p:sp>
      <p:sp>
        <p:nvSpPr>
          <p:cNvPr id="1227" name="Google Shape;1227;p95"/>
          <p:cNvSpPr txBox="1"/>
          <p:nvPr>
            <p:ph idx="1" type="body"/>
          </p:nvPr>
        </p:nvSpPr>
        <p:spPr>
          <a:xfrm>
            <a:off x="324000" y="759300"/>
            <a:ext cx="84960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2) Caasha waxay u baahan tahay 500 g oo boqoshaa ah (mushrooms) cunto lagu quudiyo 2 qof.</a:t>
            </a:r>
            <a:r>
              <a:rPr lang="en-GB" sz="1400">
                <a:latin typeface="Lexend"/>
              </a:rPr>
              <a:t/>
            </a:r>
            <a:endParaRPr sz="1900"/>
          </a:p>
        </p:txBody>
      </p:sp>
      <p:sp>
        <p:nvSpPr>
          <p:cNvPr id="1228" name="Google Shape;1228;p95"/>
          <p:cNvSpPr/>
          <p:nvPr/>
        </p:nvSpPr>
        <p:spPr>
          <a:xfrm>
            <a:off x="450525" y="1247250"/>
            <a:ext cx="2415900" cy="840900"/>
          </a:xfrm>
          <a:prstGeom prst="roundRect">
            <a:avLst>
              <a:gd fmla="val 16667" name="adj"/>
            </a:avLst>
          </a:prstGeom>
          <a:solidFill>
            <a:schemeClr val="lt1"/>
          </a:solidFill>
          <a:ln cap="flat" cmpd="sng" w="38100">
            <a:solidFill>
              <a:schemeClr val="accent4"/>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229" name="Google Shape;1229;p95"/>
          <p:cNvSpPr txBox="1"/>
          <p:nvPr>
            <p:ph idx="4294967295" type="body"/>
          </p:nvPr>
        </p:nvSpPr>
        <p:spPr>
          <a:xfrm>
            <a:off x="539300" y="1309175"/>
            <a:ext cx="2255100" cy="676200"/>
          </a:xfrm>
          <a:prstGeom prst="rect">
            <a:avLst/>
          </a:prstGeom>
        </p:spPr>
        <p:txBody>
          <a:bodyPr anchorCtr="0" anchor="t" bIns="0" lIns="0" spcFirstLastPara="1" rIns="0" wrap="square" tIns="0">
            <a:normAutofit/>
          </a:bodyPr>
          <a:lstStyle/>
          <a:p>
            <a:pPr indent="0" lvl="0" marL="0" rtl="0" algn="l">
              <a:lnSpc>
                <a:spcPct val="115000"/>
              </a:lnSpc>
              <a:spcBef>
                <a:spcPts val="0"/>
              </a:spcBef>
              <a:spcAft>
                <a:spcPts val="0"/>
              </a:spcAft>
              <a:buNone/>
            </a:pPr>
            <a:r>
              <a:rPr lang="en-GB" sz="1100">
                <a:latin typeface="Lexend"/>
              </a:rPr>
              <a:t>Boqoshaa (Mushrooms) 150 g</a:t>
            </a:r>
            <a:endParaRPr sz="2000"/>
          </a:p>
          <a:p>
            <a:pPr indent="0" lvl="0" marL="0" rtl="0" algn="l">
              <a:lnSpc>
                <a:spcPct val="115000"/>
              </a:lnSpc>
              <a:spcBef>
                <a:spcPts val="0"/>
              </a:spcBef>
              <a:spcAft>
                <a:spcPts val="0"/>
              </a:spcAft>
              <a:buNone/>
            </a:pPr>
            <a:r>
              <a:rPr lang="en-GB" sz="1100">
                <a:latin typeface="Lexend"/>
              </a:rPr>
              <a:t>80 p </a:t>
            </a:r>
            <a:endParaRPr sz="2000"/>
          </a:p>
        </p:txBody>
      </p:sp>
      <p:sp>
        <p:nvSpPr>
          <p:cNvPr id="1230" name="Google Shape;1230;p95"/>
          <p:cNvSpPr/>
          <p:nvPr/>
        </p:nvSpPr>
        <p:spPr>
          <a:xfrm>
            <a:off x="3381800" y="1226825"/>
            <a:ext cx="2415900" cy="840900"/>
          </a:xfrm>
          <a:prstGeom prst="roundRect">
            <a:avLst>
              <a:gd fmla="val 16667" name="adj"/>
            </a:avLst>
          </a:prstGeom>
          <a:solidFill>
            <a:schemeClr val="lt1"/>
          </a:solidFill>
          <a:ln cap="flat" cmpd="sng" w="38100">
            <a:solidFill>
              <a:schemeClr val="accent4"/>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231" name="Google Shape;1231;p95"/>
          <p:cNvSpPr txBox="1"/>
          <p:nvPr>
            <p:ph idx="4294967295" type="body"/>
          </p:nvPr>
        </p:nvSpPr>
        <p:spPr>
          <a:xfrm>
            <a:off x="3470575" y="1288750"/>
            <a:ext cx="2255100" cy="676200"/>
          </a:xfrm>
          <a:prstGeom prst="rect">
            <a:avLst/>
          </a:prstGeom>
        </p:spPr>
        <p:txBody>
          <a:bodyPr anchorCtr="0" anchor="t" bIns="0" lIns="0" spcFirstLastPara="1" rIns="0" wrap="square" tIns="0">
            <a:normAutofit/>
          </a:bodyPr>
          <a:lstStyle/>
          <a:p>
            <a:pPr indent="0" lvl="0" marL="0" rtl="0" algn="l">
              <a:lnSpc>
                <a:spcPct val="115000"/>
              </a:lnSpc>
              <a:spcBef>
                <a:spcPts val="0"/>
              </a:spcBef>
              <a:spcAft>
                <a:spcPts val="0"/>
              </a:spcAft>
              <a:buNone/>
            </a:pPr>
            <a:r>
              <a:rPr lang="en-GB" sz="1100">
                <a:latin typeface="Lexend"/>
              </a:rPr>
              <a:t>Boqoshaa (Mushrooms) 400 g</a:t>
            </a:r>
            <a:endParaRPr sz="2000"/>
          </a:p>
          <a:p>
            <a:pPr indent="0" lvl="0" marL="0" rtl="0" algn="l">
              <a:lnSpc>
                <a:spcPct val="115000"/>
              </a:lnSpc>
              <a:spcBef>
                <a:spcPts val="0"/>
              </a:spcBef>
              <a:spcAft>
                <a:spcPts val="0"/>
              </a:spcAft>
              <a:buNone/>
            </a:pPr>
            <a:r>
              <a:rPr lang="en-GB" sz="1100">
                <a:latin typeface="Lexend"/>
              </a:rPr>
              <a:t>£1.10 </a:t>
            </a:r>
            <a:endParaRPr sz="2000"/>
          </a:p>
        </p:txBody>
      </p:sp>
      <p:sp>
        <p:nvSpPr>
          <p:cNvPr id="1232" name="Google Shape;1232;p95"/>
          <p:cNvSpPr/>
          <p:nvPr/>
        </p:nvSpPr>
        <p:spPr>
          <a:xfrm>
            <a:off x="6201200" y="1226825"/>
            <a:ext cx="2415900" cy="840900"/>
          </a:xfrm>
          <a:prstGeom prst="roundRect">
            <a:avLst>
              <a:gd fmla="val 16667" name="adj"/>
            </a:avLst>
          </a:prstGeom>
          <a:solidFill>
            <a:schemeClr val="lt1"/>
          </a:solidFill>
          <a:ln cap="flat" cmpd="sng" w="38100">
            <a:solidFill>
              <a:schemeClr val="accent4"/>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233" name="Google Shape;1233;p95"/>
          <p:cNvSpPr txBox="1"/>
          <p:nvPr>
            <p:ph idx="4294967295" type="body"/>
          </p:nvPr>
        </p:nvSpPr>
        <p:spPr>
          <a:xfrm>
            <a:off x="6289975" y="1288750"/>
            <a:ext cx="2255100" cy="676200"/>
          </a:xfrm>
          <a:prstGeom prst="rect">
            <a:avLst/>
          </a:prstGeom>
        </p:spPr>
        <p:txBody>
          <a:bodyPr anchorCtr="0" anchor="t" bIns="0" lIns="0" spcFirstLastPara="1" rIns="0" wrap="square" tIns="0">
            <a:normAutofit/>
          </a:bodyPr>
          <a:lstStyle/>
          <a:p>
            <a:pPr indent="0" lvl="0" marL="0" rtl="0" algn="l">
              <a:lnSpc>
                <a:spcPct val="115000"/>
              </a:lnSpc>
              <a:spcBef>
                <a:spcPts val="0"/>
              </a:spcBef>
              <a:spcAft>
                <a:spcPts val="0"/>
              </a:spcAft>
              <a:buNone/>
            </a:pPr>
            <a:r>
              <a:rPr lang="en-GB" sz="1100">
                <a:latin typeface="Lexend"/>
              </a:rPr>
              <a:t>Boqoshaa (Mushrooms) 600 g</a:t>
            </a:r>
            <a:endParaRPr sz="2000"/>
          </a:p>
          <a:p>
            <a:pPr indent="0" lvl="0" marL="0" rtl="0" algn="l">
              <a:lnSpc>
                <a:spcPct val="115000"/>
              </a:lnSpc>
              <a:spcBef>
                <a:spcPts val="0"/>
              </a:spcBef>
              <a:spcAft>
                <a:spcPts val="0"/>
              </a:spcAft>
              <a:buNone/>
            </a:pPr>
            <a:r>
              <a:rPr lang="en-GB" sz="1100">
                <a:latin typeface="Lexend"/>
              </a:rPr>
              <a:t>£1.80 </a:t>
            </a:r>
            <a:endParaRPr sz="2000"/>
          </a:p>
        </p:txBody>
      </p:sp>
      <p:sp>
        <p:nvSpPr>
          <p:cNvPr id="1234" name="Google Shape;1234;p95"/>
          <p:cNvSpPr txBox="1"/>
          <p:nvPr>
            <p:ph idx="1" type="body"/>
          </p:nvPr>
        </p:nvSpPr>
        <p:spPr>
          <a:xfrm>
            <a:off x="324000" y="2160000"/>
            <a:ext cx="8496000" cy="25668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0"/>
              </a:spcAft>
              <a:buNone/>
            </a:pPr>
            <a:r>
              <a:rPr lang="en-GB" sz="1800">
                <a:latin typeface="Lexend"/>
              </a:rPr>
              <a:t>a) Kiish kasta, waa maxay qiimaha (value) 100 garaamkiiba?</a:t>
            </a:r>
            <a:endParaRPr sz="1800"/>
          </a:p>
          <a:p>
            <a:pPr indent="0" lvl="0" marL="0" rtl="0" algn="l">
              <a:lnSpc>
                <a:spcPct val="100000"/>
              </a:lnSpc>
              <a:spcBef>
                <a:spcPts val="2000"/>
              </a:spcBef>
              <a:spcAft>
                <a:spcPts val="0"/>
              </a:spcAft>
              <a:buNone/>
            </a:pPr>
            <a:r>
              <a:rPr lang="en-GB" sz="1800">
                <a:latin typeface="Lexend"/>
              </a:rPr>
              <a:t>b) Waa maxay habka ugu jaban ee lagu iibsado boqoshaa ku filan 2 qof?</a:t>
            </a:r>
            <a:endParaRPr sz="1800"/>
          </a:p>
          <a:p>
            <a:pPr indent="0" lvl="0" marL="0" rtl="0" algn="l">
              <a:lnSpc>
                <a:spcPct val="100000"/>
              </a:lnSpc>
              <a:spcBef>
                <a:spcPts val="2000"/>
              </a:spcBef>
              <a:spcAft>
                <a:spcPts val="0"/>
              </a:spcAft>
              <a:buNone/>
            </a:pPr>
            <a:r>
              <a:rPr lang="en-GB" sz="1800">
                <a:latin typeface="Lexend"/>
              </a:rPr>
              <a:t>c) Waa maxay habka ugu jaban ee lagu iibsado boqoshaa ku filan 4 qof?</a:t>
            </a:r>
            <a:endParaRPr sz="1800"/>
          </a:p>
          <a:p>
            <a:pPr indent="0" lvl="0" marL="0" rtl="0" algn="l">
              <a:lnSpc>
                <a:spcPct val="100000"/>
              </a:lnSpc>
              <a:spcBef>
                <a:spcPts val="2000"/>
              </a:spcBef>
              <a:spcAft>
                <a:spcPts val="2000"/>
              </a:spcAft>
              <a:buNone/>
            </a:pPr>
            <a:r>
              <a:rPr lang="en-GB" sz="1800">
                <a:latin typeface="Lexend"/>
              </a:rPr>
              <a:t>d) Waa maxay habka ugu jaban ee lagu iibsado boqoshaa ku filan 8 qof?</a:t>
            </a:r>
            <a:endParaRPr sz="1800"/>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38" name="Shape 1238"/>
        <p:cNvGrpSpPr/>
        <p:nvPr/>
      </p:nvGrpSpPr>
      <p:grpSpPr>
        <a:xfrm>
          <a:off x="0" y="0"/>
          <a:ext cx="0" cy="0"/>
          <a:chOff x="0" y="0"/>
          <a:chExt cx="0" cy="0"/>
        </a:xfrm>
      </p:grpSpPr>
      <p:sp>
        <p:nvSpPr>
          <p:cNvPr id="1239" name="Google Shape;1239;p96"/>
          <p:cNvSpPr txBox="1"/>
          <p:nvPr>
            <p:ph idx="1" type="body"/>
          </p:nvPr>
        </p:nvSpPr>
        <p:spPr>
          <a:xfrm>
            <a:off x="324000" y="759300"/>
            <a:ext cx="7060800" cy="7350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3) Kee ka mid ah xayaysiisyadan ayaa qiimo (value) wanaagsan u ah lacagta? Sharax jawaabtaada.</a:t>
            </a:r>
            <a:endParaRPr sz="2000"/>
          </a:p>
        </p:txBody>
      </p:sp>
      <p:sp>
        <p:nvSpPr>
          <p:cNvPr id="1240" name="Google Shape;1240;p96"/>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Clr>
                <a:schemeClr val="dk1"/>
              </a:buClr>
              <a:buSzPts val="1100"/>
              <a:buFont typeface="Arial"/>
              <a:buNone/>
              <a:defRPr/>
            </a:pPr>
            <a:r>
              <a:rPr lang="en-GB">
                <a:latin typeface="Lexend"/>
              </a:rPr>
              <a:t>Isbarbardhigga xayaysiisyada (promotions)</a:t>
            </a:r>
            <a:endParaRPr/>
          </a:p>
        </p:txBody>
      </p:sp>
      <p:sp>
        <p:nvSpPr>
          <p:cNvPr id="1241" name="Google Shape;1241;p96"/>
          <p:cNvSpPr/>
          <p:nvPr/>
        </p:nvSpPr>
        <p:spPr>
          <a:xfrm>
            <a:off x="399150" y="1620000"/>
            <a:ext cx="2571300" cy="945900"/>
          </a:xfrm>
          <a:prstGeom prst="roundRect">
            <a:avLst>
              <a:gd fmla="val 16667" name="adj"/>
            </a:avLst>
          </a:prstGeom>
          <a:solidFill>
            <a:schemeClr val="lt1"/>
          </a:solidFill>
          <a:ln cap="flat" cmpd="sng" w="38100">
            <a:solidFill>
              <a:schemeClr val="accent4"/>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242" name="Google Shape;1242;p96"/>
          <p:cNvSpPr txBox="1"/>
          <p:nvPr>
            <p:ph idx="4294967295" type="body"/>
          </p:nvPr>
        </p:nvSpPr>
        <p:spPr>
          <a:xfrm>
            <a:off x="488500" y="1681775"/>
            <a:ext cx="1465200" cy="676200"/>
          </a:xfrm>
          <a:prstGeom prst="rect">
            <a:avLst/>
          </a:prstGeom>
        </p:spPr>
        <p:txBody>
          <a:bodyPr anchorCtr="0" anchor="t" bIns="0" lIns="0" spcFirstLastPara="1" rIns="0" wrap="square" tIns="0">
            <a:normAutofit/>
          </a:bodyPr>
          <a:lstStyle/>
          <a:p>
            <a:pPr indent="0" lvl="0" marL="0" rtl="0" algn="l">
              <a:lnSpc>
                <a:spcPct val="115000"/>
              </a:lnSpc>
              <a:spcBef>
                <a:spcPts val="0"/>
              </a:spcBef>
              <a:spcAft>
                <a:spcPts val="0"/>
              </a:spcAft>
              <a:buNone/>
            </a:pPr>
            <a:r>
              <a:rPr lang="en-GB" sz="1100">
                <a:latin typeface="Lexend"/>
              </a:rPr>
              <a:t>Canabka (Pears)</a:t>
            </a:r>
            <a:r>
              <a:rPr lang="en-GB" sz="1100">
                <a:latin typeface="Lexend"/>
              </a:rPr>
              <a:t/>
            </a:r>
            <a:endParaRPr sz="2000"/>
          </a:p>
          <a:p>
            <a:pPr indent="0" lvl="0" marL="0" rtl="0" algn="l">
              <a:lnSpc>
                <a:spcPct val="115000"/>
              </a:lnSpc>
              <a:spcBef>
                <a:spcPts val="0"/>
              </a:spcBef>
              <a:spcAft>
                <a:spcPts val="0"/>
              </a:spcAft>
              <a:buNone/>
            </a:pPr>
            <a:r>
              <a:rPr lang="en-GB" sz="1100">
                <a:latin typeface="Lexend"/>
              </a:rPr>
              <a:t>39 p midkiiba</a:t>
            </a:r>
            <a:endParaRPr sz="2000"/>
          </a:p>
        </p:txBody>
      </p:sp>
      <p:sp>
        <p:nvSpPr>
          <p:cNvPr id="1243" name="Google Shape;1243;p96"/>
          <p:cNvSpPr txBox="1"/>
          <p:nvPr>
            <p:ph idx="4294967295" type="body"/>
          </p:nvPr>
        </p:nvSpPr>
        <p:spPr>
          <a:xfrm>
            <a:off x="2133225" y="1754850"/>
            <a:ext cx="749100" cy="676200"/>
          </a:xfrm>
          <a:prstGeom prst="rect">
            <a:avLst/>
          </a:prstGeom>
        </p:spPr>
        <p:txBody>
          <a:bodyPr anchorCtr="0" anchor="t" bIns="0" lIns="0" spcFirstLastPara="1" rIns="0" wrap="square" tIns="0">
            <a:normAutofit/>
          </a:bodyPr>
          <a:lstStyle/>
          <a:p>
            <a:pPr indent="0" lvl="0" marL="0" rtl="0" algn="ctr">
              <a:lnSpc>
                <a:spcPct val="115000"/>
              </a:lnSpc>
              <a:spcBef>
                <a:spcPts val="0"/>
              </a:spcBef>
              <a:spcAft>
                <a:spcPts val="0"/>
              </a:spcAft>
              <a:buNone/>
            </a:pPr>
            <a:r>
              <a:rPr lang="en-GB" sz="1100">
                <a:latin typeface="Lexend"/>
              </a:rPr>
              <a:t>3 £1</a:t>
            </a:r>
            <a:r>
              <a:rPr lang="en-GB" sz="1100">
                <a:latin typeface="Lexend"/>
              </a:rPr>
              <a:t/>
            </a:r>
            <a:endParaRPr sz="2000"/>
          </a:p>
        </p:txBody>
      </p:sp>
      <p:sp>
        <p:nvSpPr>
          <p:cNvPr id="1244" name="Google Shape;1244;p96"/>
          <p:cNvSpPr/>
          <p:nvPr/>
        </p:nvSpPr>
        <p:spPr>
          <a:xfrm>
            <a:off x="3354825" y="1482900"/>
            <a:ext cx="2571300" cy="1132800"/>
          </a:xfrm>
          <a:prstGeom prst="roundRect">
            <a:avLst>
              <a:gd fmla="val 16667" name="adj"/>
            </a:avLst>
          </a:prstGeom>
          <a:solidFill>
            <a:schemeClr val="lt1"/>
          </a:solidFill>
          <a:ln cap="flat" cmpd="sng" w="38100">
            <a:solidFill>
              <a:schemeClr val="accent4"/>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245" name="Google Shape;1245;p96"/>
          <p:cNvSpPr txBox="1"/>
          <p:nvPr>
            <p:ph idx="4294967295" type="body"/>
          </p:nvPr>
        </p:nvSpPr>
        <p:spPr>
          <a:xfrm>
            <a:off x="3444175" y="1544675"/>
            <a:ext cx="1465200" cy="676200"/>
          </a:xfrm>
          <a:prstGeom prst="rect">
            <a:avLst/>
          </a:prstGeom>
        </p:spPr>
        <p:txBody>
          <a:bodyPr anchorCtr="0" anchor="t" bIns="0" lIns="0" spcFirstLastPara="1" rIns="0" wrap="square" tIns="0">
            <a:normAutofit/>
          </a:bodyPr>
          <a:lstStyle/>
          <a:p>
            <a:pPr indent="0" lvl="0" marL="0" rtl="0" algn="l">
              <a:lnSpc>
                <a:spcPct val="115000"/>
              </a:lnSpc>
              <a:spcBef>
                <a:spcPts val="0"/>
              </a:spcBef>
              <a:spcAft>
                <a:spcPts val="0"/>
              </a:spcAft>
              <a:buNone/>
            </a:pPr>
            <a:r>
              <a:rPr lang="en-GB" sz="1100">
                <a:latin typeface="Lexend"/>
              </a:rPr>
              <a:t>Weelasha jalaatada (Ice cream tubs)</a:t>
            </a:r>
            <a:r>
              <a:rPr lang="en-GB" sz="1100">
                <a:latin typeface="Lexend"/>
              </a:rPr>
              <a:t/>
            </a:r>
            <a:endParaRPr sz="2000"/>
          </a:p>
          <a:p>
            <a:pPr indent="0" lvl="0" marL="0" rtl="0" algn="l">
              <a:lnSpc>
                <a:spcPct val="115000"/>
              </a:lnSpc>
              <a:spcBef>
                <a:spcPts val="0"/>
              </a:spcBef>
              <a:spcAft>
                <a:spcPts val="0"/>
              </a:spcAft>
              <a:buNone/>
            </a:pPr>
            <a:r>
              <a:rPr lang="en-GB" sz="1100">
                <a:latin typeface="Lexend"/>
              </a:rPr>
              <a:t>£5.30 midkiiba</a:t>
            </a:r>
            <a:endParaRPr sz="2000"/>
          </a:p>
        </p:txBody>
      </p:sp>
      <p:sp>
        <p:nvSpPr>
          <p:cNvPr id="1246" name="Google Shape;1246;p96"/>
          <p:cNvSpPr txBox="1"/>
          <p:nvPr>
            <p:ph idx="4294967295" type="body"/>
          </p:nvPr>
        </p:nvSpPr>
        <p:spPr>
          <a:xfrm>
            <a:off x="4995775" y="1694050"/>
            <a:ext cx="966000" cy="620700"/>
          </a:xfrm>
          <a:prstGeom prst="rect">
            <a:avLst/>
          </a:prstGeom>
        </p:spPr>
        <p:txBody>
          <a:bodyPr anchorCtr="0" anchor="t" bIns="0" lIns="0" spcFirstLastPara="1" rIns="0" wrap="square" tIns="0">
            <a:normAutofit/>
          </a:bodyPr>
          <a:lstStyle/>
          <a:p>
            <a:pPr indent="0" lvl="0" marL="0" rtl="0" algn="l">
              <a:lnSpc>
                <a:spcPct val="115000"/>
              </a:lnSpc>
              <a:spcBef>
                <a:spcPts val="0"/>
              </a:spcBef>
              <a:spcAft>
                <a:spcPts val="0"/>
              </a:spcAft>
              <a:buNone/>
            </a:pPr>
            <a:r>
              <a:rPr lang="en-GB" sz="1100">
                <a:latin typeface="Lexend"/>
              </a:rPr>
              <a:t>4 kasta £21</a:t>
            </a:r>
            <a:endParaRPr sz="2000"/>
          </a:p>
        </p:txBody>
      </p:sp>
      <p:sp>
        <p:nvSpPr>
          <p:cNvPr id="1247" name="Google Shape;1247;p96"/>
          <p:cNvSpPr/>
          <p:nvPr/>
        </p:nvSpPr>
        <p:spPr>
          <a:xfrm>
            <a:off x="6256800" y="1500150"/>
            <a:ext cx="2571300" cy="1132800"/>
          </a:xfrm>
          <a:prstGeom prst="roundRect">
            <a:avLst>
              <a:gd fmla="val 16667" name="adj"/>
            </a:avLst>
          </a:prstGeom>
          <a:solidFill>
            <a:schemeClr val="lt1"/>
          </a:solidFill>
          <a:ln cap="flat" cmpd="sng" w="38100">
            <a:solidFill>
              <a:schemeClr val="accent4"/>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248" name="Google Shape;1248;p96"/>
          <p:cNvSpPr txBox="1"/>
          <p:nvPr>
            <p:ph idx="4294967295" type="body"/>
          </p:nvPr>
        </p:nvSpPr>
        <p:spPr>
          <a:xfrm>
            <a:off x="6346150" y="1561925"/>
            <a:ext cx="1604700" cy="676200"/>
          </a:xfrm>
          <a:prstGeom prst="rect">
            <a:avLst/>
          </a:prstGeom>
        </p:spPr>
        <p:txBody>
          <a:bodyPr anchorCtr="0" anchor="t" bIns="0" lIns="0" spcFirstLastPara="1" rIns="0" wrap="square" tIns="0">
            <a:normAutofit/>
          </a:bodyPr>
          <a:lstStyle/>
          <a:p>
            <a:pPr indent="0" lvl="0" marL="0" rtl="0" algn="l">
              <a:lnSpc>
                <a:spcPct val="115000"/>
              </a:lnSpc>
              <a:spcBef>
                <a:spcPts val="0"/>
              </a:spcBef>
              <a:spcAft>
                <a:spcPts val="0"/>
              </a:spcAft>
              <a:buNone/>
            </a:pPr>
            <a:r>
              <a:rPr lang="en-GB" sz="1100">
                <a:latin typeface="Lexend"/>
              </a:rPr>
              <a:t>Sosejiska khudradda (Veggie sausages)</a:t>
            </a:r>
            <a:r>
              <a:rPr lang="en-GB" sz="1100">
                <a:latin typeface="Lexend"/>
              </a:rPr>
              <a:t/>
            </a:r>
            <a:endParaRPr sz="2000"/>
          </a:p>
          <a:p>
            <a:pPr indent="0" lvl="0" marL="0" rtl="0" algn="l">
              <a:lnSpc>
                <a:spcPct val="115000"/>
              </a:lnSpc>
              <a:spcBef>
                <a:spcPts val="0"/>
              </a:spcBef>
              <a:spcAft>
                <a:spcPts val="0"/>
              </a:spcAft>
              <a:buNone/>
            </a:pPr>
            <a:r>
              <a:rPr lang="en-GB" sz="1100">
                <a:latin typeface="Lexend"/>
              </a:rPr>
              <a:t>£2.30 midkiiba</a:t>
            </a:r>
            <a:endParaRPr sz="2000"/>
          </a:p>
        </p:txBody>
      </p:sp>
      <p:sp>
        <p:nvSpPr>
          <p:cNvPr id="1249" name="Google Shape;1249;p96"/>
          <p:cNvSpPr txBox="1"/>
          <p:nvPr>
            <p:ph idx="4294967295" type="body"/>
          </p:nvPr>
        </p:nvSpPr>
        <p:spPr>
          <a:xfrm>
            <a:off x="7950900" y="1711200"/>
            <a:ext cx="789000" cy="676200"/>
          </a:xfrm>
          <a:prstGeom prst="rect">
            <a:avLst/>
          </a:prstGeom>
        </p:spPr>
        <p:txBody>
          <a:bodyPr anchorCtr="0" anchor="t" bIns="0" lIns="0" spcFirstLastPara="1" rIns="0" wrap="square" tIns="0">
            <a:normAutofit/>
          </a:bodyPr>
          <a:lstStyle/>
          <a:p>
            <a:pPr indent="0" lvl="0" marL="0" rtl="0" algn="l">
              <a:lnSpc>
                <a:spcPct val="115000"/>
              </a:lnSpc>
              <a:spcBef>
                <a:spcPts val="0"/>
              </a:spcBef>
              <a:spcAft>
                <a:spcPts val="0"/>
              </a:spcAft>
              <a:buNone/>
            </a:pPr>
            <a:r>
              <a:rPr lang="en-GB" sz="1100">
                <a:latin typeface="Lexend"/>
              </a:rPr>
              <a:t>3 kasta £7</a:t>
            </a:r>
            <a:endParaRPr sz="2000"/>
          </a:p>
        </p:txBody>
      </p:sp>
      <p:sp>
        <p:nvSpPr>
          <p:cNvPr id="1250" name="Google Shape;1250;p96"/>
          <p:cNvSpPr/>
          <p:nvPr/>
        </p:nvSpPr>
        <p:spPr>
          <a:xfrm>
            <a:off x="7875300" y="1494300"/>
            <a:ext cx="940200" cy="1132800"/>
          </a:xfrm>
          <a:prstGeom prst="roundRect">
            <a:avLst>
              <a:gd fmla="val 16667" name="adj"/>
            </a:avLst>
          </a:prstGeom>
          <a:solidFill>
            <a:srgbClr val="4F7BE8">
              <a:alpha val="34180"/>
            </a:srgbClr>
          </a:solidFill>
          <a:ln cap="flat" cmpd="sng" w="38100">
            <a:solidFill>
              <a:schemeClr val="accent4"/>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251" name="Google Shape;1251;p96"/>
          <p:cNvSpPr/>
          <p:nvPr/>
        </p:nvSpPr>
        <p:spPr>
          <a:xfrm>
            <a:off x="2030252" y="1625850"/>
            <a:ext cx="940200" cy="945900"/>
          </a:xfrm>
          <a:prstGeom prst="roundRect">
            <a:avLst>
              <a:gd fmla="val 16667" name="adj"/>
            </a:avLst>
          </a:prstGeom>
          <a:solidFill>
            <a:srgbClr val="4F7BE8">
              <a:alpha val="34180"/>
            </a:srgbClr>
          </a:solidFill>
          <a:ln cap="flat" cmpd="sng" w="38100">
            <a:solidFill>
              <a:schemeClr val="accent4"/>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252" name="Google Shape;1252;p96"/>
          <p:cNvSpPr/>
          <p:nvPr/>
        </p:nvSpPr>
        <p:spPr>
          <a:xfrm>
            <a:off x="4909375" y="1482900"/>
            <a:ext cx="1003500" cy="1132800"/>
          </a:xfrm>
          <a:prstGeom prst="roundRect">
            <a:avLst>
              <a:gd fmla="val 16667" name="adj"/>
            </a:avLst>
          </a:prstGeom>
          <a:solidFill>
            <a:srgbClr val="4F7BE8">
              <a:alpha val="34180"/>
            </a:srgbClr>
          </a:solidFill>
          <a:ln cap="flat" cmpd="sng" w="38100">
            <a:solidFill>
              <a:schemeClr val="accent4"/>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56" name="Shape 1256"/>
        <p:cNvGrpSpPr/>
        <p:nvPr/>
      </p:nvGrpSpPr>
      <p:grpSpPr>
        <a:xfrm>
          <a:off x="0" y="0"/>
          <a:ext cx="0" cy="0"/>
          <a:chOff x="0" y="0"/>
          <a:chExt cx="0" cy="0"/>
        </a:xfrm>
      </p:grpSpPr>
      <p:sp>
        <p:nvSpPr>
          <p:cNvPr id="1257" name="Google Shape;1257;p97"/>
          <p:cNvSpPr txBox="1"/>
          <p:nvPr>
            <p:ph idx="1" type="body"/>
          </p:nvPr>
        </p:nvSpPr>
        <p:spPr>
          <a:xfrm>
            <a:off x="324000" y="759300"/>
            <a:ext cx="8237700" cy="4620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4) Cabdi wuxuu arkay xayaysiiskan dukaanka weyn.</a:t>
            </a:r>
            <a:endParaRPr/>
          </a:p>
        </p:txBody>
      </p:sp>
      <p:sp>
        <p:nvSpPr>
          <p:cNvPr id="1258" name="Google Shape;1258;p97"/>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Clr>
                <a:schemeClr val="dk1"/>
              </a:buClr>
              <a:buSzPts val="1100"/>
              <a:buFont typeface="Arial"/>
              <a:buNone/>
              <a:defRPr/>
            </a:pPr>
            <a:r>
              <a:rPr lang="en-GB" sz="1100">
                <a:latin typeface="Lexend"/>
              </a:rPr>
              <a:t>Isbarbardhigga xayaysiisyada (promotions)</a:t>
            </a:r>
            <a:endParaRPr/>
          </a:p>
        </p:txBody>
      </p:sp>
      <p:sp>
        <p:nvSpPr>
          <p:cNvPr id="1259" name="Google Shape;1259;p97"/>
          <p:cNvSpPr/>
          <p:nvPr/>
        </p:nvSpPr>
        <p:spPr>
          <a:xfrm>
            <a:off x="636200" y="1483350"/>
            <a:ext cx="3221400" cy="1088400"/>
          </a:xfrm>
          <a:prstGeom prst="roundRect">
            <a:avLst>
              <a:gd fmla="val 16667" name="adj"/>
            </a:avLst>
          </a:prstGeom>
          <a:solidFill>
            <a:schemeClr val="lt1"/>
          </a:solidFill>
          <a:ln cap="flat" cmpd="sng" w="38100">
            <a:solidFill>
              <a:schemeClr val="accent4"/>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260" name="Google Shape;1260;p97"/>
          <p:cNvSpPr txBox="1"/>
          <p:nvPr>
            <p:ph idx="4294967295" type="body"/>
          </p:nvPr>
        </p:nvSpPr>
        <p:spPr>
          <a:xfrm>
            <a:off x="725550" y="1583925"/>
            <a:ext cx="1644600" cy="676200"/>
          </a:xfrm>
          <a:prstGeom prst="rect">
            <a:avLst/>
          </a:prstGeom>
        </p:spPr>
        <p:txBody>
          <a:bodyPr anchorCtr="0" anchor="t" bIns="0" lIns="0" spcFirstLastPara="1" rIns="0" wrap="square" tIns="0">
            <a:normAutofit/>
          </a:bodyPr>
          <a:lstStyle/>
          <a:p>
            <a:pPr indent="0" lvl="0" marL="0" rtl="0" algn="l">
              <a:lnSpc>
                <a:spcPct val="150000"/>
              </a:lnSpc>
              <a:spcBef>
                <a:spcPts val="0"/>
              </a:spcBef>
              <a:spcAft>
                <a:spcPts val="0"/>
              </a:spcAft>
              <a:buNone/>
            </a:pPr>
            <a:r>
              <a:rPr lang="en-GB" sz="1400">
                <a:latin typeface="Lexend"/>
              </a:rPr>
              <a:t>Fizzy orange</a:t>
            </a:r>
            <a:r>
              <a:rPr lang="en-GB" sz="1400">
                <a:latin typeface="Lexend"/>
              </a:rPr>
              <a:t/>
            </a:r>
            <a:endParaRPr sz="2000"/>
          </a:p>
          <a:p>
            <a:pPr indent="0" lvl="0" marL="0" rtl="0" algn="l">
              <a:lnSpc>
                <a:spcPct val="150000"/>
              </a:lnSpc>
              <a:spcBef>
                <a:spcPts val="0"/>
              </a:spcBef>
              <a:spcAft>
                <a:spcPts val="0"/>
              </a:spcAft>
              <a:buNone/>
            </a:pPr>
            <a:r>
              <a:rPr lang="en-GB" sz="1400">
                <a:latin typeface="Lexend"/>
              </a:rPr>
              <a:t>£1.80 midkiiba</a:t>
            </a:r>
            <a:endParaRPr sz="2000"/>
          </a:p>
        </p:txBody>
      </p:sp>
      <p:sp>
        <p:nvSpPr>
          <p:cNvPr id="1261" name="Google Shape;1261;p97"/>
          <p:cNvSpPr txBox="1"/>
          <p:nvPr>
            <p:ph idx="4294967295" type="body"/>
          </p:nvPr>
        </p:nvSpPr>
        <p:spPr>
          <a:xfrm>
            <a:off x="2585775" y="1545125"/>
            <a:ext cx="1228800" cy="676200"/>
          </a:xfrm>
          <a:prstGeom prst="rect">
            <a:avLst/>
          </a:prstGeom>
        </p:spPr>
        <p:txBody>
          <a:bodyPr anchorCtr="0" anchor="t" bIns="0" lIns="0" spcFirstLastPara="1" rIns="0" wrap="square" tIns="0">
            <a:normAutofit/>
          </a:bodyPr>
          <a:lstStyle/>
          <a:p>
            <a:pPr indent="0" lvl="0" marL="0" rtl="0" algn="l">
              <a:lnSpc>
                <a:spcPct val="115000"/>
              </a:lnSpc>
              <a:spcBef>
                <a:spcPts val="0"/>
              </a:spcBef>
              <a:spcAft>
                <a:spcPts val="0"/>
              </a:spcAft>
              <a:buNone/>
            </a:pPr>
            <a:r>
              <a:rPr lang="en-GB" sz="1400">
                <a:latin typeface="Lexend"/>
              </a:rPr>
              <a:t>Iibso 1, hel 1 nus qiimo (half price)</a:t>
            </a:r>
            <a:endParaRPr sz="2000"/>
          </a:p>
        </p:txBody>
      </p:sp>
      <p:sp>
        <p:nvSpPr>
          <p:cNvPr id="1262" name="Google Shape;1262;p97"/>
          <p:cNvSpPr/>
          <p:nvPr/>
        </p:nvSpPr>
        <p:spPr>
          <a:xfrm>
            <a:off x="2449600" y="1483350"/>
            <a:ext cx="1407900" cy="1088400"/>
          </a:xfrm>
          <a:prstGeom prst="roundRect">
            <a:avLst>
              <a:gd fmla="val 16667" name="adj"/>
            </a:avLst>
          </a:prstGeom>
          <a:solidFill>
            <a:srgbClr val="4F7BE8">
              <a:alpha val="34180"/>
            </a:srgbClr>
          </a:solidFill>
          <a:ln cap="flat" cmpd="sng" w="38100">
            <a:solidFill>
              <a:schemeClr val="accent4"/>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pic>
        <p:nvPicPr>
          <p:cNvPr id="1263" name="Google Shape;1263;p97"/>
          <p:cNvPicPr preferRelativeResize="0"/>
          <p:nvPr/>
        </p:nvPicPr>
        <p:blipFill>
          <a:blip r:embed="rId5">
            <a:alphaModFix/>
          </a:blip>
          <a:stretch>
            <a:fillRect/>
          </a:stretch>
        </p:blipFill>
        <p:spPr>
          <a:xfrm flipH="1">
            <a:off x="8085606" y="2052750"/>
            <a:ext cx="585190" cy="647257"/>
          </a:xfrm>
          <a:prstGeom prst="rect">
            <a:avLst/>
          </a:prstGeom>
          <a:noFill/>
          <a:ln>
            <a:noFill/>
          </a:ln>
        </p:spPr>
      </p:pic>
      <p:grpSp>
        <p:nvGrpSpPr>
          <p:cNvPr id="1264" name="Google Shape;1264;p97"/>
          <p:cNvGrpSpPr/>
          <p:nvPr/>
        </p:nvGrpSpPr>
        <p:grpSpPr>
          <a:xfrm flipH="1">
            <a:off x="4532984" y="1336238"/>
            <a:ext cx="3662808" cy="1235637"/>
            <a:chOff x="1902381" y="1608371"/>
            <a:chExt cx="1814979" cy="1553870"/>
          </a:xfrm>
        </p:grpSpPr>
        <p:pic>
          <p:nvPicPr>
            <p:cNvPr id="1265" name="Google Shape;1265;p97"/>
            <p:cNvPicPr preferRelativeResize="0"/>
            <p:nvPr/>
          </p:nvPicPr>
          <p:blipFill rotWithShape="1">
            <a:blip r:embed="rId4">
              <a:alphaModFix/>
            </a:blip>
            <a:srcRect b="0" l="0" r="69082" t="56280"/>
            <a:stretch/>
          </p:blipFill>
          <p:spPr>
            <a:xfrm flipH="1">
              <a:off x="1902381" y="1608371"/>
              <a:ext cx="1814979" cy="1553870"/>
            </a:xfrm>
            <a:prstGeom prst="rect">
              <a:avLst/>
            </a:prstGeom>
            <a:noFill/>
            <a:ln>
              <a:noFill/>
            </a:ln>
          </p:spPr>
        </p:pic>
        <p:sp>
          <p:nvSpPr>
            <p:cNvPr id="1266" name="Google Shape;1266;p97"/>
            <p:cNvSpPr txBox="1"/>
            <p:nvPr/>
          </p:nvSpPr>
          <p:spPr>
            <a:xfrm flipH="1">
              <a:off x="2059054" y="1858586"/>
              <a:ext cx="1578900" cy="980100"/>
            </a:xfrm>
            <a:prstGeom prst="rect">
              <a:avLst/>
            </a:prstGeom>
            <a:noFill/>
            <a:ln>
              <a:noFill/>
            </a:ln>
          </p:spPr>
          <p:txBody>
            <a:bodyPr anchorCtr="0" anchor="ctr" bIns="0" lIns="0" spcFirstLastPara="1" rIns="0" wrap="square" tIns="0">
              <a:noAutofit/>
            </a:bodyPr>
            <a:lstStyle/>
            <a:p>
              <a:pPr indent="0" lvl="0" marL="0" rtl="0" algn="l">
                <a:lnSpc>
                  <a:spcPct val="100000"/>
                </a:lnSpc>
                <a:spcBef>
                  <a:spcPts val="0"/>
                </a:spcBef>
                <a:spcAft>
                  <a:spcPts val="1000"/>
                </a:spcAft>
                <a:buNone/>
              </a:pPr>
              <a:r>
                <a:rPr lang="en-GB" sz="1300">
                  <a:latin typeface="Lexend"/>
                  <a:ea typeface="Lexend"/>
                  <a:cs typeface="Lexend"/>
                  <a:sym typeface="Lexend"/>
                </a:rPr>
                <a:t>Markii aan halkan joogay usbuucii hore waxay ahaayeen £1.30 midkiiba laakiin ma jirin xayaysiis (promotion).</a:t>
              </a:r>
              <a:r>
                <a:rPr lang="en-GB" sz="1300">
                  <a:latin typeface="Lexend"/>
                  <a:ea typeface="Lexend"/>
                  <a:cs typeface="Lexend"/>
                  <a:sym typeface="Lexend"/>
                </a:rPr>
                <a:t/>
              </a:r>
              <a:endParaRPr sz="1800">
                <a:solidFill>
                  <a:srgbClr val="000000"/>
                </a:solidFill>
                <a:latin typeface="Lexend"/>
                <a:ea typeface="Lexend"/>
                <a:cs typeface="Lexend"/>
                <a:sym typeface="Lexend"/>
              </a:endParaRPr>
            </a:p>
          </p:txBody>
        </p:sp>
      </p:grpSp>
      <p:sp>
        <p:nvSpPr>
          <p:cNvPr id="1267" name="Google Shape;1267;p97"/>
          <p:cNvSpPr txBox="1"/>
          <p:nvPr>
            <p:ph idx="1" type="body"/>
          </p:nvPr>
        </p:nvSpPr>
        <p:spPr>
          <a:xfrm>
            <a:off x="324000" y="2833800"/>
            <a:ext cx="8496000" cy="4620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Ma xayaysiiskani (promotion) wuxuu bixiyaa heshiis ka fiican qiimihii (price) Lucas arkay usbuucii hore?</a:t>
            </a:r>
            <a:endParaRPr sz="2000"/>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71" name="Shape 1271"/>
        <p:cNvGrpSpPr/>
        <p:nvPr/>
      </p:nvGrpSpPr>
      <p:grpSpPr>
        <a:xfrm>
          <a:off x="0" y="0"/>
          <a:ext cx="0" cy="0"/>
          <a:chOff x="0" y="0"/>
          <a:chExt cx="0" cy="0"/>
        </a:xfrm>
      </p:grpSpPr>
      <p:sp>
        <p:nvSpPr>
          <p:cNvPr id="1272" name="Google Shape;1272;p98"/>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a:latin typeface="Lexend"/>
              </a:rPr>
              <a:t>Isbarbardhigga xayaysiisyada (promotions)</a:t>
            </a:r>
            <a:endParaRPr/>
          </a:p>
        </p:txBody>
      </p:sp>
      <p:sp>
        <p:nvSpPr>
          <p:cNvPr id="1273" name="Google Shape;1273;p98"/>
          <p:cNvSpPr txBox="1"/>
          <p:nvPr>
            <p:ph idx="1" type="body"/>
          </p:nvPr>
        </p:nvSpPr>
        <p:spPr>
          <a:xfrm>
            <a:off x="324000" y="759300"/>
            <a:ext cx="8364900" cy="6762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1) Isticmaal laba hab oo kala duwan si aad u muujiso in baakadaha (packs) 6 roollada ay ka fiican yihiin qiimaha (value for money) marka loo eego baakadaha 4 roollada.</a:t>
            </a:r>
            <a:endParaRPr sz="2000"/>
          </a:p>
        </p:txBody>
      </p:sp>
      <p:sp>
        <p:nvSpPr>
          <p:cNvPr id="1274" name="Google Shape;1274;p98"/>
          <p:cNvSpPr/>
          <p:nvPr/>
        </p:nvSpPr>
        <p:spPr>
          <a:xfrm>
            <a:off x="1578375" y="1544125"/>
            <a:ext cx="2509200" cy="840900"/>
          </a:xfrm>
          <a:prstGeom prst="roundRect">
            <a:avLst>
              <a:gd fmla="val 16667" name="adj"/>
            </a:avLst>
          </a:prstGeom>
          <a:solidFill>
            <a:schemeClr val="lt1"/>
          </a:solidFill>
          <a:ln cap="flat" cmpd="sng" w="38100">
            <a:solidFill>
              <a:schemeClr val="accent4"/>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275" name="Google Shape;1275;p98"/>
          <p:cNvSpPr txBox="1"/>
          <p:nvPr>
            <p:ph idx="4294967295" type="body"/>
          </p:nvPr>
        </p:nvSpPr>
        <p:spPr>
          <a:xfrm>
            <a:off x="1667150" y="1606050"/>
            <a:ext cx="2420400" cy="676200"/>
          </a:xfrm>
          <a:prstGeom prst="rect">
            <a:avLst/>
          </a:prstGeom>
        </p:spPr>
        <p:txBody>
          <a:bodyPr anchorCtr="0" anchor="t" bIns="0" lIns="0" spcFirstLastPara="1" rIns="0" wrap="square" tIns="0">
            <a:normAutofit/>
          </a:bodyPr>
          <a:lstStyle/>
          <a:p>
            <a:pPr indent="0" lvl="0" marL="0" rtl="0" algn="l">
              <a:lnSpc>
                <a:spcPct val="115000"/>
              </a:lnSpc>
              <a:spcBef>
                <a:spcPts val="0"/>
              </a:spcBef>
              <a:spcAft>
                <a:spcPts val="0"/>
              </a:spcAft>
              <a:buNone/>
            </a:pPr>
            <a:r>
              <a:rPr lang="en-GB" sz="1100">
                <a:latin typeface="Lexend"/>
              </a:rPr>
              <a:t>4 baakad oo roollada jilicsan (soft rolls)</a:t>
            </a:r>
            <a:endParaRPr sz="2000"/>
          </a:p>
          <a:p>
            <a:pPr indent="0" lvl="0" marL="0" rtl="0" algn="l">
              <a:lnSpc>
                <a:spcPct val="115000"/>
              </a:lnSpc>
              <a:spcBef>
                <a:spcPts val="0"/>
              </a:spcBef>
              <a:spcAft>
                <a:spcPts val="0"/>
              </a:spcAft>
              <a:buNone/>
            </a:pPr>
            <a:r>
              <a:rPr lang="en-GB" sz="1100">
                <a:latin typeface="Lexend"/>
              </a:rPr>
              <a:t>90 p </a:t>
            </a:r>
            <a:endParaRPr sz="2000"/>
          </a:p>
        </p:txBody>
      </p:sp>
      <p:sp>
        <p:nvSpPr>
          <p:cNvPr id="1276" name="Google Shape;1276;p98"/>
          <p:cNvSpPr/>
          <p:nvPr/>
        </p:nvSpPr>
        <p:spPr>
          <a:xfrm>
            <a:off x="4983750" y="1544125"/>
            <a:ext cx="2546100" cy="840900"/>
          </a:xfrm>
          <a:prstGeom prst="roundRect">
            <a:avLst>
              <a:gd fmla="val 16667" name="adj"/>
            </a:avLst>
          </a:prstGeom>
          <a:solidFill>
            <a:schemeClr val="lt1"/>
          </a:solidFill>
          <a:ln cap="flat" cmpd="sng" w="38100">
            <a:solidFill>
              <a:schemeClr val="accent4"/>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277" name="Google Shape;1277;p98"/>
          <p:cNvSpPr txBox="1"/>
          <p:nvPr>
            <p:ph idx="4294967295" type="body"/>
          </p:nvPr>
        </p:nvSpPr>
        <p:spPr>
          <a:xfrm>
            <a:off x="5072524" y="1606050"/>
            <a:ext cx="2373600" cy="676200"/>
          </a:xfrm>
          <a:prstGeom prst="rect">
            <a:avLst/>
          </a:prstGeom>
        </p:spPr>
        <p:txBody>
          <a:bodyPr anchorCtr="0" anchor="t" bIns="0" lIns="0" spcFirstLastPara="1" rIns="0" wrap="square" tIns="0">
            <a:normAutofit/>
          </a:bodyPr>
          <a:lstStyle/>
          <a:p>
            <a:pPr indent="0" lvl="0" marL="0" rtl="0" algn="l">
              <a:lnSpc>
                <a:spcPct val="115000"/>
              </a:lnSpc>
              <a:spcBef>
                <a:spcPts val="0"/>
              </a:spcBef>
              <a:spcAft>
                <a:spcPts val="0"/>
              </a:spcAft>
              <a:buNone/>
            </a:pPr>
            <a:r>
              <a:rPr lang="en-GB" sz="1100">
                <a:latin typeface="Lexend"/>
              </a:rPr>
              <a:t>6 baakad oo roollada jilicsan (soft rolls)</a:t>
            </a:r>
            <a:endParaRPr sz="2000"/>
          </a:p>
          <a:p>
            <a:pPr indent="0" lvl="0" marL="0" rtl="0" algn="l">
              <a:lnSpc>
                <a:spcPct val="115000"/>
              </a:lnSpc>
              <a:spcBef>
                <a:spcPts val="0"/>
              </a:spcBef>
              <a:spcAft>
                <a:spcPts val="0"/>
              </a:spcAft>
              <a:buNone/>
            </a:pPr>
            <a:r>
              <a:rPr lang="en-GB" sz="1100">
                <a:latin typeface="Lexend"/>
              </a:rPr>
              <a:t>£1.20</a:t>
            </a:r>
            <a:endParaRPr sz="2000"/>
          </a:p>
        </p:txBody>
      </p:sp>
      <p:sp>
        <p:nvSpPr>
          <p:cNvPr id="1278" name="Google Shape;1278;p98"/>
          <p:cNvSpPr txBox="1"/>
          <p:nvPr>
            <p:ph idx="1" type="body"/>
          </p:nvPr>
        </p:nvSpPr>
        <p:spPr>
          <a:xfrm>
            <a:off x="324000" y="2493650"/>
            <a:ext cx="3117000" cy="351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Tusaale: Helitaanka qiimaha 12</a:t>
            </a:r>
            <a:r>
              <a:rPr lang="en-GB" sz="1100">
                <a:latin typeface="Lexend"/>
              </a:rPr>
              <a:t/>
            </a:r>
            <a:r>
              <a:rPr lang="en-GB" sz="1100">
                <a:latin typeface="Kalam"/>
                <a:ea typeface="Kalam"/>
                <a:cs typeface="Kalam"/>
                <a:sym typeface="Kalam"/>
              </a:rPr>
              <a:t/>
            </a:r>
            <a:r>
              <a:rPr lang="en-GB" sz="1100">
                <a:latin typeface="Lexend"/>
              </a:rPr>
              <a:t/>
            </a:r>
            <a:endParaRPr sz="2000"/>
          </a:p>
        </p:txBody>
      </p:sp>
      <p:sp>
        <p:nvSpPr>
          <p:cNvPr id="1279" name="Google Shape;1279;p98"/>
          <p:cNvSpPr txBox="1"/>
          <p:nvPr>
            <p:ph idx="1" type="body"/>
          </p:nvPr>
        </p:nvSpPr>
        <p:spPr>
          <a:xfrm>
            <a:off x="324000" y="2844950"/>
            <a:ext cx="3117000" cy="351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0</a:t>
            </a:r>
            <a:r>
              <a:rPr lang="en-GB" sz="1100">
                <a:latin typeface="Kalam"/>
                <a:ea typeface="Kalam"/>
                <a:cs typeface="Kalam"/>
                <a:sym typeface="Kalam"/>
              </a:rPr>
              <a:t>.9 × 3 = 2.7</a:t>
            </a:r>
            <a:r>
              <a:rPr lang="en-GB" sz="1100">
                <a:latin typeface="Lexend"/>
              </a:rPr>
              <a:t> </a:t>
            </a:r>
            <a:endParaRPr sz="2000"/>
          </a:p>
        </p:txBody>
      </p:sp>
      <p:sp>
        <p:nvSpPr>
          <p:cNvPr id="1280" name="Google Shape;1280;p98"/>
          <p:cNvSpPr txBox="1"/>
          <p:nvPr>
            <p:ph idx="1" type="body"/>
          </p:nvPr>
        </p:nvSpPr>
        <p:spPr>
          <a:xfrm>
            <a:off x="324000" y="3196250"/>
            <a:ext cx="3117000" cy="382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1.2</a:t>
            </a:r>
            <a:r>
              <a:rPr lang="en-GB" sz="1100">
                <a:latin typeface="Kalam"/>
                <a:ea typeface="Kalam"/>
                <a:cs typeface="Kalam"/>
                <a:sym typeface="Kalam"/>
              </a:rPr>
              <a:t> × 2 = 2.4</a:t>
            </a:r>
            <a:r>
              <a:rPr lang="en-GB" sz="1100">
                <a:latin typeface="Lexend"/>
              </a:rPr>
              <a:t> </a:t>
            </a:r>
            <a:endParaRPr sz="2000"/>
          </a:p>
        </p:txBody>
      </p:sp>
      <p:sp>
        <p:nvSpPr>
          <p:cNvPr id="1281" name="Google Shape;1281;p98"/>
          <p:cNvSpPr txBox="1"/>
          <p:nvPr>
            <p:ph idx="1" type="body"/>
          </p:nvPr>
        </p:nvSpPr>
        <p:spPr>
          <a:xfrm>
            <a:off x="324000" y="3588600"/>
            <a:ext cx="4029300" cy="3828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100">
                <a:latin typeface="Kalam"/>
                <a:ea typeface="Kalam"/>
                <a:cs typeface="Kalam"/>
                <a:sym typeface="Kalam"/>
              </a:rPr>
              <a:t>Baakadaha 6 ayaa ka fiican qiimaha (value for money). 12 waxay ku kacayaan £2.40 taasoo ka jaban iibsashada baakadaha 4 (£2.70)</a:t>
            </a:r>
            <a:endParaRPr sz="2000"/>
          </a:p>
        </p:txBody>
      </p:sp>
      <p:sp>
        <p:nvSpPr>
          <p:cNvPr id="1282" name="Google Shape;1282;p98"/>
          <p:cNvSpPr txBox="1"/>
          <p:nvPr>
            <p:ph idx="1" type="body"/>
          </p:nvPr>
        </p:nvSpPr>
        <p:spPr>
          <a:xfrm>
            <a:off x="4572000" y="2571750"/>
            <a:ext cx="3117000" cy="351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Helitaanka qiimaha halbeegga (unit price)</a:t>
            </a:r>
            <a:r>
              <a:rPr lang="en-GB" sz="1100">
                <a:latin typeface="Lexend"/>
              </a:rPr>
              <a:t/>
            </a:r>
            <a:endParaRPr sz="2000"/>
          </a:p>
        </p:txBody>
      </p:sp>
      <p:sp>
        <p:nvSpPr>
          <p:cNvPr id="1283" name="Google Shape;1283;p98"/>
          <p:cNvSpPr txBox="1"/>
          <p:nvPr>
            <p:ph idx="1" type="body"/>
          </p:nvPr>
        </p:nvSpPr>
        <p:spPr>
          <a:xfrm>
            <a:off x="4572000" y="2923050"/>
            <a:ext cx="1993800" cy="351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0.9 ÷ 4 = 0.225</a:t>
            </a:r>
            <a:r>
              <a:rPr lang="en-GB" sz="1100">
                <a:latin typeface="Lexend"/>
              </a:rPr>
              <a:t> </a:t>
            </a:r>
            <a:endParaRPr sz="2000"/>
          </a:p>
        </p:txBody>
      </p:sp>
      <p:sp>
        <p:nvSpPr>
          <p:cNvPr id="1284" name="Google Shape;1284;p98"/>
          <p:cNvSpPr txBox="1"/>
          <p:nvPr>
            <p:ph idx="1" type="body"/>
          </p:nvPr>
        </p:nvSpPr>
        <p:spPr>
          <a:xfrm>
            <a:off x="6695100" y="2923050"/>
            <a:ext cx="1993800" cy="351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(22.5 p roolladkiiba)</a:t>
            </a:r>
            <a:r>
              <a:rPr lang="en-GB" sz="1100">
                <a:latin typeface="Lexend"/>
              </a:rPr>
              <a:t/>
            </a:r>
            <a:endParaRPr sz="2000"/>
          </a:p>
        </p:txBody>
      </p:sp>
      <p:sp>
        <p:nvSpPr>
          <p:cNvPr id="1285" name="Google Shape;1285;p98"/>
          <p:cNvSpPr txBox="1"/>
          <p:nvPr>
            <p:ph idx="1" type="body"/>
          </p:nvPr>
        </p:nvSpPr>
        <p:spPr>
          <a:xfrm>
            <a:off x="4572000" y="3304050"/>
            <a:ext cx="1993800" cy="351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1.2</a:t>
            </a:r>
            <a:r>
              <a:rPr lang="en-GB" sz="1100">
                <a:latin typeface="Kalam"/>
                <a:ea typeface="Kalam"/>
                <a:cs typeface="Kalam"/>
                <a:sym typeface="Kalam"/>
              </a:rPr>
              <a:t> ÷ 6 = 0.2</a:t>
            </a:r>
            <a:r>
              <a:rPr lang="en-GB" sz="1100">
                <a:latin typeface="Lexend"/>
              </a:rPr>
              <a:t> </a:t>
            </a:r>
            <a:endParaRPr sz="2000"/>
          </a:p>
        </p:txBody>
      </p:sp>
      <p:sp>
        <p:nvSpPr>
          <p:cNvPr id="1286" name="Google Shape;1286;p98"/>
          <p:cNvSpPr txBox="1"/>
          <p:nvPr>
            <p:ph idx="1" type="body"/>
          </p:nvPr>
        </p:nvSpPr>
        <p:spPr>
          <a:xfrm>
            <a:off x="6695100" y="3304050"/>
            <a:ext cx="1993800" cy="351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(20 p roolladkiiba)</a:t>
            </a:r>
            <a:r>
              <a:rPr lang="en-GB" sz="1100">
                <a:latin typeface="Lexend"/>
              </a:rPr>
              <a:t/>
            </a:r>
            <a:endParaRPr sz="2000"/>
          </a:p>
        </p:txBody>
      </p:sp>
      <p:sp>
        <p:nvSpPr>
          <p:cNvPr id="1287" name="Google Shape;1287;p98"/>
          <p:cNvSpPr txBox="1"/>
          <p:nvPr>
            <p:ph idx="1" type="body"/>
          </p:nvPr>
        </p:nvSpPr>
        <p:spPr>
          <a:xfrm>
            <a:off x="4572000" y="3736900"/>
            <a:ext cx="4248000" cy="3513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100">
                <a:latin typeface="Kalam"/>
                <a:ea typeface="Kalam"/>
                <a:cs typeface="Kalam"/>
                <a:sym typeface="Kalam"/>
              </a:rPr>
              <a:t>Baakadda 6 waxay leedahay qiimo (price) ka jaban roolladkiiba marka waa ka fiican qiimaha (value for money).</a:t>
            </a:r>
            <a:r>
              <a:rPr lang="en-GB" sz="1100">
                <a:latin typeface="Kalam"/>
                <a:ea typeface="Kalam"/>
                <a:cs typeface="Kalam"/>
                <a:sym typeface="Kalam"/>
              </a:rPr>
              <a:t/>
            </a:r>
            <a:r>
              <a:rPr lang="en-GB" sz="1100">
                <a:latin typeface="Kalam"/>
                <a:ea typeface="Kalam"/>
                <a:cs typeface="Kalam"/>
                <a:sym typeface="Kalam"/>
              </a:rPr>
              <a:t/>
            </a:r>
            <a:r>
              <a:rPr lang="en-GB" sz="1100">
                <a:latin typeface="Lexend"/>
              </a:rPr>
              <a:t/>
            </a:r>
            <a:endParaRPr sz="2000"/>
          </a:p>
        </p:txBody>
      </p:sp>
      <p:sp>
        <p:nvSpPr>
          <p:cNvPr id="1288" name="Google Shape;1288;p98"/>
          <p:cNvSpPr txBox="1"/>
          <p:nvPr>
            <p:ph idx="1" type="body"/>
          </p:nvPr>
        </p:nvSpPr>
        <p:spPr>
          <a:xfrm>
            <a:off x="4476175" y="4469100"/>
            <a:ext cx="4029300" cy="3513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100">
                <a:latin typeface="Kalam"/>
                <a:ea typeface="Kalam"/>
                <a:cs typeface="Kalam"/>
                <a:sym typeface="Kalam"/>
              </a:rPr>
              <a:t>(Waxaa jira habab kale oo ansax ah.)</a:t>
            </a:r>
            <a:endParaRPr sz="20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7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7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8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8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8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8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8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8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8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8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88"/>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92" name="Shape 1292"/>
        <p:cNvGrpSpPr/>
        <p:nvPr/>
      </p:nvGrpSpPr>
      <p:grpSpPr>
        <a:xfrm>
          <a:off x="0" y="0"/>
          <a:ext cx="0" cy="0"/>
          <a:chOff x="0" y="0"/>
          <a:chExt cx="0" cy="0"/>
        </a:xfrm>
      </p:grpSpPr>
      <p:sp>
        <p:nvSpPr>
          <p:cNvPr id="1293" name="Google Shape;1293;p99"/>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a:latin typeface="Lexend"/>
              </a:rPr>
              <a:t>Isbarbardhigga xayaysiisyada (promotions)</a:t>
            </a:r>
            <a:endParaRPr/>
          </a:p>
        </p:txBody>
      </p:sp>
      <p:sp>
        <p:nvSpPr>
          <p:cNvPr id="1294" name="Google Shape;1294;p99"/>
          <p:cNvSpPr txBox="1"/>
          <p:nvPr>
            <p:ph idx="1" type="body"/>
          </p:nvPr>
        </p:nvSpPr>
        <p:spPr>
          <a:xfrm>
            <a:off x="324000" y="759300"/>
            <a:ext cx="82377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2) Caasha waxay u baahan tahay 500 g oo boqoshaada ah (mushrooms) cunto (recipe) loogu talagalay 2 qof.</a:t>
            </a:r>
            <a:endParaRPr sz="1900"/>
          </a:p>
        </p:txBody>
      </p:sp>
      <p:sp>
        <p:nvSpPr>
          <p:cNvPr id="1295" name="Google Shape;1295;p99"/>
          <p:cNvSpPr/>
          <p:nvPr/>
        </p:nvSpPr>
        <p:spPr>
          <a:xfrm>
            <a:off x="450525" y="1247250"/>
            <a:ext cx="2415900" cy="840900"/>
          </a:xfrm>
          <a:prstGeom prst="roundRect">
            <a:avLst>
              <a:gd fmla="val 16667" name="adj"/>
            </a:avLst>
          </a:prstGeom>
          <a:solidFill>
            <a:schemeClr val="lt1"/>
          </a:solidFill>
          <a:ln cap="flat" cmpd="sng" w="38100">
            <a:solidFill>
              <a:schemeClr val="accent4"/>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296" name="Google Shape;1296;p99"/>
          <p:cNvSpPr txBox="1"/>
          <p:nvPr>
            <p:ph idx="4294967295" type="body"/>
          </p:nvPr>
        </p:nvSpPr>
        <p:spPr>
          <a:xfrm>
            <a:off x="539300" y="1309175"/>
            <a:ext cx="2255100" cy="676200"/>
          </a:xfrm>
          <a:prstGeom prst="rect">
            <a:avLst/>
          </a:prstGeom>
        </p:spPr>
        <p:txBody>
          <a:bodyPr anchorCtr="0" anchor="t" bIns="0" lIns="0" spcFirstLastPara="1" rIns="0" wrap="square" tIns="0">
            <a:normAutofit/>
          </a:bodyPr>
          <a:lstStyle/>
          <a:p>
            <a:pPr indent="0" lvl="0" marL="0" rtl="0" algn="l">
              <a:lnSpc>
                <a:spcPct val="115000"/>
              </a:lnSpc>
              <a:spcBef>
                <a:spcPts val="0"/>
              </a:spcBef>
              <a:spcAft>
                <a:spcPts val="0"/>
              </a:spcAft>
              <a:buNone/>
            </a:pPr>
            <a:r>
              <a:rPr lang="en-GB" sz="1800">
                <a:latin typeface="Lexend"/>
              </a:rPr>
              <a:t>Bogoshaada 150 g</a:t>
            </a:r>
            <a:endParaRPr sz="2000"/>
          </a:p>
          <a:p>
            <a:pPr indent="0" lvl="0" marL="0" rtl="0" algn="l">
              <a:lnSpc>
                <a:spcPct val="115000"/>
              </a:lnSpc>
              <a:spcBef>
                <a:spcPts val="0"/>
              </a:spcBef>
              <a:spcAft>
                <a:spcPts val="0"/>
              </a:spcAft>
              <a:buNone/>
            </a:pPr>
            <a:r>
              <a:rPr lang="en-GB" sz="1800">
                <a:latin typeface="Lexend"/>
              </a:rPr>
              <a:t>80 p </a:t>
            </a:r>
            <a:endParaRPr sz="2000"/>
          </a:p>
        </p:txBody>
      </p:sp>
      <p:sp>
        <p:nvSpPr>
          <p:cNvPr id="1297" name="Google Shape;1297;p99"/>
          <p:cNvSpPr/>
          <p:nvPr/>
        </p:nvSpPr>
        <p:spPr>
          <a:xfrm>
            <a:off x="3381800" y="1226825"/>
            <a:ext cx="2415900" cy="840900"/>
          </a:xfrm>
          <a:prstGeom prst="roundRect">
            <a:avLst>
              <a:gd fmla="val 16667" name="adj"/>
            </a:avLst>
          </a:prstGeom>
          <a:solidFill>
            <a:schemeClr val="lt1"/>
          </a:solidFill>
          <a:ln cap="flat" cmpd="sng" w="38100">
            <a:solidFill>
              <a:schemeClr val="accent4"/>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298" name="Google Shape;1298;p99"/>
          <p:cNvSpPr txBox="1"/>
          <p:nvPr>
            <p:ph idx="4294967295" type="body"/>
          </p:nvPr>
        </p:nvSpPr>
        <p:spPr>
          <a:xfrm>
            <a:off x="3470575" y="1288750"/>
            <a:ext cx="2255100" cy="676200"/>
          </a:xfrm>
          <a:prstGeom prst="rect">
            <a:avLst/>
          </a:prstGeom>
        </p:spPr>
        <p:txBody>
          <a:bodyPr anchorCtr="0" anchor="t" bIns="0" lIns="0" spcFirstLastPara="1" rIns="0" wrap="square" tIns="0">
            <a:normAutofit/>
          </a:bodyPr>
          <a:lstStyle/>
          <a:p>
            <a:pPr indent="0" lvl="0" marL="0" rtl="0" algn="l">
              <a:lnSpc>
                <a:spcPct val="115000"/>
              </a:lnSpc>
              <a:spcBef>
                <a:spcPts val="0"/>
              </a:spcBef>
              <a:spcAft>
                <a:spcPts val="0"/>
              </a:spcAft>
              <a:buNone/>
            </a:pPr>
            <a:r>
              <a:rPr lang="en-GB" sz="1800">
                <a:latin typeface="Lexend"/>
              </a:rPr>
              <a:t>Bogoshaada 400 g</a:t>
            </a:r>
            <a:endParaRPr sz="2000"/>
          </a:p>
          <a:p>
            <a:pPr indent="0" lvl="0" marL="0" rtl="0" algn="l">
              <a:lnSpc>
                <a:spcPct val="115000"/>
              </a:lnSpc>
              <a:spcBef>
                <a:spcPts val="0"/>
              </a:spcBef>
              <a:spcAft>
                <a:spcPts val="0"/>
              </a:spcAft>
              <a:buNone/>
            </a:pPr>
            <a:r>
              <a:rPr lang="en-GB" sz="1800">
                <a:latin typeface="Lexend"/>
              </a:rPr>
              <a:t>£1.10 </a:t>
            </a:r>
            <a:endParaRPr sz="2000"/>
          </a:p>
        </p:txBody>
      </p:sp>
      <p:sp>
        <p:nvSpPr>
          <p:cNvPr id="1299" name="Google Shape;1299;p99"/>
          <p:cNvSpPr/>
          <p:nvPr/>
        </p:nvSpPr>
        <p:spPr>
          <a:xfrm>
            <a:off x="6201200" y="1226825"/>
            <a:ext cx="2415900" cy="840900"/>
          </a:xfrm>
          <a:prstGeom prst="roundRect">
            <a:avLst>
              <a:gd fmla="val 16667" name="adj"/>
            </a:avLst>
          </a:prstGeom>
          <a:solidFill>
            <a:schemeClr val="lt1"/>
          </a:solidFill>
          <a:ln cap="flat" cmpd="sng" w="38100">
            <a:solidFill>
              <a:schemeClr val="accent4"/>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300" name="Google Shape;1300;p99"/>
          <p:cNvSpPr txBox="1"/>
          <p:nvPr>
            <p:ph idx="4294967295" type="body"/>
          </p:nvPr>
        </p:nvSpPr>
        <p:spPr>
          <a:xfrm>
            <a:off x="6289975" y="1288750"/>
            <a:ext cx="2255100" cy="676200"/>
          </a:xfrm>
          <a:prstGeom prst="rect">
            <a:avLst/>
          </a:prstGeom>
        </p:spPr>
        <p:txBody>
          <a:bodyPr anchorCtr="0" anchor="t" bIns="0" lIns="0" spcFirstLastPara="1" rIns="0" wrap="square" tIns="0">
            <a:normAutofit/>
          </a:bodyPr>
          <a:lstStyle/>
          <a:p>
            <a:pPr indent="0" lvl="0" marL="0" rtl="0" algn="l">
              <a:lnSpc>
                <a:spcPct val="115000"/>
              </a:lnSpc>
              <a:spcBef>
                <a:spcPts val="0"/>
              </a:spcBef>
              <a:spcAft>
                <a:spcPts val="0"/>
              </a:spcAft>
              <a:buNone/>
            </a:pPr>
            <a:r>
              <a:rPr lang="en-GB" sz="1800">
                <a:latin typeface="Lexend"/>
              </a:rPr>
              <a:t>Bogoshaada 600 g</a:t>
            </a:r>
            <a:endParaRPr sz="2000"/>
          </a:p>
          <a:p>
            <a:pPr indent="0" lvl="0" marL="0" rtl="0" algn="l">
              <a:lnSpc>
                <a:spcPct val="115000"/>
              </a:lnSpc>
              <a:spcBef>
                <a:spcPts val="0"/>
              </a:spcBef>
              <a:spcAft>
                <a:spcPts val="0"/>
              </a:spcAft>
              <a:buNone/>
            </a:pPr>
            <a:r>
              <a:rPr lang="en-GB" sz="1800">
                <a:latin typeface="Lexend"/>
              </a:rPr>
              <a:t>£1.80 </a:t>
            </a:r>
            <a:endParaRPr sz="2000"/>
          </a:p>
        </p:txBody>
      </p:sp>
      <p:sp>
        <p:nvSpPr>
          <p:cNvPr id="1301" name="Google Shape;1301;p99"/>
          <p:cNvSpPr txBox="1"/>
          <p:nvPr>
            <p:ph idx="1" type="body"/>
          </p:nvPr>
        </p:nvSpPr>
        <p:spPr>
          <a:xfrm>
            <a:off x="324000" y="2160000"/>
            <a:ext cx="8496000" cy="3828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0"/>
              </a:spcAft>
              <a:buNone/>
            </a:pPr>
            <a:r>
              <a:rPr lang="en-GB" sz="1800">
                <a:latin typeface="Lexend"/>
              </a:rPr>
              <a:t>a) Baakad kasta, waa maxay qiimaha (price) 100 garaamkiiba?</a:t>
            </a:r>
            <a:endParaRPr sz="1800"/>
          </a:p>
        </p:txBody>
      </p:sp>
      <p:sp>
        <p:nvSpPr>
          <p:cNvPr id="1302" name="Google Shape;1302;p99"/>
          <p:cNvSpPr txBox="1"/>
          <p:nvPr>
            <p:ph idx="1" type="body"/>
          </p:nvPr>
        </p:nvSpPr>
        <p:spPr>
          <a:xfrm>
            <a:off x="324000" y="2650050"/>
            <a:ext cx="2226300" cy="351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0.8 ÷ 1.5 = 0.533…</a:t>
            </a:r>
            <a:r>
              <a:rPr lang="en-GB" sz="1800">
                <a:latin typeface="Lexend"/>
              </a:rPr>
              <a:t> </a:t>
            </a:r>
            <a:endParaRPr sz="2000"/>
          </a:p>
        </p:txBody>
      </p:sp>
      <p:sp>
        <p:nvSpPr>
          <p:cNvPr id="1303" name="Google Shape;1303;p99"/>
          <p:cNvSpPr txBox="1"/>
          <p:nvPr>
            <p:ph idx="1" type="body"/>
          </p:nvPr>
        </p:nvSpPr>
        <p:spPr>
          <a:xfrm>
            <a:off x="324000" y="3154450"/>
            <a:ext cx="3432000" cy="3513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100">
                <a:latin typeface="Kalam"/>
                <a:ea typeface="Kalam"/>
                <a:cs typeface="Kalam"/>
                <a:sym typeface="Kalam"/>
              </a:rPr>
              <a:t>Qiyaastii 53.3 p 100 g kasta</a:t>
            </a:r>
            <a:r>
              <a:rPr lang="en-GB" sz="1800">
                <a:latin typeface="Lexend"/>
              </a:rPr>
              <a:t/>
            </a:r>
            <a:endParaRPr sz="2000"/>
          </a:p>
        </p:txBody>
      </p:sp>
      <p:sp>
        <p:nvSpPr>
          <p:cNvPr id="1304" name="Google Shape;1304;p99"/>
          <p:cNvSpPr txBox="1"/>
          <p:nvPr>
            <p:ph idx="1" type="body"/>
          </p:nvPr>
        </p:nvSpPr>
        <p:spPr>
          <a:xfrm>
            <a:off x="4044425" y="2635075"/>
            <a:ext cx="2226300" cy="351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1.1</a:t>
            </a:r>
            <a:r>
              <a:rPr lang="en-GB" sz="1100">
                <a:latin typeface="Kalam"/>
                <a:ea typeface="Kalam"/>
                <a:cs typeface="Kalam"/>
                <a:sym typeface="Kalam"/>
              </a:rPr>
              <a:t> ÷ 4 = 0.275</a:t>
            </a:r>
            <a:r>
              <a:rPr lang="en-GB" sz="1800">
                <a:latin typeface="Lexend"/>
              </a:rPr>
              <a:t> </a:t>
            </a:r>
            <a:endParaRPr sz="2000"/>
          </a:p>
        </p:txBody>
      </p:sp>
      <p:sp>
        <p:nvSpPr>
          <p:cNvPr id="1305" name="Google Shape;1305;p99"/>
          <p:cNvSpPr txBox="1"/>
          <p:nvPr>
            <p:ph idx="1" type="body"/>
          </p:nvPr>
        </p:nvSpPr>
        <p:spPr>
          <a:xfrm>
            <a:off x="4044425" y="3139475"/>
            <a:ext cx="2226300" cy="3513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100">
                <a:latin typeface="Kalam"/>
                <a:ea typeface="Kalam"/>
                <a:cs typeface="Kalam"/>
                <a:sym typeface="Kalam"/>
              </a:rPr>
              <a:t>27.5 p 100 g kasta</a:t>
            </a:r>
            <a:r>
              <a:rPr lang="en-GB" sz="1100">
                <a:latin typeface="Kalam"/>
                <a:ea typeface="Kalam"/>
                <a:cs typeface="Kalam"/>
                <a:sym typeface="Kalam"/>
              </a:rPr>
              <a:t/>
            </a:r>
            <a:r>
              <a:rPr lang="en-GB" sz="1800">
                <a:latin typeface="Lexend"/>
              </a:rPr>
              <a:t/>
            </a:r>
            <a:endParaRPr sz="2000"/>
          </a:p>
        </p:txBody>
      </p:sp>
      <p:sp>
        <p:nvSpPr>
          <p:cNvPr id="1306" name="Google Shape;1306;p99"/>
          <p:cNvSpPr txBox="1"/>
          <p:nvPr>
            <p:ph idx="1" type="body"/>
          </p:nvPr>
        </p:nvSpPr>
        <p:spPr>
          <a:xfrm>
            <a:off x="6559025" y="2635075"/>
            <a:ext cx="2226300" cy="351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1</a:t>
            </a:r>
            <a:r>
              <a:rPr lang="en-GB" sz="1100">
                <a:latin typeface="Kalam"/>
                <a:ea typeface="Kalam"/>
                <a:cs typeface="Kalam"/>
                <a:sym typeface="Kalam"/>
              </a:rPr>
              <a:t>.8 ÷ 6 = 0.3</a:t>
            </a:r>
            <a:r>
              <a:rPr lang="en-GB" sz="1800">
                <a:latin typeface="Lexend"/>
              </a:rPr>
              <a:t> </a:t>
            </a:r>
            <a:endParaRPr sz="2000"/>
          </a:p>
        </p:txBody>
      </p:sp>
      <p:sp>
        <p:nvSpPr>
          <p:cNvPr id="1307" name="Google Shape;1307;p99"/>
          <p:cNvSpPr txBox="1"/>
          <p:nvPr>
            <p:ph idx="1" type="body"/>
          </p:nvPr>
        </p:nvSpPr>
        <p:spPr>
          <a:xfrm>
            <a:off x="6559025" y="3139475"/>
            <a:ext cx="2226300" cy="3513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100">
                <a:latin typeface="Kalam"/>
                <a:ea typeface="Kalam"/>
                <a:cs typeface="Kalam"/>
                <a:sym typeface="Kalam"/>
              </a:rPr>
              <a:t>30 p 100 g kasta</a:t>
            </a:r>
            <a:r>
              <a:rPr lang="en-GB" sz="1100">
                <a:latin typeface="Kalam"/>
                <a:ea typeface="Kalam"/>
                <a:cs typeface="Kalam"/>
                <a:sym typeface="Kalam"/>
              </a:rPr>
              <a:t/>
            </a:r>
            <a:r>
              <a:rPr lang="en-GB" sz="1800">
                <a:latin typeface="Lexend"/>
              </a:rPr>
              <a:t/>
            </a:r>
            <a:endParaRPr sz="2000"/>
          </a:p>
        </p:txBody>
      </p:sp>
      <p:sp>
        <p:nvSpPr>
          <p:cNvPr id="1308" name="Google Shape;1308;p99"/>
          <p:cNvSpPr txBox="1"/>
          <p:nvPr>
            <p:ph idx="1" type="body"/>
          </p:nvPr>
        </p:nvSpPr>
        <p:spPr>
          <a:xfrm>
            <a:off x="324000" y="3563250"/>
            <a:ext cx="8496000" cy="3828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0"/>
              </a:spcAft>
              <a:buClr>
                <a:schemeClr val="dk1"/>
              </a:buClr>
              <a:buSzPts val="1100"/>
              <a:buFont typeface="Arial"/>
              <a:buNone/>
            </a:pPr>
            <a:r>
              <a:rPr lang="en-GB" sz="1800">
                <a:latin typeface="Lexend"/>
              </a:rPr>
              <a:t>b) Waa maxay habka ugu jaban ee lagu iibsado boqoshaada ku filan 2 qof?</a:t>
            </a:r>
            <a:endParaRPr sz="1800"/>
          </a:p>
        </p:txBody>
      </p:sp>
      <p:sp>
        <p:nvSpPr>
          <p:cNvPr id="1309" name="Google Shape;1309;p99"/>
          <p:cNvSpPr txBox="1"/>
          <p:nvPr>
            <p:ph idx="1" type="body"/>
          </p:nvPr>
        </p:nvSpPr>
        <p:spPr>
          <a:xfrm>
            <a:off x="324000" y="4188875"/>
            <a:ext cx="8237700" cy="3513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100">
                <a:latin typeface="Kalam"/>
                <a:ea typeface="Kalam"/>
                <a:cs typeface="Kalam"/>
                <a:sym typeface="Kalam"/>
              </a:rPr>
              <a:t>In kastoo 400 g ay qiime (value) fiican tahay, habka ugu jaban ee lagu helo 500 g waa in la iibsado hal xirmo oo 600 g ah oo qiimihiisu yahay £1.80</a:t>
            </a:r>
            <a:r>
              <a:rPr lang="en-GB" sz="1800">
                <a:latin typeface="Lexend"/>
              </a:rPr>
              <a:t/>
            </a:r>
            <a:endParaRPr sz="2000"/>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3" name="Shape 1313"/>
        <p:cNvGrpSpPr/>
        <p:nvPr/>
      </p:nvGrpSpPr>
      <p:grpSpPr>
        <a:xfrm>
          <a:off x="0" y="0"/>
          <a:ext cx="0" cy="0"/>
          <a:chOff x="0" y="0"/>
          <a:chExt cx="0" cy="0"/>
        </a:xfrm>
      </p:grpSpPr>
      <p:sp>
        <p:nvSpPr>
          <p:cNvPr id="1314" name="Google Shape;1314;p100"/>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a:latin typeface="Lexend"/>
              </a:rPr>
              <a:t>Isbarbardhigga horumarinta (promotions)</a:t>
            </a:r>
            <a:endParaRPr/>
          </a:p>
        </p:txBody>
      </p:sp>
      <p:sp>
        <p:nvSpPr>
          <p:cNvPr id="1315" name="Google Shape;1315;p100"/>
          <p:cNvSpPr txBox="1"/>
          <p:nvPr>
            <p:ph idx="1" type="body"/>
          </p:nvPr>
        </p:nvSpPr>
        <p:spPr>
          <a:xfrm>
            <a:off x="324000" y="759300"/>
            <a:ext cx="8237700" cy="30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2) Caasha waxay u baahan tahay 500 g oo boqoshaada ah cunto karis kuwaas oo quudiya 2 qof.</a:t>
            </a:r>
            <a:endParaRPr sz="1900"/>
          </a:p>
        </p:txBody>
      </p:sp>
      <p:sp>
        <p:nvSpPr>
          <p:cNvPr id="1316" name="Google Shape;1316;p100"/>
          <p:cNvSpPr/>
          <p:nvPr/>
        </p:nvSpPr>
        <p:spPr>
          <a:xfrm>
            <a:off x="450525" y="1247250"/>
            <a:ext cx="2415900" cy="840900"/>
          </a:xfrm>
          <a:prstGeom prst="roundRect">
            <a:avLst>
              <a:gd fmla="val 16667" name="adj"/>
            </a:avLst>
          </a:prstGeom>
          <a:solidFill>
            <a:schemeClr val="lt1"/>
          </a:solidFill>
          <a:ln cap="flat" cmpd="sng" w="38100">
            <a:solidFill>
              <a:schemeClr val="accent4"/>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317" name="Google Shape;1317;p100"/>
          <p:cNvSpPr txBox="1"/>
          <p:nvPr>
            <p:ph idx="4294967295" type="body"/>
          </p:nvPr>
        </p:nvSpPr>
        <p:spPr>
          <a:xfrm>
            <a:off x="539300" y="1309175"/>
            <a:ext cx="2255100" cy="676200"/>
          </a:xfrm>
          <a:prstGeom prst="rect">
            <a:avLst/>
          </a:prstGeom>
        </p:spPr>
        <p:txBody>
          <a:bodyPr anchorCtr="0" anchor="t" bIns="0" lIns="0" spcFirstLastPara="1" rIns="0" wrap="square" tIns="0">
            <a:normAutofit/>
          </a:bodyPr>
          <a:lstStyle/>
          <a:p>
            <a:pPr indent="0" lvl="0" marL="0" rtl="0" algn="l">
              <a:lnSpc>
                <a:spcPct val="115000"/>
              </a:lnSpc>
              <a:spcBef>
                <a:spcPts val="0"/>
              </a:spcBef>
              <a:spcAft>
                <a:spcPts val="0"/>
              </a:spcAft>
              <a:buNone/>
            </a:pPr>
            <a:r>
              <a:rPr lang="en-GB" sz="1100">
                <a:latin typeface="Lexend"/>
              </a:rPr>
              <a:t>Booqoshaada 150 g</a:t>
            </a:r>
            <a:endParaRPr sz="2000"/>
          </a:p>
          <a:p>
            <a:pPr indent="0" lvl="0" marL="0" rtl="0" algn="l">
              <a:lnSpc>
                <a:spcPct val="115000"/>
              </a:lnSpc>
              <a:spcBef>
                <a:spcPts val="0"/>
              </a:spcBef>
              <a:spcAft>
                <a:spcPts val="0"/>
              </a:spcAft>
              <a:buNone/>
            </a:pPr>
            <a:r>
              <a:rPr lang="en-GB" sz="1100">
                <a:latin typeface="Lexend"/>
              </a:rPr>
              <a:t>80 p </a:t>
            </a:r>
            <a:endParaRPr sz="2000"/>
          </a:p>
        </p:txBody>
      </p:sp>
      <p:sp>
        <p:nvSpPr>
          <p:cNvPr id="1318" name="Google Shape;1318;p100"/>
          <p:cNvSpPr/>
          <p:nvPr/>
        </p:nvSpPr>
        <p:spPr>
          <a:xfrm>
            <a:off x="3381800" y="1226825"/>
            <a:ext cx="2415900" cy="840900"/>
          </a:xfrm>
          <a:prstGeom prst="roundRect">
            <a:avLst>
              <a:gd fmla="val 16667" name="adj"/>
            </a:avLst>
          </a:prstGeom>
          <a:solidFill>
            <a:schemeClr val="lt1"/>
          </a:solidFill>
          <a:ln cap="flat" cmpd="sng" w="38100">
            <a:solidFill>
              <a:schemeClr val="accent4"/>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319" name="Google Shape;1319;p100"/>
          <p:cNvSpPr txBox="1"/>
          <p:nvPr>
            <p:ph idx="4294967295" type="body"/>
          </p:nvPr>
        </p:nvSpPr>
        <p:spPr>
          <a:xfrm>
            <a:off x="3470575" y="1288750"/>
            <a:ext cx="2255100" cy="676200"/>
          </a:xfrm>
          <a:prstGeom prst="rect">
            <a:avLst/>
          </a:prstGeom>
        </p:spPr>
        <p:txBody>
          <a:bodyPr anchorCtr="0" anchor="t" bIns="0" lIns="0" spcFirstLastPara="1" rIns="0" wrap="square" tIns="0">
            <a:normAutofit/>
          </a:bodyPr>
          <a:lstStyle/>
          <a:p>
            <a:pPr indent="0" lvl="0" marL="0" rtl="0" algn="l">
              <a:lnSpc>
                <a:spcPct val="115000"/>
              </a:lnSpc>
              <a:spcBef>
                <a:spcPts val="0"/>
              </a:spcBef>
              <a:spcAft>
                <a:spcPts val="0"/>
              </a:spcAft>
              <a:buNone/>
            </a:pPr>
            <a:r>
              <a:rPr lang="en-GB" sz="1100">
                <a:latin typeface="Lexend"/>
              </a:rPr>
              <a:t>Booqoshaada 400 g</a:t>
            </a:r>
            <a:endParaRPr sz="2000"/>
          </a:p>
          <a:p>
            <a:pPr indent="0" lvl="0" marL="0" rtl="0" algn="l">
              <a:lnSpc>
                <a:spcPct val="115000"/>
              </a:lnSpc>
              <a:spcBef>
                <a:spcPts val="0"/>
              </a:spcBef>
              <a:spcAft>
                <a:spcPts val="0"/>
              </a:spcAft>
              <a:buNone/>
            </a:pPr>
            <a:r>
              <a:rPr lang="en-GB" sz="1100">
                <a:latin typeface="Lexend"/>
              </a:rPr>
              <a:t>£1.10 </a:t>
            </a:r>
            <a:endParaRPr sz="2000"/>
          </a:p>
        </p:txBody>
      </p:sp>
      <p:sp>
        <p:nvSpPr>
          <p:cNvPr id="1320" name="Google Shape;1320;p100"/>
          <p:cNvSpPr/>
          <p:nvPr/>
        </p:nvSpPr>
        <p:spPr>
          <a:xfrm>
            <a:off x="6201200" y="1226825"/>
            <a:ext cx="2415900" cy="840900"/>
          </a:xfrm>
          <a:prstGeom prst="roundRect">
            <a:avLst>
              <a:gd fmla="val 16667" name="adj"/>
            </a:avLst>
          </a:prstGeom>
          <a:solidFill>
            <a:schemeClr val="lt1"/>
          </a:solidFill>
          <a:ln cap="flat" cmpd="sng" w="38100">
            <a:solidFill>
              <a:schemeClr val="accent4"/>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321" name="Google Shape;1321;p100"/>
          <p:cNvSpPr txBox="1"/>
          <p:nvPr>
            <p:ph idx="4294967295" type="body"/>
          </p:nvPr>
        </p:nvSpPr>
        <p:spPr>
          <a:xfrm>
            <a:off x="6289975" y="1288750"/>
            <a:ext cx="2255100" cy="676200"/>
          </a:xfrm>
          <a:prstGeom prst="rect">
            <a:avLst/>
          </a:prstGeom>
        </p:spPr>
        <p:txBody>
          <a:bodyPr anchorCtr="0" anchor="t" bIns="0" lIns="0" spcFirstLastPara="1" rIns="0" wrap="square" tIns="0">
            <a:normAutofit/>
          </a:bodyPr>
          <a:lstStyle/>
          <a:p>
            <a:pPr indent="0" lvl="0" marL="0" rtl="0" algn="l">
              <a:lnSpc>
                <a:spcPct val="115000"/>
              </a:lnSpc>
              <a:spcBef>
                <a:spcPts val="0"/>
              </a:spcBef>
              <a:spcAft>
                <a:spcPts val="0"/>
              </a:spcAft>
              <a:buNone/>
            </a:pPr>
            <a:r>
              <a:rPr lang="en-GB" sz="1100">
                <a:latin typeface="Lexend"/>
              </a:rPr>
              <a:t>Booqoshaada 600 g</a:t>
            </a:r>
            <a:endParaRPr sz="2000"/>
          </a:p>
          <a:p>
            <a:pPr indent="0" lvl="0" marL="0" rtl="0" algn="l">
              <a:lnSpc>
                <a:spcPct val="115000"/>
              </a:lnSpc>
              <a:spcBef>
                <a:spcPts val="0"/>
              </a:spcBef>
              <a:spcAft>
                <a:spcPts val="0"/>
              </a:spcAft>
              <a:buNone/>
            </a:pPr>
            <a:r>
              <a:rPr lang="en-GB" sz="1100">
                <a:latin typeface="Lexend"/>
              </a:rPr>
              <a:t>£1.80 </a:t>
            </a:r>
            <a:endParaRPr sz="2000"/>
          </a:p>
        </p:txBody>
      </p:sp>
      <p:sp>
        <p:nvSpPr>
          <p:cNvPr id="1322" name="Google Shape;1322;p100"/>
          <p:cNvSpPr txBox="1"/>
          <p:nvPr>
            <p:ph idx="1" type="body"/>
          </p:nvPr>
        </p:nvSpPr>
        <p:spPr>
          <a:xfrm>
            <a:off x="324000" y="2160000"/>
            <a:ext cx="8496000" cy="5400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0"/>
              </a:spcAft>
              <a:buNone/>
            </a:pPr>
            <a:r>
              <a:rPr lang="en-GB" sz="1800">
                <a:latin typeface="Lexend"/>
              </a:rPr>
              <a:t>c) Waa maxay habka ugu jaban ee lagu iibsado boqoshaada ku filan 4 qof?</a:t>
            </a:r>
            <a:endParaRPr sz="1800"/>
          </a:p>
        </p:txBody>
      </p:sp>
      <p:sp>
        <p:nvSpPr>
          <p:cNvPr id="1323" name="Google Shape;1323;p100"/>
          <p:cNvSpPr txBox="1"/>
          <p:nvPr>
            <p:ph idx="1" type="body"/>
          </p:nvPr>
        </p:nvSpPr>
        <p:spPr>
          <a:xfrm>
            <a:off x="324000" y="3572750"/>
            <a:ext cx="8496000" cy="6762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0"/>
              </a:spcAft>
              <a:buClr>
                <a:schemeClr val="dk1"/>
              </a:buClr>
              <a:buSzPts val="1100"/>
              <a:buFont typeface="Arial"/>
              <a:buNone/>
            </a:pPr>
            <a:r>
              <a:rPr lang="en-GB" sz="1800">
                <a:latin typeface="Lexend"/>
              </a:rPr>
              <a:t>d) Waa maxay habka ugu jaban ee lagu iibsado boqoshaada ku filan 8 qof?</a:t>
            </a:r>
            <a:endParaRPr sz="1800"/>
          </a:p>
          <a:p>
            <a:pPr indent="0" lvl="0" marL="0" rtl="0" algn="l">
              <a:lnSpc>
                <a:spcPct val="100000"/>
              </a:lnSpc>
              <a:spcBef>
                <a:spcPts val="2000"/>
              </a:spcBef>
              <a:spcAft>
                <a:spcPts val="2000"/>
              </a:spcAft>
              <a:buNone/>
            </a:pPr>
            <a:r>
              <a:rPr>
                <a:latin typeface="Lexend"/>
              </a:rPr>
              <a:t/>
            </a:r>
            <a:endParaRPr sz="1800"/>
          </a:p>
        </p:txBody>
      </p:sp>
      <p:sp>
        <p:nvSpPr>
          <p:cNvPr id="1324" name="Google Shape;1324;p100"/>
          <p:cNvSpPr txBox="1"/>
          <p:nvPr>
            <p:ph idx="1" type="body"/>
          </p:nvPr>
        </p:nvSpPr>
        <p:spPr>
          <a:xfrm>
            <a:off x="1354500" y="2443250"/>
            <a:ext cx="3421200" cy="3513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100">
                <a:latin typeface="Kalam"/>
                <a:ea typeface="Kalam"/>
                <a:cs typeface="Kalam"/>
                <a:sym typeface="Kalam"/>
              </a:rPr>
              <a:t>Caasha waxay u baahan doontaa 1000 garaam.</a:t>
            </a:r>
            <a:endParaRPr sz="2000"/>
          </a:p>
        </p:txBody>
      </p:sp>
      <p:sp>
        <p:nvSpPr>
          <p:cNvPr id="1325" name="Google Shape;1325;p100"/>
          <p:cNvSpPr txBox="1"/>
          <p:nvPr>
            <p:ph idx="1" type="body"/>
          </p:nvPr>
        </p:nvSpPr>
        <p:spPr>
          <a:xfrm>
            <a:off x="324000" y="2819750"/>
            <a:ext cx="3117000" cy="351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1.1</a:t>
            </a:r>
            <a:r>
              <a:rPr lang="en-GB" sz="1100">
                <a:latin typeface="Kalam"/>
                <a:ea typeface="Kalam"/>
                <a:cs typeface="Kalam"/>
                <a:sym typeface="Kalam"/>
              </a:rPr>
              <a:t> × 3 = 3.3</a:t>
            </a:r>
            <a:r>
              <a:rPr lang="en-GB" sz="1100">
                <a:latin typeface="Lexend"/>
              </a:rPr>
              <a:t> </a:t>
            </a:r>
            <a:endParaRPr sz="2000"/>
          </a:p>
        </p:txBody>
      </p:sp>
      <p:sp>
        <p:nvSpPr>
          <p:cNvPr id="1326" name="Google Shape;1326;p100"/>
          <p:cNvSpPr txBox="1"/>
          <p:nvPr>
            <p:ph idx="1" type="body"/>
          </p:nvPr>
        </p:nvSpPr>
        <p:spPr>
          <a:xfrm>
            <a:off x="324000" y="3196250"/>
            <a:ext cx="3117000" cy="351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1200 g oo ah £3.30</a:t>
            </a:r>
            <a:r>
              <a:rPr lang="en-GB" sz="1100">
                <a:latin typeface="Lexend"/>
              </a:rPr>
              <a:t/>
            </a:r>
            <a:endParaRPr sz="2000"/>
          </a:p>
        </p:txBody>
      </p:sp>
      <p:sp>
        <p:nvSpPr>
          <p:cNvPr id="1327" name="Google Shape;1327;p100"/>
          <p:cNvSpPr txBox="1"/>
          <p:nvPr>
            <p:ph idx="1" type="body"/>
          </p:nvPr>
        </p:nvSpPr>
        <p:spPr>
          <a:xfrm>
            <a:off x="2866425" y="2819750"/>
            <a:ext cx="1815300" cy="351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1.1 + 1.8 = 2.9</a:t>
            </a:r>
            <a:r>
              <a:rPr lang="en-GB" sz="1100">
                <a:latin typeface="Lexend"/>
              </a:rPr>
              <a:t> </a:t>
            </a:r>
            <a:endParaRPr sz="2000"/>
          </a:p>
        </p:txBody>
      </p:sp>
      <p:sp>
        <p:nvSpPr>
          <p:cNvPr id="1328" name="Google Shape;1328;p100"/>
          <p:cNvSpPr txBox="1"/>
          <p:nvPr>
            <p:ph idx="1" type="body"/>
          </p:nvPr>
        </p:nvSpPr>
        <p:spPr>
          <a:xfrm>
            <a:off x="2884350" y="3231775"/>
            <a:ext cx="2014800" cy="351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1000 g oo ah £2.90</a:t>
            </a:r>
            <a:r>
              <a:rPr lang="en-GB" sz="1100">
                <a:latin typeface="Lexend"/>
              </a:rPr>
              <a:t/>
            </a:r>
            <a:endParaRPr sz="2000"/>
          </a:p>
        </p:txBody>
      </p:sp>
      <p:sp>
        <p:nvSpPr>
          <p:cNvPr id="1329" name="Google Shape;1329;p100"/>
          <p:cNvSpPr txBox="1"/>
          <p:nvPr>
            <p:ph idx="1" type="body"/>
          </p:nvPr>
        </p:nvSpPr>
        <p:spPr>
          <a:xfrm>
            <a:off x="5012250" y="2628725"/>
            <a:ext cx="3807600" cy="351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Iibsashada hal xirmo oo 600 g ah iyo hal xirmo oo 400 g ah ayaa noqon doonta tan ugu jaban.</a:t>
            </a:r>
            <a:endParaRPr sz="2000"/>
          </a:p>
        </p:txBody>
      </p:sp>
      <p:sp>
        <p:nvSpPr>
          <p:cNvPr id="1330" name="Google Shape;1330;p100"/>
          <p:cNvSpPr txBox="1"/>
          <p:nvPr>
            <p:ph idx="1" type="body"/>
          </p:nvPr>
        </p:nvSpPr>
        <p:spPr>
          <a:xfrm>
            <a:off x="1241100" y="3838425"/>
            <a:ext cx="3737100" cy="3513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100">
                <a:latin typeface="Kalam"/>
                <a:ea typeface="Kalam"/>
                <a:cs typeface="Kalam"/>
                <a:sym typeface="Kalam"/>
              </a:rPr>
              <a:t>Caasha waxay u baahan doontaa 2000 garaam.</a:t>
            </a:r>
            <a:r>
              <a:rPr lang="en-GB" sz="1100">
                <a:latin typeface="Kalam"/>
                <a:ea typeface="Kalam"/>
                <a:cs typeface="Kalam"/>
                <a:sym typeface="Kalam"/>
              </a:rPr>
              <a:t/>
            </a:r>
            <a:endParaRPr sz="2000"/>
          </a:p>
        </p:txBody>
      </p:sp>
      <p:sp>
        <p:nvSpPr>
          <p:cNvPr id="1331" name="Google Shape;1331;p100"/>
          <p:cNvSpPr txBox="1"/>
          <p:nvPr>
            <p:ph idx="1" type="body"/>
          </p:nvPr>
        </p:nvSpPr>
        <p:spPr>
          <a:xfrm>
            <a:off x="324000" y="4144350"/>
            <a:ext cx="8496000" cy="3513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100">
                <a:latin typeface="Kalam"/>
                <a:ea typeface="Kalam"/>
                <a:cs typeface="Kalam"/>
                <a:sym typeface="Kalam"/>
              </a:rPr>
              <a:t>Xirmada 400 g ayaa ah qiimaha (value) ugu fiican iyo iibsashada 5 xirmo oo isku mid ah waxay noqon doontaa 2000 g oo dhan, marka wax khasaara ah ma jiraan.</a:t>
            </a:r>
            <a:endParaRPr sz="2000"/>
          </a:p>
        </p:txBody>
      </p:sp>
      <p:sp>
        <p:nvSpPr>
          <p:cNvPr id="1332" name="Google Shape;1332;p100"/>
          <p:cNvSpPr txBox="1"/>
          <p:nvPr>
            <p:ph idx="1" type="body"/>
          </p:nvPr>
        </p:nvSpPr>
        <p:spPr>
          <a:xfrm>
            <a:off x="3021775" y="4480600"/>
            <a:ext cx="1584000" cy="351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1.1 × 5 = 5.5</a:t>
            </a:r>
            <a:r>
              <a:rPr lang="en-GB" sz="1100">
                <a:latin typeface="Lexend"/>
              </a:rPr>
              <a:t> </a:t>
            </a:r>
            <a:endParaRPr sz="2000"/>
          </a:p>
        </p:txBody>
      </p:sp>
      <p:sp>
        <p:nvSpPr>
          <p:cNvPr id="1333" name="Google Shape;1333;p100"/>
          <p:cNvSpPr txBox="1"/>
          <p:nvPr>
            <p:ph idx="1" type="body"/>
          </p:nvPr>
        </p:nvSpPr>
        <p:spPr>
          <a:xfrm>
            <a:off x="4824000" y="4480600"/>
            <a:ext cx="3421200" cy="351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5 xirmo oo 400 g ah oo ah £5.50</a:t>
            </a:r>
            <a:r>
              <a:rPr lang="en-GB" sz="1100">
                <a:latin typeface="Lexend"/>
              </a:rPr>
              <a:t/>
            </a:r>
            <a:endParaRPr sz="20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2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2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2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2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2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2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3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3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3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3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37" name="Shape 1337"/>
        <p:cNvGrpSpPr/>
        <p:nvPr/>
      </p:nvGrpSpPr>
      <p:grpSpPr>
        <a:xfrm>
          <a:off x="0" y="0"/>
          <a:ext cx="0" cy="0"/>
          <a:chOff x="0" y="0"/>
          <a:chExt cx="0" cy="0"/>
        </a:xfrm>
      </p:grpSpPr>
      <p:sp>
        <p:nvSpPr>
          <p:cNvPr id="1338" name="Google Shape;1338;p101"/>
          <p:cNvSpPr txBox="1"/>
          <p:nvPr>
            <p:ph idx="1" type="body"/>
          </p:nvPr>
        </p:nvSpPr>
        <p:spPr>
          <a:xfrm>
            <a:off x="324000" y="759300"/>
            <a:ext cx="7889100" cy="723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3) Kee ka mid ah horumarintan (promotions) ayaa qiimo (value) fiican u ah? Sharax jawaabtaada.</a:t>
            </a:r>
            <a:endParaRPr sz="2000"/>
          </a:p>
        </p:txBody>
      </p:sp>
      <p:sp>
        <p:nvSpPr>
          <p:cNvPr id="1339" name="Google Shape;1339;p101"/>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a:latin typeface="Lexend"/>
              </a:rPr>
              <a:t>Isbarbardhigga horumarinta (promotions)</a:t>
            </a:r>
            <a:endParaRPr/>
          </a:p>
        </p:txBody>
      </p:sp>
      <p:sp>
        <p:nvSpPr>
          <p:cNvPr id="1340" name="Google Shape;1340;p101"/>
          <p:cNvSpPr/>
          <p:nvPr/>
        </p:nvSpPr>
        <p:spPr>
          <a:xfrm>
            <a:off x="399150" y="1620000"/>
            <a:ext cx="2571300" cy="945900"/>
          </a:xfrm>
          <a:prstGeom prst="roundRect">
            <a:avLst>
              <a:gd fmla="val 16667" name="adj"/>
            </a:avLst>
          </a:prstGeom>
          <a:solidFill>
            <a:schemeClr val="lt1"/>
          </a:solidFill>
          <a:ln cap="flat" cmpd="sng" w="38100">
            <a:solidFill>
              <a:schemeClr val="accent4"/>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341" name="Google Shape;1341;p101"/>
          <p:cNvSpPr txBox="1"/>
          <p:nvPr>
            <p:ph idx="4294967295" type="body"/>
          </p:nvPr>
        </p:nvSpPr>
        <p:spPr>
          <a:xfrm>
            <a:off x="488500" y="1681775"/>
            <a:ext cx="1465200" cy="676200"/>
          </a:xfrm>
          <a:prstGeom prst="rect">
            <a:avLst/>
          </a:prstGeom>
        </p:spPr>
        <p:txBody>
          <a:bodyPr anchorCtr="0" anchor="t" bIns="0" lIns="0" spcFirstLastPara="1" rIns="0" wrap="square" tIns="0">
            <a:normAutofit/>
          </a:bodyPr>
          <a:lstStyle/>
          <a:p>
            <a:pPr indent="0" lvl="0" marL="0" rtl="0" algn="l">
              <a:lnSpc>
                <a:spcPct val="115000"/>
              </a:lnSpc>
              <a:spcBef>
                <a:spcPts val="0"/>
              </a:spcBef>
              <a:spcAft>
                <a:spcPts val="0"/>
              </a:spcAft>
              <a:buNone/>
            </a:pPr>
            <a:r>
              <a:rPr lang="en-GB" sz="1100">
                <a:latin typeface="Lexend"/>
              </a:rPr>
              <a:t>Canabka</a:t>
            </a:r>
            <a:endParaRPr sz="2000"/>
          </a:p>
          <a:p>
            <a:pPr indent="0" lvl="0" marL="0" rtl="0" algn="l">
              <a:lnSpc>
                <a:spcPct val="115000"/>
              </a:lnSpc>
              <a:spcBef>
                <a:spcPts val="0"/>
              </a:spcBef>
              <a:spcAft>
                <a:spcPts val="0"/>
              </a:spcAft>
              <a:buNone/>
            </a:pPr>
            <a:r>
              <a:rPr lang="en-GB" sz="1100">
                <a:latin typeface="Lexend"/>
              </a:rPr>
              <a:t>39 p midkiiba</a:t>
            </a:r>
            <a:endParaRPr sz="2000"/>
          </a:p>
        </p:txBody>
      </p:sp>
      <p:sp>
        <p:nvSpPr>
          <p:cNvPr id="1342" name="Google Shape;1342;p101"/>
          <p:cNvSpPr txBox="1"/>
          <p:nvPr>
            <p:ph idx="4294967295" type="body"/>
          </p:nvPr>
        </p:nvSpPr>
        <p:spPr>
          <a:xfrm>
            <a:off x="2133225" y="1754850"/>
            <a:ext cx="749100" cy="676200"/>
          </a:xfrm>
          <a:prstGeom prst="rect">
            <a:avLst/>
          </a:prstGeom>
        </p:spPr>
        <p:txBody>
          <a:bodyPr anchorCtr="0" anchor="t" bIns="0" lIns="0" spcFirstLastPara="1" rIns="0" wrap="square" tIns="0">
            <a:normAutofit/>
          </a:bodyPr>
          <a:lstStyle/>
          <a:p>
            <a:pPr indent="0" lvl="0" marL="0" rtl="0" algn="ctr">
              <a:lnSpc>
                <a:spcPct val="115000"/>
              </a:lnSpc>
              <a:spcBef>
                <a:spcPts val="0"/>
              </a:spcBef>
              <a:spcAft>
                <a:spcPts val="0"/>
              </a:spcAft>
              <a:buNone/>
            </a:pPr>
            <a:r>
              <a:rPr lang="en-GB" sz="1100">
                <a:latin typeface="Lexend"/>
              </a:rPr>
              <a:t>3 £1 ah</a:t>
            </a:r>
            <a:endParaRPr sz="2000"/>
          </a:p>
        </p:txBody>
      </p:sp>
      <p:sp>
        <p:nvSpPr>
          <p:cNvPr id="1343" name="Google Shape;1343;p101"/>
          <p:cNvSpPr/>
          <p:nvPr/>
        </p:nvSpPr>
        <p:spPr>
          <a:xfrm>
            <a:off x="3354825" y="1482900"/>
            <a:ext cx="2571300" cy="1132800"/>
          </a:xfrm>
          <a:prstGeom prst="roundRect">
            <a:avLst>
              <a:gd fmla="val 16667" name="adj"/>
            </a:avLst>
          </a:prstGeom>
          <a:solidFill>
            <a:schemeClr val="lt1"/>
          </a:solidFill>
          <a:ln cap="flat" cmpd="sng" w="38100">
            <a:solidFill>
              <a:schemeClr val="accent4"/>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344" name="Google Shape;1344;p101"/>
          <p:cNvSpPr txBox="1"/>
          <p:nvPr>
            <p:ph idx="4294967295" type="body"/>
          </p:nvPr>
        </p:nvSpPr>
        <p:spPr>
          <a:xfrm>
            <a:off x="3444175" y="1544675"/>
            <a:ext cx="1465200" cy="676200"/>
          </a:xfrm>
          <a:prstGeom prst="rect">
            <a:avLst/>
          </a:prstGeom>
        </p:spPr>
        <p:txBody>
          <a:bodyPr anchorCtr="0" anchor="t" bIns="0" lIns="0" spcFirstLastPara="1" rIns="0" wrap="square" tIns="0">
            <a:normAutofit/>
          </a:bodyPr>
          <a:lstStyle/>
          <a:p>
            <a:pPr indent="0" lvl="0" marL="0" rtl="0" algn="l">
              <a:lnSpc>
                <a:spcPct val="115000"/>
              </a:lnSpc>
              <a:spcBef>
                <a:spcPts val="0"/>
              </a:spcBef>
              <a:spcAft>
                <a:spcPts val="0"/>
              </a:spcAft>
              <a:buNone/>
            </a:pPr>
            <a:r>
              <a:rPr lang="en-GB" sz="1100">
                <a:latin typeface="Lexend"/>
              </a:rPr>
              <a:t>Weelal jalaato (Ice cream tubs)</a:t>
            </a:r>
            <a:endParaRPr sz="2000"/>
          </a:p>
          <a:p>
            <a:pPr indent="0" lvl="0" marL="0" rtl="0" algn="l">
              <a:lnSpc>
                <a:spcPct val="115000"/>
              </a:lnSpc>
              <a:spcBef>
                <a:spcPts val="0"/>
              </a:spcBef>
              <a:spcAft>
                <a:spcPts val="0"/>
              </a:spcAft>
              <a:buNone/>
            </a:pPr>
            <a:r>
              <a:rPr lang="en-GB" sz="1100">
                <a:latin typeface="Lexend"/>
              </a:rPr>
              <a:t>Mid kasta waa £5.30</a:t>
            </a:r>
            <a:endParaRPr sz="2000"/>
          </a:p>
        </p:txBody>
      </p:sp>
      <p:sp>
        <p:nvSpPr>
          <p:cNvPr id="1345" name="Google Shape;1345;p101"/>
          <p:cNvSpPr txBox="1"/>
          <p:nvPr>
            <p:ph idx="4294967295" type="body"/>
          </p:nvPr>
        </p:nvSpPr>
        <p:spPr>
          <a:xfrm>
            <a:off x="4995775" y="1694050"/>
            <a:ext cx="966000" cy="620700"/>
          </a:xfrm>
          <a:prstGeom prst="rect">
            <a:avLst/>
          </a:prstGeom>
        </p:spPr>
        <p:txBody>
          <a:bodyPr anchorCtr="0" anchor="t" bIns="0" lIns="0" spcFirstLastPara="1" rIns="0" wrap="square" tIns="0">
            <a:normAutofit/>
          </a:bodyPr>
          <a:lstStyle/>
          <a:p>
            <a:pPr indent="0" lvl="0" marL="0" rtl="0" algn="l">
              <a:lnSpc>
                <a:spcPct val="115000"/>
              </a:lnSpc>
              <a:spcBef>
                <a:spcPts val="0"/>
              </a:spcBef>
              <a:spcAft>
                <a:spcPts val="0"/>
              </a:spcAft>
              <a:buNone/>
            </a:pPr>
            <a:r>
              <a:rPr lang="en-GB" sz="1100">
                <a:latin typeface="Lexend"/>
              </a:rPr>
              <a:t>4 kasta waa £21</a:t>
            </a:r>
            <a:endParaRPr sz="2000"/>
          </a:p>
        </p:txBody>
      </p:sp>
      <p:sp>
        <p:nvSpPr>
          <p:cNvPr id="1346" name="Google Shape;1346;p101"/>
          <p:cNvSpPr/>
          <p:nvPr/>
        </p:nvSpPr>
        <p:spPr>
          <a:xfrm>
            <a:off x="2030252" y="1625850"/>
            <a:ext cx="940200" cy="945900"/>
          </a:xfrm>
          <a:prstGeom prst="roundRect">
            <a:avLst>
              <a:gd fmla="val 16667" name="adj"/>
            </a:avLst>
          </a:prstGeom>
          <a:solidFill>
            <a:srgbClr val="4F7BE8">
              <a:alpha val="34180"/>
            </a:srgbClr>
          </a:solidFill>
          <a:ln cap="flat" cmpd="sng" w="38100">
            <a:solidFill>
              <a:schemeClr val="accent4"/>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347" name="Google Shape;1347;p101"/>
          <p:cNvSpPr/>
          <p:nvPr/>
        </p:nvSpPr>
        <p:spPr>
          <a:xfrm>
            <a:off x="4909375" y="1482900"/>
            <a:ext cx="1003500" cy="1132800"/>
          </a:xfrm>
          <a:prstGeom prst="roundRect">
            <a:avLst>
              <a:gd fmla="val 16667" name="adj"/>
            </a:avLst>
          </a:prstGeom>
          <a:solidFill>
            <a:srgbClr val="4F7BE8">
              <a:alpha val="34180"/>
            </a:srgbClr>
          </a:solidFill>
          <a:ln cap="flat" cmpd="sng" w="38100">
            <a:solidFill>
              <a:schemeClr val="accent4"/>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348" name="Google Shape;1348;p101"/>
          <p:cNvSpPr txBox="1"/>
          <p:nvPr>
            <p:ph idx="1" type="body"/>
          </p:nvPr>
        </p:nvSpPr>
        <p:spPr>
          <a:xfrm>
            <a:off x="324000" y="2783850"/>
            <a:ext cx="3117000" cy="351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0.39 × 3 = 1.17</a:t>
            </a:r>
            <a:r>
              <a:rPr lang="en-GB" sz="1100">
                <a:latin typeface="Lexend"/>
              </a:rPr>
              <a:t> </a:t>
            </a:r>
            <a:endParaRPr sz="2000"/>
          </a:p>
        </p:txBody>
      </p:sp>
      <p:sp>
        <p:nvSpPr>
          <p:cNvPr id="1349" name="Google Shape;1349;p101"/>
          <p:cNvSpPr txBox="1"/>
          <p:nvPr>
            <p:ph idx="1" type="body"/>
          </p:nvPr>
        </p:nvSpPr>
        <p:spPr>
          <a:xfrm>
            <a:off x="324000" y="3173300"/>
            <a:ext cx="3117000" cy="351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Badbaadi 17 p markaad iibsato 3</a:t>
            </a:r>
            <a:r>
              <a:rPr lang="en-GB" sz="1100">
                <a:latin typeface="Lexend"/>
              </a:rPr>
              <a:t/>
            </a:r>
            <a:endParaRPr sz="2000"/>
          </a:p>
        </p:txBody>
      </p:sp>
      <p:sp>
        <p:nvSpPr>
          <p:cNvPr id="1350" name="Google Shape;1350;p101"/>
          <p:cNvSpPr txBox="1"/>
          <p:nvPr>
            <p:ph idx="1" type="body"/>
          </p:nvPr>
        </p:nvSpPr>
        <p:spPr>
          <a:xfrm>
            <a:off x="324000" y="3617300"/>
            <a:ext cx="2851200" cy="3513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100">
                <a:latin typeface="Kalam"/>
                <a:ea typeface="Kalam"/>
                <a:cs typeface="Kalam"/>
                <a:sym typeface="Kalam"/>
              </a:rPr>
              <a:t>Tani waxay u egtahay badbaadin macquul ah haddii aad cuni doonto 3 pear ka hor inta aysan xumaamin.</a:t>
            </a:r>
            <a:endParaRPr sz="2000"/>
          </a:p>
        </p:txBody>
      </p:sp>
      <p:sp>
        <p:nvSpPr>
          <p:cNvPr id="1351" name="Google Shape;1351;p101"/>
          <p:cNvSpPr txBox="1"/>
          <p:nvPr>
            <p:ph idx="1" type="body"/>
          </p:nvPr>
        </p:nvSpPr>
        <p:spPr>
          <a:xfrm>
            <a:off x="6310500" y="1544675"/>
            <a:ext cx="1996200" cy="351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5.30 × 4 = 21.2</a:t>
            </a:r>
            <a:r>
              <a:rPr lang="en-GB" sz="1100">
                <a:latin typeface="Lexend"/>
              </a:rPr>
              <a:t> </a:t>
            </a:r>
            <a:endParaRPr sz="2000"/>
          </a:p>
        </p:txBody>
      </p:sp>
      <p:sp>
        <p:nvSpPr>
          <p:cNvPr id="1352" name="Google Shape;1352;p101"/>
          <p:cNvSpPr txBox="1"/>
          <p:nvPr>
            <p:ph idx="1" type="body"/>
          </p:nvPr>
        </p:nvSpPr>
        <p:spPr>
          <a:xfrm>
            <a:off x="6310500" y="1873650"/>
            <a:ext cx="1871700" cy="351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Badbaadi 20 p markaad iibsato 4</a:t>
            </a:r>
            <a:r>
              <a:rPr lang="en-GB" sz="1100">
                <a:latin typeface="Lexend"/>
              </a:rPr>
              <a:t/>
            </a:r>
            <a:endParaRPr sz="2000"/>
          </a:p>
        </p:txBody>
      </p:sp>
      <p:sp>
        <p:nvSpPr>
          <p:cNvPr id="1353" name="Google Shape;1353;p101"/>
          <p:cNvSpPr txBox="1"/>
          <p:nvPr>
            <p:ph idx="1" type="body"/>
          </p:nvPr>
        </p:nvSpPr>
        <p:spPr>
          <a:xfrm>
            <a:off x="3434400" y="2783850"/>
            <a:ext cx="5385600" cy="12957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100">
                <a:latin typeface="Kalam"/>
                <a:ea typeface="Kalam"/>
                <a:cs typeface="Kalam"/>
                <a:sym typeface="Kalam"/>
              </a:rPr>
              <a:t>In kasta oo tani ay tahay badbaadin ka sareysa tan pear, waxay ku taal qiime (value) aad u sareeya, marka boqolkiiba badbaadintu waa ka yar tahay. Waxaad kaloo u baahan doontaa meel iyo isticmaalka 4 weel oo jalaato ah.</a:t>
            </a:r>
            <a:endParaRPr sz="2000"/>
          </a:p>
        </p:txBody>
      </p:sp>
      <p:sp>
        <p:nvSpPr>
          <p:cNvPr id="1354" name="Google Shape;1354;p101"/>
          <p:cNvSpPr txBox="1"/>
          <p:nvPr>
            <p:ph idx="1" type="body"/>
          </p:nvPr>
        </p:nvSpPr>
        <p:spPr>
          <a:xfrm>
            <a:off x="3434400" y="4143100"/>
            <a:ext cx="5385600" cy="5559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100">
                <a:latin typeface="Kalam"/>
                <a:ea typeface="Kalam"/>
                <a:cs typeface="Kalam"/>
                <a:sym typeface="Kalam"/>
              </a:rPr>
              <a:t>Tani waxay bixisaa qiime (value) waxyar ka fiican lacagta, laakiin ma aha horumar (promotion) wanaagsan daruuri.</a:t>
            </a:r>
            <a:endParaRPr sz="20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4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4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5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5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5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5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5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58" name="Shape 1358"/>
        <p:cNvGrpSpPr/>
        <p:nvPr/>
      </p:nvGrpSpPr>
      <p:grpSpPr>
        <a:xfrm>
          <a:off x="0" y="0"/>
          <a:ext cx="0" cy="0"/>
          <a:chOff x="0" y="0"/>
          <a:chExt cx="0" cy="0"/>
        </a:xfrm>
      </p:grpSpPr>
      <p:sp>
        <p:nvSpPr>
          <p:cNvPr id="1359" name="Google Shape;1359;p102"/>
          <p:cNvSpPr txBox="1"/>
          <p:nvPr>
            <p:ph idx="1" type="body"/>
          </p:nvPr>
        </p:nvSpPr>
        <p:spPr>
          <a:xfrm>
            <a:off x="324000" y="759300"/>
            <a:ext cx="7496700" cy="6762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3) Kee ka mid ah horumarkan (promotions) ayaa qiimo (value) wanaagsan u ah lacagta? Sharax jawaabtaada.</a:t>
            </a:r>
            <a:endParaRPr sz="2000"/>
          </a:p>
        </p:txBody>
      </p:sp>
      <p:sp>
        <p:nvSpPr>
          <p:cNvPr id="1360" name="Google Shape;1360;p102"/>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a:latin typeface="Lexend"/>
              </a:rPr>
              <a:t>Isbarbardhigga horumarka (Comparing promotions)</a:t>
            </a:r>
            <a:endParaRPr/>
          </a:p>
        </p:txBody>
      </p:sp>
      <p:sp>
        <p:nvSpPr>
          <p:cNvPr id="1361" name="Google Shape;1361;p102"/>
          <p:cNvSpPr/>
          <p:nvPr/>
        </p:nvSpPr>
        <p:spPr>
          <a:xfrm>
            <a:off x="6256800" y="1500150"/>
            <a:ext cx="2571300" cy="1132800"/>
          </a:xfrm>
          <a:prstGeom prst="roundRect">
            <a:avLst>
              <a:gd fmla="val 16667" name="adj"/>
            </a:avLst>
          </a:prstGeom>
          <a:solidFill>
            <a:schemeClr val="lt1"/>
          </a:solidFill>
          <a:ln cap="flat" cmpd="sng" w="38100">
            <a:solidFill>
              <a:schemeClr val="accent4"/>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362" name="Google Shape;1362;p102"/>
          <p:cNvSpPr txBox="1"/>
          <p:nvPr>
            <p:ph idx="4294967295" type="body"/>
          </p:nvPr>
        </p:nvSpPr>
        <p:spPr>
          <a:xfrm>
            <a:off x="6346150" y="1561925"/>
            <a:ext cx="1604700" cy="676200"/>
          </a:xfrm>
          <a:prstGeom prst="rect">
            <a:avLst/>
          </a:prstGeom>
        </p:spPr>
        <p:txBody>
          <a:bodyPr anchorCtr="0" anchor="t" bIns="0" lIns="0" spcFirstLastPara="1" rIns="0" wrap="square" tIns="0">
            <a:normAutofit/>
          </a:bodyPr>
          <a:lstStyle/>
          <a:p>
            <a:pPr indent="0" lvl="0" marL="0" rtl="0" algn="l">
              <a:lnSpc>
                <a:spcPct val="115000"/>
              </a:lnSpc>
              <a:spcBef>
                <a:spcPts val="0"/>
              </a:spcBef>
              <a:spcAft>
                <a:spcPts val="0"/>
              </a:spcAft>
              <a:buNone/>
            </a:pPr>
            <a:r>
              <a:rPr lang="en-GB" sz="1100">
                <a:latin typeface="Lexend"/>
              </a:rPr>
              <a:t>Sosegyada khudradda (Veggie sausages)</a:t>
            </a:r>
            <a:endParaRPr sz="2000"/>
          </a:p>
          <a:p>
            <a:pPr indent="0" lvl="0" marL="0" rtl="0" algn="l">
              <a:lnSpc>
                <a:spcPct val="115000"/>
              </a:lnSpc>
              <a:spcBef>
                <a:spcPts val="0"/>
              </a:spcBef>
              <a:spcAft>
                <a:spcPts val="0"/>
              </a:spcAft>
              <a:buNone/>
            </a:pPr>
            <a:r>
              <a:rPr lang="en-GB" sz="1100">
                <a:latin typeface="Lexend"/>
              </a:rPr>
              <a:t>Mid kasta waa £2.30</a:t>
            </a:r>
            <a:endParaRPr sz="2000"/>
          </a:p>
        </p:txBody>
      </p:sp>
      <p:sp>
        <p:nvSpPr>
          <p:cNvPr id="1363" name="Google Shape;1363;p102"/>
          <p:cNvSpPr txBox="1"/>
          <p:nvPr>
            <p:ph idx="4294967295" type="body"/>
          </p:nvPr>
        </p:nvSpPr>
        <p:spPr>
          <a:xfrm>
            <a:off x="7950900" y="1711200"/>
            <a:ext cx="789000" cy="676200"/>
          </a:xfrm>
          <a:prstGeom prst="rect">
            <a:avLst/>
          </a:prstGeom>
        </p:spPr>
        <p:txBody>
          <a:bodyPr anchorCtr="0" anchor="t" bIns="0" lIns="0" spcFirstLastPara="1" rIns="0" wrap="square" tIns="0">
            <a:normAutofit/>
          </a:bodyPr>
          <a:lstStyle/>
          <a:p>
            <a:pPr indent="0" lvl="0" marL="0" rtl="0" algn="l">
              <a:lnSpc>
                <a:spcPct val="115000"/>
              </a:lnSpc>
              <a:spcBef>
                <a:spcPts val="0"/>
              </a:spcBef>
              <a:spcAft>
                <a:spcPts val="0"/>
              </a:spcAft>
              <a:buNone/>
            </a:pPr>
            <a:r>
              <a:rPr lang="en-GB" sz="1100">
                <a:latin typeface="Lexend"/>
              </a:rPr>
              <a:t>3 kasta waa £7</a:t>
            </a:r>
            <a:endParaRPr sz="2000"/>
          </a:p>
        </p:txBody>
      </p:sp>
      <p:sp>
        <p:nvSpPr>
          <p:cNvPr id="1364" name="Google Shape;1364;p102"/>
          <p:cNvSpPr/>
          <p:nvPr/>
        </p:nvSpPr>
        <p:spPr>
          <a:xfrm>
            <a:off x="7875300" y="1494300"/>
            <a:ext cx="940200" cy="1132800"/>
          </a:xfrm>
          <a:prstGeom prst="roundRect">
            <a:avLst>
              <a:gd fmla="val 16667" name="adj"/>
            </a:avLst>
          </a:prstGeom>
          <a:solidFill>
            <a:srgbClr val="4F7BE8">
              <a:alpha val="34180"/>
            </a:srgbClr>
          </a:solidFill>
          <a:ln cap="flat" cmpd="sng" w="38100">
            <a:solidFill>
              <a:schemeClr val="accent4"/>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365" name="Google Shape;1365;p102"/>
          <p:cNvSpPr txBox="1"/>
          <p:nvPr>
            <p:ph idx="1" type="body"/>
          </p:nvPr>
        </p:nvSpPr>
        <p:spPr>
          <a:xfrm>
            <a:off x="3348450" y="2783850"/>
            <a:ext cx="1996200" cy="351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2.30</a:t>
            </a:r>
            <a:r>
              <a:rPr lang="en-GB" sz="1100">
                <a:latin typeface="Kalam"/>
                <a:ea typeface="Kalam"/>
                <a:cs typeface="Kalam"/>
                <a:sym typeface="Kalam"/>
              </a:rPr>
              <a:t> × 3 = 6.90</a:t>
            </a:r>
            <a:r>
              <a:rPr lang="en-GB" sz="1100">
                <a:latin typeface="Lexend"/>
              </a:rPr>
              <a:t> </a:t>
            </a:r>
            <a:endParaRPr sz="2000"/>
          </a:p>
        </p:txBody>
      </p:sp>
      <p:sp>
        <p:nvSpPr>
          <p:cNvPr id="1366" name="Google Shape;1366;p102"/>
          <p:cNvSpPr txBox="1"/>
          <p:nvPr>
            <p:ph idx="1" type="body"/>
          </p:nvPr>
        </p:nvSpPr>
        <p:spPr>
          <a:xfrm>
            <a:off x="3369600" y="3201325"/>
            <a:ext cx="5514300" cy="12957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0"/>
              </a:spcAft>
              <a:buNone/>
            </a:pPr>
            <a:r>
              <a:rPr lang="en-GB" sz="1100">
                <a:latin typeface="Kalam"/>
                <a:ea typeface="Kalam"/>
                <a:cs typeface="Kalam"/>
                <a:sym typeface="Kalam"/>
              </a:rPr>
              <a:t>Horumarku (promotion) wuu ka qaali yahay qiimihii asalka ahaa.</a:t>
            </a:r>
            <a:endParaRPr sz="2000">
              <a:latin typeface="Kalam"/>
              <a:ea typeface="Kalam"/>
              <a:cs typeface="Kalam"/>
              <a:sym typeface="Kalam"/>
            </a:endParaRPr>
          </a:p>
          <a:p>
            <a:pPr indent="0" lvl="0" marL="0" rtl="0" algn="l">
              <a:lnSpc>
                <a:spcPct val="100000"/>
              </a:lnSpc>
              <a:spcBef>
                <a:spcPts val="1000"/>
              </a:spcBef>
              <a:spcAft>
                <a:spcPts val="1000"/>
              </a:spcAft>
              <a:buNone/>
            </a:pPr>
            <a:r>
              <a:rPr lang="en-GB" sz="1100">
                <a:latin typeface="Kalam"/>
                <a:ea typeface="Kalam"/>
                <a:cs typeface="Kalam"/>
                <a:sym typeface="Kalam"/>
              </a:rPr>
              <a:t>Tani hubaal ma aha qiimo (value) wanaagsan lacagta.</a:t>
            </a:r>
            <a:r>
              <a:rPr lang="en-GB" sz="1100">
                <a:latin typeface="Kalam"/>
                <a:ea typeface="Kalam"/>
                <a:cs typeface="Kalam"/>
                <a:sym typeface="Kalam"/>
              </a:rPr>
              <a:t/>
            </a:r>
            <a:r>
              <a:rPr lang="en-GB" sz="1100">
                <a:latin typeface="Kalam"/>
                <a:ea typeface="Kalam"/>
                <a:cs typeface="Kalam"/>
                <a:sym typeface="Kalam"/>
              </a:rPr>
              <a:t/>
            </a:r>
            <a:endParaRPr sz="20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6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6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70" name="Shape 1370"/>
        <p:cNvGrpSpPr/>
        <p:nvPr/>
      </p:nvGrpSpPr>
      <p:grpSpPr>
        <a:xfrm>
          <a:off x="0" y="0"/>
          <a:ext cx="0" cy="0"/>
          <a:chOff x="0" y="0"/>
          <a:chExt cx="0" cy="0"/>
        </a:xfrm>
      </p:grpSpPr>
      <p:sp>
        <p:nvSpPr>
          <p:cNvPr id="1371" name="Google Shape;1371;p103"/>
          <p:cNvSpPr txBox="1"/>
          <p:nvPr>
            <p:ph idx="1" type="body"/>
          </p:nvPr>
        </p:nvSpPr>
        <p:spPr>
          <a:xfrm>
            <a:off x="324000" y="759300"/>
            <a:ext cx="8237700" cy="30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4) Cabdi wuxuu ku arkay horumarkan (promotion) dukaanka weyn.</a:t>
            </a:r>
            <a:endParaRPr/>
          </a:p>
        </p:txBody>
      </p:sp>
      <p:sp>
        <p:nvSpPr>
          <p:cNvPr id="1372" name="Google Shape;1372;p103"/>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100">
                <a:latin typeface="Lexend"/>
              </a:rPr>
              <a:t>Isbarbardhigga horumarka (Comparing promotions)</a:t>
            </a:r>
            <a:endParaRPr/>
          </a:p>
        </p:txBody>
      </p:sp>
      <p:sp>
        <p:nvSpPr>
          <p:cNvPr id="1373" name="Google Shape;1373;p103"/>
          <p:cNvSpPr/>
          <p:nvPr/>
        </p:nvSpPr>
        <p:spPr>
          <a:xfrm>
            <a:off x="636200" y="1483350"/>
            <a:ext cx="3221400" cy="1088400"/>
          </a:xfrm>
          <a:prstGeom prst="roundRect">
            <a:avLst>
              <a:gd fmla="val 16667" name="adj"/>
            </a:avLst>
          </a:prstGeom>
          <a:solidFill>
            <a:schemeClr val="lt1"/>
          </a:solidFill>
          <a:ln cap="flat" cmpd="sng" w="38100">
            <a:solidFill>
              <a:schemeClr val="accent4"/>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374" name="Google Shape;1374;p103"/>
          <p:cNvSpPr txBox="1"/>
          <p:nvPr>
            <p:ph idx="4294967295" type="body"/>
          </p:nvPr>
        </p:nvSpPr>
        <p:spPr>
          <a:xfrm>
            <a:off x="725550" y="1583925"/>
            <a:ext cx="1644600" cy="676200"/>
          </a:xfrm>
          <a:prstGeom prst="rect">
            <a:avLst/>
          </a:prstGeom>
        </p:spPr>
        <p:txBody>
          <a:bodyPr anchorCtr="0" anchor="t" bIns="0" lIns="0" spcFirstLastPara="1" rIns="0" wrap="square" tIns="0">
            <a:normAutofit/>
          </a:bodyPr>
          <a:lstStyle/>
          <a:p>
            <a:pPr indent="0" lvl="0" marL="0" rtl="0" algn="l">
              <a:lnSpc>
                <a:spcPct val="150000"/>
              </a:lnSpc>
              <a:spcBef>
                <a:spcPts val="0"/>
              </a:spcBef>
              <a:spcAft>
                <a:spcPts val="0"/>
              </a:spcAft>
              <a:buNone/>
            </a:pPr>
            <a:r>
              <a:rPr lang="en-GB" sz="1100">
                <a:latin typeface="Lexend"/>
              </a:rPr>
              <a:t>Fizzy orange</a:t>
            </a:r>
            <a:endParaRPr sz="2000"/>
          </a:p>
          <a:p>
            <a:pPr indent="0" lvl="0" marL="0" rtl="0" algn="l">
              <a:lnSpc>
                <a:spcPct val="150000"/>
              </a:lnSpc>
              <a:spcBef>
                <a:spcPts val="0"/>
              </a:spcBef>
              <a:spcAft>
                <a:spcPts val="0"/>
              </a:spcAft>
              <a:buNone/>
            </a:pPr>
            <a:r>
              <a:rPr lang="en-GB" sz="1100">
                <a:latin typeface="Lexend"/>
              </a:rPr>
              <a:t>Mid kasta waa £1.80</a:t>
            </a:r>
            <a:endParaRPr sz="2000"/>
          </a:p>
        </p:txBody>
      </p:sp>
      <p:sp>
        <p:nvSpPr>
          <p:cNvPr id="1375" name="Google Shape;1375;p103"/>
          <p:cNvSpPr txBox="1"/>
          <p:nvPr>
            <p:ph idx="4294967295" type="body"/>
          </p:nvPr>
        </p:nvSpPr>
        <p:spPr>
          <a:xfrm>
            <a:off x="2585775" y="1545125"/>
            <a:ext cx="1228800" cy="676200"/>
          </a:xfrm>
          <a:prstGeom prst="rect">
            <a:avLst/>
          </a:prstGeom>
        </p:spPr>
        <p:txBody>
          <a:bodyPr anchorCtr="0" anchor="t" bIns="0" lIns="0" spcFirstLastPara="1" rIns="0" wrap="square" tIns="0">
            <a:normAutofit/>
          </a:bodyPr>
          <a:lstStyle/>
          <a:p>
            <a:pPr indent="0" lvl="0" marL="0" rtl="0" algn="l">
              <a:lnSpc>
                <a:spcPct val="115000"/>
              </a:lnSpc>
              <a:spcBef>
                <a:spcPts val="0"/>
              </a:spcBef>
              <a:spcAft>
                <a:spcPts val="0"/>
              </a:spcAft>
              <a:buNone/>
            </a:pPr>
            <a:r>
              <a:rPr lang="en-GB" sz="1100">
                <a:latin typeface="Lexend"/>
              </a:rPr>
              <a:t>Iibso 1, hel 1 nus qiimo (half price)</a:t>
            </a:r>
            <a:endParaRPr sz="2000"/>
          </a:p>
        </p:txBody>
      </p:sp>
      <p:sp>
        <p:nvSpPr>
          <p:cNvPr id="1376" name="Google Shape;1376;p103"/>
          <p:cNvSpPr/>
          <p:nvPr/>
        </p:nvSpPr>
        <p:spPr>
          <a:xfrm>
            <a:off x="2449600" y="1483350"/>
            <a:ext cx="1407900" cy="1088400"/>
          </a:xfrm>
          <a:prstGeom prst="roundRect">
            <a:avLst>
              <a:gd fmla="val 16667" name="adj"/>
            </a:avLst>
          </a:prstGeom>
          <a:solidFill>
            <a:srgbClr val="4F7BE8">
              <a:alpha val="34180"/>
            </a:srgbClr>
          </a:solidFill>
          <a:ln cap="flat" cmpd="sng" w="38100">
            <a:solidFill>
              <a:schemeClr val="accent4"/>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pic>
        <p:nvPicPr>
          <p:cNvPr id="1377" name="Google Shape;1377;p103"/>
          <p:cNvPicPr preferRelativeResize="0"/>
          <p:nvPr/>
        </p:nvPicPr>
        <p:blipFill>
          <a:blip r:embed="rId5">
            <a:alphaModFix/>
          </a:blip>
          <a:stretch>
            <a:fillRect/>
          </a:stretch>
        </p:blipFill>
        <p:spPr>
          <a:xfrm flipH="1">
            <a:off x="8085606" y="2052750"/>
            <a:ext cx="585190" cy="647257"/>
          </a:xfrm>
          <a:prstGeom prst="rect">
            <a:avLst/>
          </a:prstGeom>
          <a:noFill/>
          <a:ln>
            <a:noFill/>
          </a:ln>
        </p:spPr>
      </p:pic>
      <p:grpSp>
        <p:nvGrpSpPr>
          <p:cNvPr id="1378" name="Google Shape;1378;p103"/>
          <p:cNvGrpSpPr/>
          <p:nvPr/>
        </p:nvGrpSpPr>
        <p:grpSpPr>
          <a:xfrm flipH="1">
            <a:off x="4532984" y="1336238"/>
            <a:ext cx="3662808" cy="1235637"/>
            <a:chOff x="1902381" y="1608371"/>
            <a:chExt cx="1814979" cy="1553870"/>
          </a:xfrm>
        </p:grpSpPr>
        <p:pic>
          <p:nvPicPr>
            <p:cNvPr id="1379" name="Google Shape;1379;p103"/>
            <p:cNvPicPr preferRelativeResize="0"/>
            <p:nvPr/>
          </p:nvPicPr>
          <p:blipFill rotWithShape="1">
            <a:blip r:embed="rId4">
              <a:alphaModFix/>
            </a:blip>
            <a:srcRect b="0" l="0" r="69082" t="56280"/>
            <a:stretch/>
          </p:blipFill>
          <p:spPr>
            <a:xfrm flipH="1">
              <a:off x="1902381" y="1608371"/>
              <a:ext cx="1814979" cy="1553870"/>
            </a:xfrm>
            <a:prstGeom prst="rect">
              <a:avLst/>
            </a:prstGeom>
            <a:noFill/>
            <a:ln>
              <a:noFill/>
            </a:ln>
          </p:spPr>
        </p:pic>
        <p:sp>
          <p:nvSpPr>
            <p:cNvPr id="1380" name="Google Shape;1380;p103"/>
            <p:cNvSpPr txBox="1"/>
            <p:nvPr/>
          </p:nvSpPr>
          <p:spPr>
            <a:xfrm flipH="1">
              <a:off x="2059054" y="1858586"/>
              <a:ext cx="1578900" cy="980100"/>
            </a:xfrm>
            <a:prstGeom prst="rect">
              <a:avLst/>
            </a:prstGeom>
            <a:noFill/>
            <a:ln>
              <a:noFill/>
            </a:ln>
          </p:spPr>
          <p:txBody>
            <a:bodyPr anchorCtr="0" anchor="ctr" bIns="0" lIns="0" spcFirstLastPara="1" rIns="0" wrap="square" tIns="0">
              <a:noAutofit/>
            </a:bodyPr>
            <a:lstStyle/>
            <a:p>
              <a:pPr indent="0" lvl="0" marL="0" rtl="0" algn="l">
                <a:lnSpc>
                  <a:spcPct val="100000"/>
                </a:lnSpc>
                <a:spcBef>
                  <a:spcPts val="0"/>
                </a:spcBef>
                <a:spcAft>
                  <a:spcPts val="1000"/>
                </a:spcAft>
                <a:buNone/>
              </a:pPr>
              <a:r>
                <a:rPr lang="en-GB" sz="1300">
                  <a:latin typeface="Lexend"/>
                  <a:ea typeface="Lexend"/>
                  <a:cs typeface="Lexend"/>
                  <a:sym typeface="Lexend"/>
                </a:rPr>
                <a:t>Markii aan halkan joogay usbuucii hore waxay ahaayeen £1.30 mid kasta, laakiin ma jirin horumar (promotion).</a:t>
              </a:r>
              <a:endParaRPr sz="1800">
                <a:solidFill>
                  <a:srgbClr val="000000"/>
                </a:solidFill>
                <a:latin typeface="Lexend"/>
                <a:ea typeface="Lexend"/>
                <a:cs typeface="Lexend"/>
                <a:sym typeface="Lexend"/>
              </a:endParaRPr>
            </a:p>
          </p:txBody>
        </p:sp>
      </p:grpSp>
      <p:sp>
        <p:nvSpPr>
          <p:cNvPr id="1381" name="Google Shape;1381;p103"/>
          <p:cNvSpPr txBox="1"/>
          <p:nvPr>
            <p:ph idx="1" type="body"/>
          </p:nvPr>
        </p:nvSpPr>
        <p:spPr>
          <a:xfrm>
            <a:off x="324000" y="2833800"/>
            <a:ext cx="8496000" cy="4620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Ma bixintaani waxay bixisaa qiime (value) ka fiican kan Cabdi uu arkay toddobaadkii hore?</a:t>
            </a:r>
            <a:endParaRPr sz="2000"/>
          </a:p>
        </p:txBody>
      </p:sp>
      <p:sp>
        <p:nvSpPr>
          <p:cNvPr id="1382" name="Google Shape;1382;p103"/>
          <p:cNvSpPr txBox="1"/>
          <p:nvPr>
            <p:ph idx="1" type="body"/>
          </p:nvPr>
        </p:nvSpPr>
        <p:spPr>
          <a:xfrm>
            <a:off x="1373400" y="3166825"/>
            <a:ext cx="1996200" cy="351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1</a:t>
            </a:r>
            <a:r>
              <a:rPr lang="en-GB" sz="1100">
                <a:latin typeface="Kalam"/>
                <a:ea typeface="Kalam"/>
                <a:cs typeface="Kalam"/>
                <a:sym typeface="Kalam"/>
              </a:rPr>
              <a:t>.30 × 2 = 2.6</a:t>
            </a:r>
            <a:r>
              <a:rPr lang="en-GB" sz="1100">
                <a:latin typeface="Lexend"/>
              </a:rPr>
              <a:t> </a:t>
            </a:r>
            <a:endParaRPr sz="2000"/>
          </a:p>
        </p:txBody>
      </p:sp>
      <p:sp>
        <p:nvSpPr>
          <p:cNvPr id="1383" name="Google Shape;1383;p103"/>
          <p:cNvSpPr txBox="1"/>
          <p:nvPr>
            <p:ph idx="1" type="body"/>
          </p:nvPr>
        </p:nvSpPr>
        <p:spPr>
          <a:xfrm>
            <a:off x="3139250" y="3180338"/>
            <a:ext cx="5766900" cy="351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Qiimihii (value) toddobaadkii hore, 2 dhalo waxay kici lahaayeen £2.60</a:t>
            </a:r>
            <a:r>
              <a:rPr lang="en-GB" sz="1100">
                <a:latin typeface="Lexend"/>
              </a:rPr>
              <a:t/>
            </a:r>
            <a:endParaRPr sz="2000"/>
          </a:p>
        </p:txBody>
      </p:sp>
      <p:sp>
        <p:nvSpPr>
          <p:cNvPr id="1384" name="Google Shape;1384;p103"/>
          <p:cNvSpPr txBox="1"/>
          <p:nvPr>
            <p:ph idx="1" type="body"/>
          </p:nvPr>
        </p:nvSpPr>
        <p:spPr>
          <a:xfrm>
            <a:off x="324000" y="3632650"/>
            <a:ext cx="1996200" cy="351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1.80 + 0.9 = 2.7</a:t>
            </a:r>
            <a:r>
              <a:rPr lang="en-GB" sz="1100">
                <a:latin typeface="Lexend"/>
              </a:rPr>
              <a:t> </a:t>
            </a:r>
            <a:endParaRPr sz="2000"/>
          </a:p>
        </p:txBody>
      </p:sp>
      <p:sp>
        <p:nvSpPr>
          <p:cNvPr id="1385" name="Google Shape;1385;p103"/>
          <p:cNvSpPr txBox="1"/>
          <p:nvPr>
            <p:ph idx="1" type="body"/>
          </p:nvPr>
        </p:nvSpPr>
        <p:spPr>
          <a:xfrm>
            <a:off x="2253825" y="3632650"/>
            <a:ext cx="6517500" cy="3513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100">
                <a:latin typeface="Kalam"/>
                <a:ea typeface="Kalam"/>
                <a:cs typeface="Kalam"/>
                <a:sym typeface="Kalam"/>
              </a:rPr>
              <a:t>Iibinta mid qiimihiisu (value) buuxa yahay iyo mid kaloo nus qiime (value) ah toddobaadkan, waxay ka dhigan tahay 2 dhalo oo kiciya £2.70</a:t>
            </a:r>
            <a:r>
              <a:rPr lang="en-GB" sz="1100">
                <a:latin typeface="Lexend"/>
              </a:rPr>
              <a:t/>
            </a:r>
            <a:endParaRPr sz="2000"/>
          </a:p>
        </p:txBody>
      </p:sp>
      <p:sp>
        <p:nvSpPr>
          <p:cNvPr id="1386" name="Google Shape;1386;p103"/>
          <p:cNvSpPr txBox="1"/>
          <p:nvPr>
            <p:ph idx="1" type="body"/>
          </p:nvPr>
        </p:nvSpPr>
        <p:spPr>
          <a:xfrm>
            <a:off x="324000" y="4320000"/>
            <a:ext cx="8496000" cy="3192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100">
                <a:latin typeface="Kalam"/>
                <a:ea typeface="Kalam"/>
                <a:cs typeface="Kalam"/>
                <a:sym typeface="Kalam"/>
              </a:rPr>
              <a:t>Bixintani ma bixiso kaydin (saving) marka la barbardhigo qiimihii (value) toddobaadkii hore.</a:t>
            </a:r>
            <a:endParaRPr sz="20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8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8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8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8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8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90" name="Shape 1390"/>
        <p:cNvGrpSpPr/>
        <p:nvPr/>
      </p:nvGrpSpPr>
      <p:grpSpPr>
        <a:xfrm>
          <a:off x="0" y="0"/>
          <a:ext cx="0" cy="0"/>
          <a:chOff x="0" y="0"/>
          <a:chExt cx="0" cy="0"/>
        </a:xfrm>
      </p:grpSpPr>
      <p:sp>
        <p:nvSpPr>
          <p:cNvPr id="1391" name="Google Shape;1391;p104"/>
          <p:cNvSpPr txBox="1"/>
          <p:nvPr>
            <p:ph type="title"/>
          </p:nvPr>
        </p:nvSpPr>
        <p:spPr>
          <a:xfrm>
            <a:off x="1225200" y="1779713"/>
            <a:ext cx="68508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Barbardhiga bixinnada (promotions)</a:t>
            </a:r>
            <a:endParaRPr/>
          </a:p>
        </p:txBody>
      </p:sp>
      <p:sp>
        <p:nvSpPr>
          <p:cNvPr id="1392" name="Google Shape;1392;p104"/>
          <p:cNvSpPr txBox="1"/>
          <p:nvPr>
            <p:ph idx="2" type="title"/>
          </p:nvPr>
        </p:nvSpPr>
        <p:spPr>
          <a:xfrm>
            <a:off x="1225200" y="2804800"/>
            <a:ext cx="68508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Qiimeynta halbeegga (unit pricing)</a:t>
            </a:r>
            <a:endParaRPr/>
          </a:p>
        </p:txBody>
      </p:sp>
      <p:sp>
        <p:nvSpPr>
          <p:cNvPr id="1393" name="Google Shape;1393;p104"/>
          <p:cNvSpPr txBox="1"/>
          <p:nvPr>
            <p:ph idx="4" type="title"/>
          </p:nvPr>
        </p:nvSpPr>
        <p:spPr>
          <a:xfrm>
            <a:off x="324000" y="657600"/>
            <a:ext cx="5741400" cy="6156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a:latin typeface="Lexend"/>
              </a:rPr>
              <a:t>Fahamka xayaysiisyada (advertising)</a:t>
            </a:r>
            <a:endParaRPr/>
          </a:p>
        </p:txBody>
      </p:sp>
      <p:pic>
        <p:nvPicPr>
          <p:cNvPr id="1394" name="Google Shape;1394;p104"/>
          <p:cNvPicPr preferRelativeResize="0"/>
          <p:nvPr/>
        </p:nvPicPr>
        <p:blipFill>
          <a:blip r:embed="rId3">
            <a:alphaModFix/>
          </a:blip>
          <a:stretch>
            <a:fillRect/>
          </a:stretch>
        </p:blipFill>
        <p:spPr>
          <a:xfrm>
            <a:off x="416583" y="2766075"/>
            <a:ext cx="450575" cy="446750"/>
          </a:xfrm>
          <a:prstGeom prst="rect">
            <a:avLst/>
          </a:prstGeom>
          <a:noFill/>
          <a:ln>
            <a:noFill/>
          </a:ln>
        </p:spPr>
      </p:pic>
      <p:sp>
        <p:nvSpPr>
          <p:cNvPr id="1395" name="Google Shape;1395;p104"/>
          <p:cNvSpPr txBox="1"/>
          <p:nvPr>
            <p:ph idx="3" type="title"/>
          </p:nvPr>
        </p:nvSpPr>
        <p:spPr>
          <a:xfrm>
            <a:off x="1225200" y="3739189"/>
            <a:ext cx="68508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Falanqaynta xayaysiisyada (adverts)</a:t>
            </a:r>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99" name="Shape 1399"/>
        <p:cNvGrpSpPr/>
        <p:nvPr/>
      </p:nvGrpSpPr>
      <p:grpSpPr>
        <a:xfrm>
          <a:off x="0" y="0"/>
          <a:ext cx="0" cy="0"/>
          <a:chOff x="0" y="0"/>
          <a:chExt cx="0" cy="0"/>
        </a:xfrm>
      </p:grpSpPr>
      <p:sp>
        <p:nvSpPr>
          <p:cNvPr id="1400" name="Google Shape;1400;p105"/>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Qiimeynta halbeegga (unit pricing)</a:t>
            </a:r>
            <a:endParaRPr/>
          </a:p>
        </p:txBody>
      </p:sp>
      <p:sp>
        <p:nvSpPr>
          <p:cNvPr id="1401" name="Google Shape;1401;p105"/>
          <p:cNvSpPr txBox="1"/>
          <p:nvPr>
            <p:ph idx="1" type="body"/>
          </p:nvPr>
        </p:nvSpPr>
        <p:spPr>
          <a:xfrm>
            <a:off x="324000" y="810000"/>
            <a:ext cx="8237700" cy="407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Alaabta dukaamada waxay inta badan leeyihiin qiimeynta halbeegga (unit pricing) hoosteeda.</a:t>
            </a:r>
            <a:r>
              <a:rPr lang="en-GB" sz="1100">
                <a:solidFill>
                  <a:schemeClr val="accent5"/>
                </a:solidFill>
                <a:latin typeface="Lexend"/>
              </a:rPr>
              <a:t/>
            </a:r>
            <a:r>
              <a:rPr lang="en-GB" sz="1100">
                <a:latin typeface="Lexend"/>
              </a:rPr>
              <a:t/>
            </a:r>
            <a:endParaRPr sz="1900"/>
          </a:p>
        </p:txBody>
      </p:sp>
      <p:sp>
        <p:nvSpPr>
          <p:cNvPr id="1402" name="Google Shape;1402;p105"/>
          <p:cNvSpPr/>
          <p:nvPr/>
        </p:nvSpPr>
        <p:spPr>
          <a:xfrm>
            <a:off x="754275" y="1596000"/>
            <a:ext cx="2924700" cy="9759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lang="en-GB" sz="1100">
                <a:latin typeface="Lexend"/>
                <a:ea typeface="Lexend"/>
                <a:cs typeface="Lexend"/>
                <a:sym typeface="Lexend"/>
              </a:rPr>
              <a:t>Strawberries 600 g</a:t>
            </a:r>
            <a:r>
              <a:rPr lang="en-GB" sz="1100">
                <a:solidFill>
                  <a:schemeClr val="dk1"/>
                </a:solidFill>
                <a:latin typeface="Lexend"/>
                <a:ea typeface="Lexend"/>
                <a:cs typeface="Lexend"/>
                <a:sym typeface="Lexend"/>
              </a:rPr>
              <a:t/>
            </a:r>
            <a:endParaRPr sz="1900">
              <a:latin typeface="Lexend"/>
              <a:ea typeface="Lexend"/>
              <a:cs typeface="Lexend"/>
              <a:sym typeface="Lexend"/>
            </a:endParaRPr>
          </a:p>
          <a:p>
            <a:pPr indent="0" lvl="0" marL="0" rtl="0" algn="ctr">
              <a:spcBef>
                <a:spcPts val="0"/>
              </a:spcBef>
              <a:spcAft>
                <a:spcPts val="0"/>
              </a:spcAft>
              <a:buNone/>
            </a:pPr>
            <a:r>
              <a:rPr lang="en-GB" sz="1800">
                <a:latin typeface="Lexend"/>
                <a:ea typeface="Lexend"/>
                <a:cs typeface="Lexend"/>
                <a:sym typeface="Lexend"/>
              </a:rPr>
              <a:t>£3.40</a:t>
            </a:r>
            <a:endParaRPr sz="2700">
              <a:latin typeface="Lexend"/>
              <a:ea typeface="Lexend"/>
              <a:cs typeface="Lexend"/>
              <a:sym typeface="Lexend"/>
            </a:endParaRPr>
          </a:p>
          <a:p>
            <a:pPr indent="0" lvl="0" marL="0" rtl="0" algn="l">
              <a:spcBef>
                <a:spcPts val="0"/>
              </a:spcBef>
              <a:spcAft>
                <a:spcPts val="0"/>
              </a:spcAft>
              <a:buNone/>
            </a:pPr>
            <a:r>
              <a:rPr lang="en-GB" sz="1400">
                <a:latin typeface="Lexend"/>
                <a:ea typeface="Lexend"/>
                <a:cs typeface="Lexend"/>
                <a:sym typeface="Lexend"/>
              </a:rPr>
              <a:t>56.7 p per 100 g</a:t>
            </a:r>
            <a:endParaRPr sz="1700">
              <a:latin typeface="Lexend"/>
              <a:ea typeface="Lexend"/>
              <a:cs typeface="Lexend"/>
              <a:sym typeface="Lexend"/>
            </a:endParaRPr>
          </a:p>
        </p:txBody>
      </p:sp>
      <p:sp>
        <p:nvSpPr>
          <p:cNvPr id="1403" name="Google Shape;1403;p105"/>
          <p:cNvSpPr/>
          <p:nvPr/>
        </p:nvSpPr>
        <p:spPr>
          <a:xfrm>
            <a:off x="4802341" y="1596000"/>
            <a:ext cx="2924700" cy="9759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lang="en-GB" sz="1100">
                <a:latin typeface="Lexend"/>
                <a:ea typeface="Lexend"/>
                <a:cs typeface="Lexend"/>
                <a:sym typeface="Lexend"/>
              </a:rPr>
              <a:t>Strawberries 400 g</a:t>
            </a:r>
            <a:endParaRPr sz="1900">
              <a:latin typeface="Lexend"/>
              <a:ea typeface="Lexend"/>
              <a:cs typeface="Lexend"/>
              <a:sym typeface="Lexend"/>
            </a:endParaRPr>
          </a:p>
          <a:p>
            <a:pPr indent="0" lvl="0" marL="0" rtl="0" algn="ctr">
              <a:spcBef>
                <a:spcPts val="0"/>
              </a:spcBef>
              <a:spcAft>
                <a:spcPts val="0"/>
              </a:spcAft>
              <a:buNone/>
            </a:pPr>
            <a:r>
              <a:rPr lang="en-GB" sz="1800">
                <a:latin typeface="Lexend"/>
                <a:ea typeface="Lexend"/>
                <a:cs typeface="Lexend"/>
                <a:sym typeface="Lexend"/>
              </a:rPr>
              <a:t>£2.50</a:t>
            </a:r>
            <a:endParaRPr sz="2700">
              <a:latin typeface="Lexend"/>
              <a:ea typeface="Lexend"/>
              <a:cs typeface="Lexend"/>
              <a:sym typeface="Lexend"/>
            </a:endParaRPr>
          </a:p>
          <a:p>
            <a:pPr indent="0" lvl="0" marL="0" rtl="0" algn="l">
              <a:spcBef>
                <a:spcPts val="0"/>
              </a:spcBef>
              <a:spcAft>
                <a:spcPts val="0"/>
              </a:spcAft>
              <a:buNone/>
            </a:pPr>
            <a:r>
              <a:rPr lang="en-GB" sz="1400">
                <a:latin typeface="Lexend"/>
                <a:ea typeface="Lexend"/>
                <a:cs typeface="Lexend"/>
                <a:sym typeface="Lexend"/>
              </a:rPr>
              <a:t>62.5 p per 100 g</a:t>
            </a:r>
            <a:endParaRPr sz="1700">
              <a:latin typeface="Lexend"/>
              <a:ea typeface="Lexend"/>
              <a:cs typeface="Lexend"/>
              <a:sym typeface="Lexend"/>
            </a:endParaRPr>
          </a:p>
        </p:txBody>
      </p:sp>
      <p:sp>
        <p:nvSpPr>
          <p:cNvPr id="1404" name="Google Shape;1404;p105"/>
          <p:cNvSpPr txBox="1"/>
          <p:nvPr>
            <p:ph idx="1" type="body"/>
          </p:nvPr>
        </p:nvSpPr>
        <p:spPr>
          <a:xfrm>
            <a:off x="324000" y="2695050"/>
            <a:ext cx="8237700" cy="323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Kee ka mid ah kuwani ayaa qiimihiisu (value) ugu fiican?</a:t>
            </a:r>
            <a:r>
              <a:rPr lang="en-GB" sz="1100">
                <a:latin typeface="Lexend"/>
              </a:rPr>
              <a:t/>
            </a:r>
            <a:endParaRPr sz="1800"/>
          </a:p>
        </p:txBody>
      </p:sp>
      <p:sp>
        <p:nvSpPr>
          <p:cNvPr id="1405" name="Google Shape;1405;p105"/>
          <p:cNvSpPr txBox="1"/>
          <p:nvPr>
            <p:ph idx="1" type="body"/>
          </p:nvPr>
        </p:nvSpPr>
        <p:spPr>
          <a:xfrm>
            <a:off x="324000" y="3095625"/>
            <a:ext cx="8526300" cy="3237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100">
                <a:latin typeface="Kalam"/>
                <a:ea typeface="Kalam"/>
                <a:cs typeface="Kalam"/>
                <a:sym typeface="Kalam"/>
              </a:rPr>
              <a:t>Qiimeynta halbeegga (unit pricing) ayaa tan fududaynaysa, waxaan arki karnaa in baakadda 600 g ay ka jaban tahay 100 g kasta</a:t>
            </a:r>
            <a:r>
              <a:rPr lang="en-GB" sz="1100">
                <a:latin typeface="Kalam"/>
                <a:ea typeface="Kalam"/>
                <a:cs typeface="Kalam"/>
                <a:sym typeface="Kalam"/>
              </a:rPr>
              <a:t/>
            </a:r>
            <a:endParaRPr sz="2000">
              <a:latin typeface="Kalam"/>
              <a:ea typeface="Kalam"/>
              <a:cs typeface="Kalam"/>
              <a:sym typeface="Kalam"/>
            </a:endParaRPr>
          </a:p>
        </p:txBody>
      </p:sp>
      <p:sp>
        <p:nvSpPr>
          <p:cNvPr id="1406" name="Google Shape;1406;p105"/>
          <p:cNvSpPr txBox="1"/>
          <p:nvPr>
            <p:ph idx="1" type="body"/>
          </p:nvPr>
        </p:nvSpPr>
        <p:spPr>
          <a:xfrm>
            <a:off x="324000" y="3796163"/>
            <a:ext cx="4248000" cy="323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Aan hubinno in qiimeynta halbeegga (unit pricing) ay sax tahay:</a:t>
            </a:r>
            <a:r>
              <a:rPr lang="en-GB" sz="1100">
                <a:latin typeface="Lexend"/>
              </a:rPr>
              <a:t/>
            </a:r>
            <a:endParaRPr sz="1800"/>
          </a:p>
        </p:txBody>
      </p:sp>
      <p:sp>
        <p:nvSpPr>
          <p:cNvPr id="1407" name="Google Shape;1407;p105"/>
          <p:cNvSpPr txBox="1"/>
          <p:nvPr>
            <p:ph idx="1" type="body"/>
          </p:nvPr>
        </p:nvSpPr>
        <p:spPr>
          <a:xfrm>
            <a:off x="324000" y="1197500"/>
            <a:ext cx="8496000" cy="323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Mararka qaarkood tani waa qiime (value) shay kasta ama qiime (value) garaam kasta ama qiime (value) 100 g kasta</a:t>
            </a:r>
            <a:r>
              <a:rPr lang="en-GB" sz="1100">
                <a:latin typeface="Lexend"/>
              </a:rPr>
              <a:t/>
            </a:r>
            <a:endParaRPr sz="1900"/>
          </a:p>
        </p:txBody>
      </p:sp>
      <p:graphicFrame>
        <p:nvGraphicFramePr>
          <p:cNvPr id="1408" name="Google Shape;1408;p105"/>
          <p:cNvGraphicFramePr/>
          <p:nvPr/>
        </p:nvGraphicFramePr>
        <p:xfrm>
          <a:off x="5275400" y="3721930"/>
          <a:ext cx="3000000" cy="3000000"/>
        </p:xfrm>
        <a:graphic>
          <a:graphicData uri="http://schemas.openxmlformats.org/drawingml/2006/table">
            <a:tbl>
              <a:tblPr>
                <a:noFill/>
                <a:tableStyleId>{10AFA74E-A8D8-4ED3-82F3-7211547E49B6}</a:tableStyleId>
              </a:tblPr>
              <a:tblGrid>
                <a:gridCol w="1187200"/>
                <a:gridCol w="1187200"/>
              </a:tblGrid>
              <a:tr h="381000">
                <a:tc>
                  <a:txBody>
                    <a:bodyPr/>
                    <a:lstStyle/>
                    <a:p>
                      <a:pPr indent="0" lvl="0" marL="0" rtl="0" algn="l">
                        <a:spcBef>
                          <a:spcPts val="0"/>
                        </a:spcBef>
                        <a:spcAft>
                          <a:spcPts val="0"/>
                        </a:spcAft>
                        <a:buNone/>
                      </a:pPr>
                      <a:r>
                        <a:rPr lang="en-GB" sz="1200">
                          <a:latin typeface="Lexend"/>
                          <a:ea typeface="Lexend"/>
                          <a:cs typeface="Lexend"/>
                          <a:sym typeface="Lexend"/>
                        </a:rPr>
                        <a:t>600 g</a:t>
                      </a:r>
                      <a:endParaRPr sz="1800">
                        <a:latin typeface="Lexend"/>
                        <a:ea typeface="Lexend"/>
                        <a:cs typeface="Lexend"/>
                        <a:sym typeface="Lexend"/>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lang="en-GB" sz="1200">
                          <a:latin typeface="Lexend"/>
                          <a:ea typeface="Lexend"/>
                          <a:cs typeface="Lexend"/>
                          <a:sym typeface="Lexend"/>
                        </a:rPr>
                        <a:t>£3.40</a:t>
                      </a:r>
                      <a:endParaRPr sz="1800">
                        <a:latin typeface="Lexend"/>
                        <a:ea typeface="Lexend"/>
                        <a:cs typeface="Lexend"/>
                        <a:sym typeface="Lexend"/>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381000">
                <a:tc>
                  <a:txBody>
                    <a:bodyPr/>
                    <a:lstStyle/>
                    <a:p>
                      <a:pPr indent="0" lvl="0" marL="0" rtl="0" algn="l">
                        <a:spcBef>
                          <a:spcPts val="0"/>
                        </a:spcBef>
                        <a:spcAft>
                          <a:spcPts val="0"/>
                        </a:spcAft>
                        <a:buNone/>
                      </a:pPr>
                      <a:r>
                        <a:rPr lang="en-GB" sz="1200">
                          <a:latin typeface="Lexend"/>
                          <a:ea typeface="Lexend"/>
                          <a:cs typeface="Lexend"/>
                          <a:sym typeface="Lexend"/>
                        </a:rPr>
                        <a:t>100 g</a:t>
                      </a:r>
                      <a:endParaRPr sz="1800">
                        <a:latin typeface="Lexend"/>
                        <a:ea typeface="Lexend"/>
                        <a:cs typeface="Lexend"/>
                        <a:sym typeface="Lexend"/>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t/>
                      </a:r>
                      <a:endParaRPr sz="1800">
                        <a:latin typeface="Lexend"/>
                        <a:ea typeface="Lexend"/>
                        <a:cs typeface="Lexend"/>
                        <a:sym typeface="Lexend"/>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bl>
          </a:graphicData>
        </a:graphic>
      </p:graphicFrame>
      <p:sp>
        <p:nvSpPr>
          <p:cNvPr id="1409" name="Google Shape;1409;p105"/>
          <p:cNvSpPr/>
          <p:nvPr/>
        </p:nvSpPr>
        <p:spPr>
          <a:xfrm>
            <a:off x="6462600" y="4179075"/>
            <a:ext cx="1187100" cy="457200"/>
          </a:xfrm>
          <a:prstGeom prst="rect">
            <a:avLst/>
          </a:prstGeom>
          <a:noFill/>
          <a:ln>
            <a:noFill/>
          </a:ln>
        </p:spPr>
        <p:txBody>
          <a:bodyPr anchorCtr="0" anchor="ctr" bIns="91425" lIns="91425" spcFirstLastPara="1" rIns="91425" wrap="square" tIns="91425">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£0.5666…</a:t>
            </a:r>
            <a:endParaRPr>
              <a:latin typeface="Lexend"/>
              <a:ea typeface="Lexend"/>
              <a:cs typeface="Lexend"/>
              <a:sym typeface="Lexend"/>
            </a:endParaRPr>
          </a:p>
        </p:txBody>
      </p:sp>
      <p:sp>
        <p:nvSpPr>
          <p:cNvPr id="1410" name="Google Shape;1410;p105"/>
          <p:cNvSpPr txBox="1"/>
          <p:nvPr>
            <p:ph idx="1" type="body"/>
          </p:nvPr>
        </p:nvSpPr>
        <p:spPr>
          <a:xfrm>
            <a:off x="324000" y="4192600"/>
            <a:ext cx="4248000" cy="323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Tan waa la soo koobay (rounded) laakiin waxay ku dhowdahay inay sax tahay.</a:t>
            </a:r>
            <a:r>
              <a:rPr lang="en-GB" sz="1100">
                <a:latin typeface="Lexend"/>
              </a:rPr>
              <a:t/>
            </a:r>
            <a:endParaRPr sz="1800"/>
          </a:p>
        </p:txBody>
      </p:sp>
      <p:grpSp>
        <p:nvGrpSpPr>
          <p:cNvPr id="1411" name="Google Shape;1411;p105"/>
          <p:cNvGrpSpPr/>
          <p:nvPr/>
        </p:nvGrpSpPr>
        <p:grpSpPr>
          <a:xfrm>
            <a:off x="4572000" y="3821575"/>
            <a:ext cx="3924000" cy="715024"/>
            <a:chOff x="4572000" y="3821575"/>
            <a:chExt cx="3924000" cy="715024"/>
          </a:xfrm>
        </p:grpSpPr>
        <p:grpSp>
          <p:nvGrpSpPr>
            <p:cNvPr id="1412" name="Google Shape;1412;p105"/>
            <p:cNvGrpSpPr/>
            <p:nvPr/>
          </p:nvGrpSpPr>
          <p:grpSpPr>
            <a:xfrm>
              <a:off x="4572000" y="4030243"/>
              <a:ext cx="3924000" cy="405900"/>
              <a:chOff x="308700" y="2632493"/>
              <a:chExt cx="3924000" cy="405900"/>
            </a:xfrm>
          </p:grpSpPr>
          <p:sp>
            <p:nvSpPr>
              <p:cNvPr id="1413" name="Google Shape;1413;p105"/>
              <p:cNvSpPr txBox="1"/>
              <p:nvPr/>
            </p:nvSpPr>
            <p:spPr>
              <a:xfrm>
                <a:off x="308700" y="2632493"/>
                <a:ext cx="418800" cy="4059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1200">
                    <a:latin typeface="Lexend"/>
                    <a:ea typeface="Lexend"/>
                    <a:cs typeface="Lexend"/>
                    <a:sym typeface="Lexend"/>
                  </a:rPr>
                  <a:t>÷ 6</a:t>
                </a:r>
                <a:endParaRPr sz="1800">
                  <a:solidFill>
                    <a:srgbClr val="000000"/>
                  </a:solidFill>
                  <a:latin typeface="Lexend"/>
                  <a:ea typeface="Lexend"/>
                  <a:cs typeface="Lexend"/>
                  <a:sym typeface="Lexend"/>
                </a:endParaRPr>
              </a:p>
            </p:txBody>
          </p:sp>
          <p:sp>
            <p:nvSpPr>
              <p:cNvPr id="1414" name="Google Shape;1414;p105"/>
              <p:cNvSpPr txBox="1"/>
              <p:nvPr/>
            </p:nvSpPr>
            <p:spPr>
              <a:xfrm>
                <a:off x="3813900" y="2632493"/>
                <a:ext cx="418800" cy="4059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1200">
                    <a:latin typeface="Lexend"/>
                    <a:ea typeface="Lexend"/>
                    <a:cs typeface="Lexend"/>
                    <a:sym typeface="Lexend"/>
                  </a:rPr>
                  <a:t>÷ 6</a:t>
                </a:r>
                <a:endParaRPr sz="1800">
                  <a:solidFill>
                    <a:srgbClr val="000000"/>
                  </a:solidFill>
                  <a:latin typeface="Lexend"/>
                  <a:ea typeface="Lexend"/>
                  <a:cs typeface="Lexend"/>
                  <a:sym typeface="Lexend"/>
                </a:endParaRPr>
              </a:p>
            </p:txBody>
          </p:sp>
        </p:grpSp>
        <p:pic>
          <p:nvPicPr>
            <p:cNvPr id="1415" name="Google Shape;1415;p105"/>
            <p:cNvPicPr preferRelativeResize="0"/>
            <p:nvPr/>
          </p:nvPicPr>
          <p:blipFill rotWithShape="1">
            <a:blip r:embed="rId3">
              <a:alphaModFix/>
            </a:blip>
            <a:srcRect b="59597" l="61559" r="13951" t="27330"/>
            <a:stretch/>
          </p:blipFill>
          <p:spPr>
            <a:xfrm flipH="1" rot="-5400000">
              <a:off x="4768000" y="3986100"/>
              <a:ext cx="715024" cy="385974"/>
            </a:xfrm>
            <a:prstGeom prst="rect">
              <a:avLst/>
            </a:prstGeom>
            <a:noFill/>
            <a:ln>
              <a:noFill/>
            </a:ln>
          </p:spPr>
        </p:pic>
        <p:pic>
          <p:nvPicPr>
            <p:cNvPr id="1416" name="Google Shape;1416;p105"/>
            <p:cNvPicPr preferRelativeResize="0"/>
            <p:nvPr/>
          </p:nvPicPr>
          <p:blipFill rotWithShape="1">
            <a:blip r:embed="rId3">
              <a:alphaModFix/>
            </a:blip>
            <a:srcRect b="59597" l="61559" r="13951" t="27330"/>
            <a:stretch/>
          </p:blipFill>
          <p:spPr>
            <a:xfrm rot="5400000">
              <a:off x="7427800" y="3986100"/>
              <a:ext cx="715024" cy="385974"/>
            </a:xfrm>
            <a:prstGeom prst="rect">
              <a:avLst/>
            </a:prstGeom>
            <a:noFill/>
            <a:ln>
              <a:noFill/>
            </a:ln>
          </p:spPr>
        </p:pic>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0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0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40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0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0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0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0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1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0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1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20" name="Shape 1420"/>
        <p:cNvGrpSpPr/>
        <p:nvPr/>
      </p:nvGrpSpPr>
      <p:grpSpPr>
        <a:xfrm>
          <a:off x="0" y="0"/>
          <a:ext cx="0" cy="0"/>
          <a:chOff x="0" y="0"/>
          <a:chExt cx="0" cy="0"/>
        </a:xfrm>
      </p:grpSpPr>
      <p:sp>
        <p:nvSpPr>
          <p:cNvPr id="1421" name="Google Shape;1421;p106"/>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defRPr/>
            </a:pPr>
            <a:r>
              <a:rPr lang="en-GB" sz="1100">
                <a:latin typeface="Lexend"/>
              </a:rPr>
              <a:t>Qiimeynta halbeegga (unit pricing)</a:t>
            </a:r>
            <a:endParaRPr/>
          </a:p>
        </p:txBody>
      </p:sp>
      <p:sp>
        <p:nvSpPr>
          <p:cNvPr id="1422" name="Google Shape;1422;p106"/>
          <p:cNvSpPr txBox="1"/>
          <p:nvPr>
            <p:ph idx="1" type="body"/>
          </p:nvPr>
        </p:nvSpPr>
        <p:spPr>
          <a:xfrm>
            <a:off x="324000" y="810000"/>
            <a:ext cx="8237700" cy="407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Alaabta dukaamada waxay inta badan leeyihiin qiimeynta halbeegga (unit pricing) hoosteeda.</a:t>
            </a:r>
            <a:r>
              <a:rPr lang="en-GB" sz="1400">
                <a:solidFill>
                  <a:schemeClr val="accent5"/>
                </a:solidFill>
                <a:latin typeface="Lexend"/>
              </a:rPr>
              <a:t/>
            </a:r>
            <a:r>
              <a:rPr lang="en-GB" sz="1400">
                <a:latin typeface="Lexend"/>
              </a:rPr>
              <a:t/>
            </a:r>
            <a:endParaRPr sz="1900"/>
          </a:p>
        </p:txBody>
      </p:sp>
      <p:sp>
        <p:nvSpPr>
          <p:cNvPr id="1423" name="Google Shape;1423;p106"/>
          <p:cNvSpPr/>
          <p:nvPr/>
        </p:nvSpPr>
        <p:spPr>
          <a:xfrm>
            <a:off x="754275" y="1596000"/>
            <a:ext cx="2924700" cy="9759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lang="en-GB" sz="1400">
                <a:latin typeface="Lexend"/>
                <a:ea typeface="Lexend"/>
                <a:cs typeface="Lexend"/>
                <a:sym typeface="Lexend"/>
              </a:rPr>
              <a:t>Strawberries 600 g</a:t>
            </a:r>
            <a:r>
              <a:rPr lang="en-GB" sz="1400">
                <a:solidFill>
                  <a:schemeClr val="dk1"/>
                </a:solidFill>
                <a:latin typeface="Lexend"/>
                <a:ea typeface="Lexend"/>
                <a:cs typeface="Lexend"/>
                <a:sym typeface="Lexend"/>
              </a:rPr>
              <a:t/>
            </a:r>
            <a:endParaRPr sz="1900">
              <a:latin typeface="Lexend"/>
              <a:ea typeface="Lexend"/>
              <a:cs typeface="Lexend"/>
              <a:sym typeface="Lexend"/>
            </a:endParaRPr>
          </a:p>
          <a:p>
            <a:pPr indent="0" lvl="0" marL="0" rtl="0" algn="ctr">
              <a:spcBef>
                <a:spcPts val="0"/>
              </a:spcBef>
              <a:spcAft>
                <a:spcPts val="0"/>
              </a:spcAft>
              <a:buNone/>
            </a:pPr>
            <a:r>
              <a:rPr lang="en-GB" sz="1800">
                <a:latin typeface="Lexend"/>
                <a:ea typeface="Lexend"/>
                <a:cs typeface="Lexend"/>
                <a:sym typeface="Lexend"/>
              </a:rPr>
              <a:t>£3.40</a:t>
            </a:r>
            <a:endParaRPr sz="2700">
              <a:latin typeface="Lexend"/>
              <a:ea typeface="Lexend"/>
              <a:cs typeface="Lexend"/>
              <a:sym typeface="Lexend"/>
            </a:endParaRPr>
          </a:p>
          <a:p>
            <a:pPr indent="0" lvl="0" marL="0" rtl="0" algn="l">
              <a:spcBef>
                <a:spcPts val="0"/>
              </a:spcBef>
              <a:spcAft>
                <a:spcPts val="0"/>
              </a:spcAft>
              <a:buNone/>
            </a:pPr>
            <a:r>
              <a:rPr lang="en-GB" sz="1400">
                <a:latin typeface="Lexend"/>
                <a:ea typeface="Lexend"/>
                <a:cs typeface="Lexend"/>
                <a:sym typeface="Lexend"/>
              </a:rPr>
              <a:t>56.7 p 100 g kasta</a:t>
            </a:r>
            <a:endParaRPr sz="1700">
              <a:latin typeface="Lexend"/>
              <a:ea typeface="Lexend"/>
              <a:cs typeface="Lexend"/>
              <a:sym typeface="Lexend"/>
            </a:endParaRPr>
          </a:p>
        </p:txBody>
      </p:sp>
      <p:sp>
        <p:nvSpPr>
          <p:cNvPr id="1424" name="Google Shape;1424;p106"/>
          <p:cNvSpPr/>
          <p:nvPr/>
        </p:nvSpPr>
        <p:spPr>
          <a:xfrm>
            <a:off x="4802341" y="1596000"/>
            <a:ext cx="2924700" cy="9759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lang="en-GB" sz="1400">
                <a:latin typeface="Lexend"/>
                <a:ea typeface="Lexend"/>
                <a:cs typeface="Lexend"/>
                <a:sym typeface="Lexend"/>
              </a:rPr>
              <a:t>Strawberries 400 g</a:t>
            </a:r>
            <a:endParaRPr sz="1900">
              <a:latin typeface="Lexend"/>
              <a:ea typeface="Lexend"/>
              <a:cs typeface="Lexend"/>
              <a:sym typeface="Lexend"/>
            </a:endParaRPr>
          </a:p>
          <a:p>
            <a:pPr indent="0" lvl="0" marL="0" rtl="0" algn="ctr">
              <a:spcBef>
                <a:spcPts val="0"/>
              </a:spcBef>
              <a:spcAft>
                <a:spcPts val="0"/>
              </a:spcAft>
              <a:buNone/>
            </a:pPr>
            <a:r>
              <a:rPr lang="en-GB" sz="1800">
                <a:latin typeface="Lexend"/>
                <a:ea typeface="Lexend"/>
                <a:cs typeface="Lexend"/>
                <a:sym typeface="Lexend"/>
              </a:rPr>
              <a:t>£2.50</a:t>
            </a:r>
            <a:endParaRPr sz="2700">
              <a:latin typeface="Lexend"/>
              <a:ea typeface="Lexend"/>
              <a:cs typeface="Lexend"/>
              <a:sym typeface="Lexend"/>
            </a:endParaRPr>
          </a:p>
          <a:p>
            <a:pPr indent="0" lvl="0" marL="0" rtl="0" algn="l">
              <a:spcBef>
                <a:spcPts val="0"/>
              </a:spcBef>
              <a:spcAft>
                <a:spcPts val="0"/>
              </a:spcAft>
              <a:buNone/>
            </a:pPr>
            <a:r>
              <a:rPr lang="en-GB" sz="1400">
                <a:latin typeface="Lexend"/>
                <a:ea typeface="Lexend"/>
                <a:cs typeface="Lexend"/>
                <a:sym typeface="Lexend"/>
              </a:rPr>
              <a:t>62.5 p 100 g kasta</a:t>
            </a:r>
            <a:endParaRPr sz="1700">
              <a:latin typeface="Lexend"/>
              <a:ea typeface="Lexend"/>
              <a:cs typeface="Lexend"/>
              <a:sym typeface="Lexend"/>
            </a:endParaRPr>
          </a:p>
        </p:txBody>
      </p:sp>
      <p:sp>
        <p:nvSpPr>
          <p:cNvPr id="1425" name="Google Shape;1425;p106"/>
          <p:cNvSpPr txBox="1"/>
          <p:nvPr>
            <p:ph idx="1" type="body"/>
          </p:nvPr>
        </p:nvSpPr>
        <p:spPr>
          <a:xfrm>
            <a:off x="324000" y="2695050"/>
            <a:ext cx="8237700" cy="323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Kee ayaa ka fiican qiimaha (value) lacagta?</a:t>
            </a:r>
            <a:endParaRPr sz="1800"/>
          </a:p>
        </p:txBody>
      </p:sp>
      <p:sp>
        <p:nvSpPr>
          <p:cNvPr id="1426" name="Google Shape;1426;p106"/>
          <p:cNvSpPr txBox="1"/>
          <p:nvPr>
            <p:ph idx="1" type="body"/>
          </p:nvPr>
        </p:nvSpPr>
        <p:spPr>
          <a:xfrm>
            <a:off x="324000" y="3095625"/>
            <a:ext cx="8526300" cy="3237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100">
                <a:latin typeface="Kalam"/>
                <a:ea typeface="Kalam"/>
                <a:cs typeface="Kalam"/>
                <a:sym typeface="Kalam"/>
              </a:rPr>
              <a:t>Qiimaynta halbeegga (unit pricing) ayaa tan fududaynaysa, waxaan arki karnaa in baakadda 600 g ay ka jaban tahay 100 g kasta</a:t>
            </a:r>
            <a:endParaRPr sz="2000">
              <a:latin typeface="Kalam"/>
              <a:ea typeface="Kalam"/>
              <a:cs typeface="Kalam"/>
              <a:sym typeface="Kalam"/>
            </a:endParaRPr>
          </a:p>
        </p:txBody>
      </p:sp>
      <p:sp>
        <p:nvSpPr>
          <p:cNvPr id="1427" name="Google Shape;1427;p106"/>
          <p:cNvSpPr txBox="1"/>
          <p:nvPr>
            <p:ph idx="1" type="body"/>
          </p:nvPr>
        </p:nvSpPr>
        <p:spPr>
          <a:xfrm>
            <a:off x="324000" y="3796163"/>
            <a:ext cx="4248000" cy="323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Aan hubinno in qiimaynta halbeegga (unit pricing) ay sax tahay:</a:t>
            </a:r>
            <a:endParaRPr sz="1800"/>
          </a:p>
        </p:txBody>
      </p:sp>
      <p:sp>
        <p:nvSpPr>
          <p:cNvPr id="1428" name="Google Shape;1428;p106"/>
          <p:cNvSpPr txBox="1"/>
          <p:nvPr>
            <p:ph idx="1" type="body"/>
          </p:nvPr>
        </p:nvSpPr>
        <p:spPr>
          <a:xfrm>
            <a:off x="324000" y="1197500"/>
            <a:ext cx="8496000" cy="323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Mararka qaarkood tani waa qiimaha shay kasta ama qiimaha garaam kasta ama qiimaha 100 g kasta</a:t>
            </a:r>
            <a:endParaRPr sz="1900"/>
          </a:p>
        </p:txBody>
      </p:sp>
      <p:graphicFrame>
        <p:nvGraphicFramePr>
          <p:cNvPr id="1429" name="Google Shape;1429;p106"/>
          <p:cNvGraphicFramePr/>
          <p:nvPr/>
        </p:nvGraphicFramePr>
        <p:xfrm>
          <a:off x="5275400" y="3721930"/>
          <a:ext cx="3000000" cy="3000000"/>
        </p:xfrm>
        <a:graphic>
          <a:graphicData uri="http://schemas.openxmlformats.org/drawingml/2006/table">
            <a:tbl>
              <a:tblPr>
                <a:noFill/>
                <a:tableStyleId>{10AFA74E-A8D8-4ED3-82F3-7211547E49B6}</a:tableStyleId>
              </a:tblPr>
              <a:tblGrid>
                <a:gridCol w="1187200"/>
                <a:gridCol w="1187200"/>
              </a:tblGrid>
              <a:tr h="381000">
                <a:tc>
                  <a:txBody>
                    <a:bodyPr/>
                    <a:lstStyle/>
                    <a:p>
                      <a:pPr indent="0" lvl="0" marL="0" rtl="0" algn="l">
                        <a:spcBef>
                          <a:spcPts val="0"/>
                        </a:spcBef>
                        <a:spcAft>
                          <a:spcPts val="0"/>
                        </a:spcAft>
                        <a:buNone/>
                      </a:pPr>
                      <a:r>
                        <a:rPr lang="en-GB" sz="1200">
                          <a:latin typeface="Lexend"/>
                          <a:ea typeface="Lexend"/>
                          <a:cs typeface="Lexend"/>
                          <a:sym typeface="Lexend"/>
                        </a:rPr>
                        <a:t>400 g</a:t>
                      </a:r>
                      <a:endParaRPr sz="1800">
                        <a:latin typeface="Lexend"/>
                        <a:ea typeface="Lexend"/>
                        <a:cs typeface="Lexend"/>
                        <a:sym typeface="Lexend"/>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lang="en-GB" sz="1200">
                          <a:latin typeface="Lexend"/>
                          <a:ea typeface="Lexend"/>
                          <a:cs typeface="Lexend"/>
                          <a:sym typeface="Lexend"/>
                        </a:rPr>
                        <a:t>£2.50</a:t>
                      </a:r>
                      <a:endParaRPr sz="1800">
                        <a:latin typeface="Lexend"/>
                        <a:ea typeface="Lexend"/>
                        <a:cs typeface="Lexend"/>
                        <a:sym typeface="Lexend"/>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381000">
                <a:tc>
                  <a:txBody>
                    <a:bodyPr/>
                    <a:lstStyle/>
                    <a:p>
                      <a:pPr indent="0" lvl="0" marL="0" rtl="0" algn="l">
                        <a:spcBef>
                          <a:spcPts val="0"/>
                        </a:spcBef>
                        <a:spcAft>
                          <a:spcPts val="0"/>
                        </a:spcAft>
                        <a:buNone/>
                      </a:pPr>
                      <a:r>
                        <a:rPr lang="en-GB" sz="1200">
                          <a:latin typeface="Lexend"/>
                          <a:ea typeface="Lexend"/>
                          <a:cs typeface="Lexend"/>
                          <a:sym typeface="Lexend"/>
                        </a:rPr>
                        <a:t>100 g</a:t>
                      </a:r>
                      <a:endParaRPr sz="1800">
                        <a:latin typeface="Lexend"/>
                        <a:ea typeface="Lexend"/>
                        <a:cs typeface="Lexend"/>
                        <a:sym typeface="Lexend"/>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t/>
                      </a:r>
                      <a:endParaRPr sz="1800">
                        <a:latin typeface="Lexend"/>
                        <a:ea typeface="Lexend"/>
                        <a:cs typeface="Lexend"/>
                        <a:sym typeface="Lexend"/>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bl>
          </a:graphicData>
        </a:graphic>
      </p:graphicFrame>
      <p:sp>
        <p:nvSpPr>
          <p:cNvPr id="1430" name="Google Shape;1430;p106"/>
          <p:cNvSpPr/>
          <p:nvPr/>
        </p:nvSpPr>
        <p:spPr>
          <a:xfrm>
            <a:off x="6462600" y="4179075"/>
            <a:ext cx="1187100" cy="457200"/>
          </a:xfrm>
          <a:prstGeom prst="rect">
            <a:avLst/>
          </a:prstGeom>
          <a:noFill/>
          <a:ln>
            <a:noFill/>
          </a:ln>
        </p:spPr>
        <p:txBody>
          <a:bodyPr anchorCtr="0" anchor="ctr" bIns="91425" lIns="91425" spcFirstLastPara="1" rIns="91425" wrap="square" tIns="91425">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£0.625</a:t>
            </a:r>
            <a:endParaRPr>
              <a:latin typeface="Lexend"/>
              <a:ea typeface="Lexend"/>
              <a:cs typeface="Lexend"/>
              <a:sym typeface="Lexend"/>
            </a:endParaRPr>
          </a:p>
        </p:txBody>
      </p:sp>
      <p:sp>
        <p:nvSpPr>
          <p:cNvPr id="1431" name="Google Shape;1431;p106"/>
          <p:cNvSpPr txBox="1"/>
          <p:nvPr>
            <p:ph idx="1" type="body"/>
          </p:nvPr>
        </p:nvSpPr>
        <p:spPr>
          <a:xfrm>
            <a:off x="324000" y="4272450"/>
            <a:ext cx="4248000" cy="323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Qiimaynta halbeegga (unit pricing) waa sax.</a:t>
            </a:r>
            <a:endParaRPr sz="1800"/>
          </a:p>
        </p:txBody>
      </p:sp>
      <p:grpSp>
        <p:nvGrpSpPr>
          <p:cNvPr id="1432" name="Google Shape;1432;p106"/>
          <p:cNvGrpSpPr/>
          <p:nvPr/>
        </p:nvGrpSpPr>
        <p:grpSpPr>
          <a:xfrm>
            <a:off x="4572000" y="3821575"/>
            <a:ext cx="3924000" cy="715024"/>
            <a:chOff x="4572000" y="3821575"/>
            <a:chExt cx="3924000" cy="715024"/>
          </a:xfrm>
        </p:grpSpPr>
        <p:grpSp>
          <p:nvGrpSpPr>
            <p:cNvPr id="1433" name="Google Shape;1433;p106"/>
            <p:cNvGrpSpPr/>
            <p:nvPr/>
          </p:nvGrpSpPr>
          <p:grpSpPr>
            <a:xfrm>
              <a:off x="4572000" y="4030243"/>
              <a:ext cx="3924000" cy="405900"/>
              <a:chOff x="308700" y="2632493"/>
              <a:chExt cx="3924000" cy="405900"/>
            </a:xfrm>
          </p:grpSpPr>
          <p:sp>
            <p:nvSpPr>
              <p:cNvPr id="1434" name="Google Shape;1434;p106"/>
              <p:cNvSpPr txBox="1"/>
              <p:nvPr/>
            </p:nvSpPr>
            <p:spPr>
              <a:xfrm>
                <a:off x="308700" y="2632493"/>
                <a:ext cx="418800" cy="4059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1200">
                    <a:latin typeface="Lexend"/>
                    <a:ea typeface="Lexend"/>
                    <a:cs typeface="Lexend"/>
                    <a:sym typeface="Lexend"/>
                  </a:rPr>
                  <a:t>÷ 4</a:t>
                </a:r>
                <a:endParaRPr sz="1800">
                  <a:solidFill>
                    <a:srgbClr val="000000"/>
                  </a:solidFill>
                  <a:latin typeface="Lexend"/>
                  <a:ea typeface="Lexend"/>
                  <a:cs typeface="Lexend"/>
                  <a:sym typeface="Lexend"/>
                </a:endParaRPr>
              </a:p>
            </p:txBody>
          </p:sp>
          <p:sp>
            <p:nvSpPr>
              <p:cNvPr id="1435" name="Google Shape;1435;p106"/>
              <p:cNvSpPr txBox="1"/>
              <p:nvPr/>
            </p:nvSpPr>
            <p:spPr>
              <a:xfrm>
                <a:off x="3813900" y="2632493"/>
                <a:ext cx="418800" cy="4059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1200">
                    <a:latin typeface="Lexend"/>
                    <a:ea typeface="Lexend"/>
                    <a:cs typeface="Lexend"/>
                    <a:sym typeface="Lexend"/>
                  </a:rPr>
                  <a:t>÷ 4</a:t>
                </a:r>
                <a:endParaRPr sz="1800">
                  <a:solidFill>
                    <a:srgbClr val="000000"/>
                  </a:solidFill>
                  <a:latin typeface="Lexend"/>
                  <a:ea typeface="Lexend"/>
                  <a:cs typeface="Lexend"/>
                  <a:sym typeface="Lexend"/>
                </a:endParaRPr>
              </a:p>
            </p:txBody>
          </p:sp>
        </p:grpSp>
        <p:pic>
          <p:nvPicPr>
            <p:cNvPr id="1436" name="Google Shape;1436;p106"/>
            <p:cNvPicPr preferRelativeResize="0"/>
            <p:nvPr/>
          </p:nvPicPr>
          <p:blipFill rotWithShape="1">
            <a:blip r:embed="rId3">
              <a:alphaModFix/>
            </a:blip>
            <a:srcRect b="59597" l="61559" r="13951" t="27330"/>
            <a:stretch/>
          </p:blipFill>
          <p:spPr>
            <a:xfrm flipH="1" rot="-5400000">
              <a:off x="4768000" y="3986100"/>
              <a:ext cx="715024" cy="385974"/>
            </a:xfrm>
            <a:prstGeom prst="rect">
              <a:avLst/>
            </a:prstGeom>
            <a:noFill/>
            <a:ln>
              <a:noFill/>
            </a:ln>
          </p:spPr>
        </p:pic>
        <p:pic>
          <p:nvPicPr>
            <p:cNvPr id="1437" name="Google Shape;1437;p106"/>
            <p:cNvPicPr preferRelativeResize="0"/>
            <p:nvPr/>
          </p:nvPicPr>
          <p:blipFill rotWithShape="1">
            <a:blip r:embed="rId3">
              <a:alphaModFix/>
            </a:blip>
            <a:srcRect b="59597" l="61559" r="13951" t="27330"/>
            <a:stretch/>
          </p:blipFill>
          <p:spPr>
            <a:xfrm rot="5400000">
              <a:off x="7427800" y="3986100"/>
              <a:ext cx="715024" cy="385974"/>
            </a:xfrm>
            <a:prstGeom prst="rect">
              <a:avLst/>
            </a:prstGeom>
            <a:noFill/>
            <a:ln>
              <a:noFill/>
            </a:ln>
          </p:spPr>
        </p:pic>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3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3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3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41" name="Shape 1441"/>
        <p:cNvGrpSpPr/>
        <p:nvPr/>
      </p:nvGrpSpPr>
      <p:grpSpPr>
        <a:xfrm>
          <a:off x="0" y="0"/>
          <a:ext cx="0" cy="0"/>
          <a:chOff x="0" y="0"/>
          <a:chExt cx="0" cy="0"/>
        </a:xfrm>
      </p:grpSpPr>
      <p:sp>
        <p:nvSpPr>
          <p:cNvPr id="1442" name="Google Shape;1442;p107"/>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defRPr/>
            </a:pPr>
            <a:r>
              <a:rPr lang="en-GB" sz="1400">
                <a:latin typeface="Lexend"/>
              </a:rPr>
              <a:t>Qiimaynta halbeegga (unit pricing)</a:t>
            </a:r>
            <a:endParaRPr/>
          </a:p>
        </p:txBody>
      </p:sp>
      <p:sp>
        <p:nvSpPr>
          <p:cNvPr id="1443" name="Google Shape;1443;p107"/>
          <p:cNvSpPr/>
          <p:nvPr/>
        </p:nvSpPr>
        <p:spPr>
          <a:xfrm>
            <a:off x="558375" y="1217100"/>
            <a:ext cx="3027900" cy="9852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lang="en-GB" sz="1400">
                <a:latin typeface="Lexend"/>
                <a:ea typeface="Lexend"/>
                <a:cs typeface="Lexend"/>
                <a:sym typeface="Lexend"/>
              </a:rPr>
              <a:t>5 baakad oo shukulaato ah</a:t>
            </a:r>
            <a:endParaRPr sz="1800">
              <a:latin typeface="Lexend"/>
              <a:ea typeface="Lexend"/>
              <a:cs typeface="Lexend"/>
              <a:sym typeface="Lexend"/>
            </a:endParaRPr>
          </a:p>
          <a:p>
            <a:pPr indent="0" lvl="0" marL="0" rtl="0" algn="ctr">
              <a:spcBef>
                <a:spcPts val="0"/>
              </a:spcBef>
              <a:spcAft>
                <a:spcPts val="0"/>
              </a:spcAft>
              <a:buNone/>
            </a:pPr>
            <a:r>
              <a:rPr lang="en-GB" sz="1800">
                <a:latin typeface="Lexend"/>
                <a:ea typeface="Lexend"/>
                <a:cs typeface="Lexend"/>
                <a:sym typeface="Lexend"/>
              </a:rPr>
              <a:t>£2.15</a:t>
            </a:r>
            <a:endParaRPr sz="2600">
              <a:latin typeface="Lexend"/>
              <a:ea typeface="Lexend"/>
              <a:cs typeface="Lexend"/>
              <a:sym typeface="Lexend"/>
            </a:endParaRPr>
          </a:p>
          <a:p>
            <a:pPr indent="0" lvl="0" marL="0" rtl="0" algn="l">
              <a:spcBef>
                <a:spcPts val="0"/>
              </a:spcBef>
              <a:spcAft>
                <a:spcPts val="0"/>
              </a:spcAft>
              <a:buNone/>
            </a:pPr>
            <a:r>
              <a:rPr lang="en-GB" sz="1400">
                <a:latin typeface="Lexend"/>
                <a:ea typeface="Lexend"/>
                <a:cs typeface="Lexend"/>
                <a:sym typeface="Lexend"/>
              </a:rPr>
              <a:t>0.4 p mid kasta</a:t>
            </a:r>
            <a:endParaRPr sz="1600">
              <a:latin typeface="Lexend"/>
              <a:ea typeface="Lexend"/>
              <a:cs typeface="Lexend"/>
              <a:sym typeface="Lexend"/>
            </a:endParaRPr>
          </a:p>
        </p:txBody>
      </p:sp>
      <p:sp>
        <p:nvSpPr>
          <p:cNvPr id="1444" name="Google Shape;1444;p107"/>
          <p:cNvSpPr/>
          <p:nvPr/>
        </p:nvSpPr>
        <p:spPr>
          <a:xfrm>
            <a:off x="4749375" y="1217100"/>
            <a:ext cx="3027900" cy="9852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lang="en-GB" sz="1400">
                <a:latin typeface="Lexend"/>
                <a:ea typeface="Lexend"/>
                <a:cs typeface="Lexend"/>
                <a:sym typeface="Lexend"/>
              </a:rPr>
              <a:t>4 baakad oo shukulaato ah</a:t>
            </a:r>
            <a:endParaRPr sz="1800">
              <a:latin typeface="Lexend"/>
              <a:ea typeface="Lexend"/>
              <a:cs typeface="Lexend"/>
              <a:sym typeface="Lexend"/>
            </a:endParaRPr>
          </a:p>
          <a:p>
            <a:pPr indent="0" lvl="0" marL="0" rtl="0" algn="ctr">
              <a:spcBef>
                <a:spcPts val="0"/>
              </a:spcBef>
              <a:spcAft>
                <a:spcPts val="0"/>
              </a:spcAft>
              <a:buNone/>
            </a:pPr>
            <a:r>
              <a:rPr lang="en-GB" sz="1800">
                <a:latin typeface="Lexend"/>
                <a:ea typeface="Lexend"/>
                <a:cs typeface="Lexend"/>
                <a:sym typeface="Lexend"/>
              </a:rPr>
              <a:t>£1.75</a:t>
            </a:r>
            <a:endParaRPr sz="2600">
              <a:latin typeface="Lexend"/>
              <a:ea typeface="Lexend"/>
              <a:cs typeface="Lexend"/>
              <a:sym typeface="Lexend"/>
            </a:endParaRPr>
          </a:p>
          <a:p>
            <a:pPr indent="0" lvl="0" marL="0" rtl="0" algn="l">
              <a:spcBef>
                <a:spcPts val="0"/>
              </a:spcBef>
              <a:spcAft>
                <a:spcPts val="0"/>
              </a:spcAft>
              <a:buNone/>
            </a:pPr>
            <a:r>
              <a:rPr lang="en-GB" sz="1400">
                <a:latin typeface="Lexend"/>
                <a:ea typeface="Lexend"/>
                <a:cs typeface="Lexend"/>
                <a:sym typeface="Lexend"/>
              </a:rPr>
              <a:t>0.4 p mid kasta</a:t>
            </a:r>
            <a:endParaRPr sz="1600">
              <a:latin typeface="Lexend"/>
              <a:ea typeface="Lexend"/>
              <a:cs typeface="Lexend"/>
              <a:sym typeface="Lexend"/>
            </a:endParaRPr>
          </a:p>
        </p:txBody>
      </p:sp>
      <p:sp>
        <p:nvSpPr>
          <p:cNvPr id="1445" name="Google Shape;1445;p107"/>
          <p:cNvSpPr txBox="1"/>
          <p:nvPr>
            <p:ph idx="1" type="body"/>
          </p:nvPr>
        </p:nvSpPr>
        <p:spPr>
          <a:xfrm>
            <a:off x="324000" y="810000"/>
            <a:ext cx="8237700" cy="407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Waa maxay qaladka ku jira qiimaynta halbeegga (unit pricing) ee shukulaatadan?</a:t>
            </a:r>
            <a:r>
              <a:rPr lang="en-GB" sz="1400">
                <a:latin typeface="Lexend"/>
              </a:rPr>
              <a:t/>
            </a:r>
            <a:endParaRPr sz="1900"/>
          </a:p>
        </p:txBody>
      </p:sp>
      <p:sp>
        <p:nvSpPr>
          <p:cNvPr id="1446" name="Google Shape;1446;p107"/>
          <p:cNvSpPr txBox="1"/>
          <p:nvPr>
            <p:ph idx="1" type="body"/>
          </p:nvPr>
        </p:nvSpPr>
        <p:spPr>
          <a:xfrm>
            <a:off x="324000" y="2368200"/>
            <a:ext cx="8237700" cy="4071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400">
                <a:latin typeface="Lexend"/>
              </a:rPr>
              <a:t>Marka hore, halbeegyadu waa qaldan yihiin. Iyada oo aan xisaabin, waxaan ognahay in shukulaato kasta aysan ka yarayn nus pence!</a:t>
            </a:r>
            <a:r>
              <a:rPr lang="en-GB" sz="1400">
                <a:latin typeface="Lexend"/>
              </a:rPr>
              <a:t/>
            </a:r>
            <a:endParaRPr sz="1900"/>
          </a:p>
        </p:txBody>
      </p:sp>
      <p:sp>
        <p:nvSpPr>
          <p:cNvPr id="1447" name="Google Shape;1447;p107"/>
          <p:cNvSpPr txBox="1"/>
          <p:nvPr>
            <p:ph idx="4294967295" type="body"/>
          </p:nvPr>
        </p:nvSpPr>
        <p:spPr>
          <a:xfrm>
            <a:off x="324000" y="3047700"/>
            <a:ext cx="2226300" cy="351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2.15</a:t>
            </a:r>
            <a:r>
              <a:rPr lang="en-GB" sz="1100">
                <a:latin typeface="Kalam"/>
                <a:ea typeface="Kalam"/>
                <a:cs typeface="Kalam"/>
                <a:sym typeface="Kalam"/>
              </a:rPr>
              <a:t> ÷ 5 = 0.43</a:t>
            </a:r>
            <a:r>
              <a:rPr lang="en-GB" sz="1800">
                <a:latin typeface="Lexend"/>
              </a:rPr>
              <a:t> </a:t>
            </a:r>
            <a:endParaRPr sz="2000"/>
          </a:p>
        </p:txBody>
      </p:sp>
      <p:sp>
        <p:nvSpPr>
          <p:cNvPr id="1448" name="Google Shape;1448;p107"/>
          <p:cNvSpPr txBox="1"/>
          <p:nvPr>
            <p:ph idx="4294967295" type="body"/>
          </p:nvPr>
        </p:nvSpPr>
        <p:spPr>
          <a:xfrm>
            <a:off x="2887200" y="3047700"/>
            <a:ext cx="2226300" cy="351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1.75</a:t>
            </a:r>
            <a:r>
              <a:rPr lang="en-GB" sz="1100">
                <a:latin typeface="Kalam"/>
                <a:ea typeface="Kalam"/>
                <a:cs typeface="Kalam"/>
                <a:sym typeface="Kalam"/>
              </a:rPr>
              <a:t> ÷ 4 = 0.4375</a:t>
            </a:r>
            <a:r>
              <a:rPr lang="en-GB" sz="1800">
                <a:latin typeface="Lexend"/>
              </a:rPr>
              <a:t> </a:t>
            </a:r>
            <a:endParaRPr sz="2000"/>
          </a:p>
        </p:txBody>
      </p:sp>
      <p:sp>
        <p:nvSpPr>
          <p:cNvPr id="1449" name="Google Shape;1449;p107"/>
          <p:cNvSpPr txBox="1"/>
          <p:nvPr>
            <p:ph idx="4294967295" type="body"/>
          </p:nvPr>
        </p:nvSpPr>
        <p:spPr>
          <a:xfrm>
            <a:off x="324000" y="3549275"/>
            <a:ext cx="8496000" cy="3513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400">
                <a:latin typeface="Lexend"/>
              </a:rPr>
              <a:t>Qiimaha ayaa sidoo kale la soo koobay. Waxaan arki karnaa in 5 baakad ay ka fiican tahay qiimaha (value) lacagta, laakiin marka la soo koobo 10 pence ugu dhow, waxay u eg yihiin kuwa isku midka ah.</a:t>
            </a:r>
            <a:endParaRPr sz="1800"/>
          </a:p>
        </p:txBody>
      </p:sp>
      <p:sp>
        <p:nvSpPr>
          <p:cNvPr id="1450" name="Google Shape;1450;p107"/>
          <p:cNvSpPr txBox="1"/>
          <p:nvPr>
            <p:ph idx="4294967295" type="body"/>
          </p:nvPr>
        </p:nvSpPr>
        <p:spPr>
          <a:xfrm>
            <a:off x="605725" y="1936386"/>
            <a:ext cx="2226300" cy="259500"/>
          </a:xfrm>
          <a:prstGeom prst="rect">
            <a:avLst/>
          </a:prstGeom>
          <a:solidFill>
            <a:schemeClr val="lt1"/>
          </a:solidFill>
          <a:ln>
            <a:noFill/>
          </a:ln>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43 p mid kasta</a:t>
            </a:r>
            <a:r>
              <a:rPr lang="en-GB" sz="1400">
                <a:latin typeface="Lexend"/>
              </a:rPr>
              <a:t/>
            </a:r>
            <a:endParaRPr sz="1600"/>
          </a:p>
        </p:txBody>
      </p:sp>
      <p:sp>
        <p:nvSpPr>
          <p:cNvPr id="1451" name="Google Shape;1451;p107"/>
          <p:cNvSpPr txBox="1"/>
          <p:nvPr>
            <p:ph idx="4294967295" type="body"/>
          </p:nvPr>
        </p:nvSpPr>
        <p:spPr>
          <a:xfrm>
            <a:off x="4824000" y="1905606"/>
            <a:ext cx="2226300" cy="259500"/>
          </a:xfrm>
          <a:prstGeom prst="rect">
            <a:avLst/>
          </a:prstGeom>
          <a:solidFill>
            <a:schemeClr val="lt1"/>
          </a:solidFill>
          <a:ln>
            <a:noFill/>
          </a:ln>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43.8 p mid kasta</a:t>
            </a:r>
            <a:endParaRPr sz="1600"/>
          </a:p>
        </p:txBody>
      </p:sp>
      <p:sp>
        <p:nvSpPr>
          <p:cNvPr id="1452" name="Google Shape;1452;p107"/>
          <p:cNvSpPr txBox="1"/>
          <p:nvPr>
            <p:ph idx="4294967295" type="body"/>
          </p:nvPr>
        </p:nvSpPr>
        <p:spPr>
          <a:xfrm>
            <a:off x="324000" y="4235075"/>
            <a:ext cx="8496000" cy="5493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400">
                <a:latin typeface="Lexend"/>
              </a:rPr>
              <a:t>Hadda kuwan ayaa fudud in la isbarbardhigo, in kastoo ogaada in 5 baakad ay kuu badbaadinayso wax ka yar pence shukulaato kasta, marka laga yaabo inaysan u qalmin.</a:t>
            </a:r>
            <a:endParaRPr sz="18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4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4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4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4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5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45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5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56" name="Shape 1456"/>
        <p:cNvGrpSpPr/>
        <p:nvPr/>
      </p:nvGrpSpPr>
      <p:grpSpPr>
        <a:xfrm>
          <a:off x="0" y="0"/>
          <a:ext cx="0" cy="0"/>
          <a:chOff x="0" y="0"/>
          <a:chExt cx="0" cy="0"/>
        </a:xfrm>
      </p:grpSpPr>
      <p:sp>
        <p:nvSpPr>
          <p:cNvPr id="1457" name="Google Shape;1457;p108"/>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defRPr/>
            </a:pPr>
            <a:r>
              <a:rPr lang="en-GB" sz="1100">
                <a:latin typeface="Lexend"/>
              </a:rPr>
              <a:t>Qiimaynta halbeegga (unit pricing)</a:t>
            </a:r>
            <a:endParaRPr/>
          </a:p>
        </p:txBody>
      </p:sp>
      <p:sp>
        <p:nvSpPr>
          <p:cNvPr id="1458" name="Google Shape;1458;p108"/>
          <p:cNvSpPr/>
          <p:nvPr/>
        </p:nvSpPr>
        <p:spPr>
          <a:xfrm>
            <a:off x="558375" y="1217100"/>
            <a:ext cx="3256200" cy="9852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lang="en-GB" sz="1100">
                <a:latin typeface="Lexend"/>
                <a:ea typeface="Lexend"/>
                <a:cs typeface="Lexend"/>
                <a:sym typeface="Lexend"/>
              </a:rPr>
              <a:t>Baakado badan oo crisps ah 6 baakad × 30g</a:t>
            </a:r>
            <a:endParaRPr sz="1800">
              <a:latin typeface="Lexend"/>
              <a:ea typeface="Lexend"/>
              <a:cs typeface="Lexend"/>
              <a:sym typeface="Lexend"/>
            </a:endParaRPr>
          </a:p>
          <a:p>
            <a:pPr indent="0" lvl="0" marL="0" rtl="0" algn="ctr">
              <a:spcBef>
                <a:spcPts val="0"/>
              </a:spcBef>
              <a:spcAft>
                <a:spcPts val="0"/>
              </a:spcAft>
              <a:buNone/>
            </a:pPr>
            <a:r>
              <a:rPr lang="en-GB" sz="1800">
                <a:latin typeface="Lexend"/>
                <a:ea typeface="Lexend"/>
                <a:cs typeface="Lexend"/>
                <a:sym typeface="Lexend"/>
              </a:rPr>
              <a:t>£1.35</a:t>
            </a:r>
            <a:endParaRPr sz="2600">
              <a:latin typeface="Lexend"/>
              <a:ea typeface="Lexend"/>
              <a:cs typeface="Lexend"/>
              <a:sym typeface="Lexend"/>
            </a:endParaRPr>
          </a:p>
          <a:p>
            <a:pPr indent="0" lvl="0" marL="0" rtl="0" algn="l">
              <a:spcBef>
                <a:spcPts val="0"/>
              </a:spcBef>
              <a:spcAft>
                <a:spcPts val="0"/>
              </a:spcAft>
              <a:buNone/>
            </a:pPr>
            <a:r>
              <a:rPr lang="en-GB" sz="1400">
                <a:latin typeface="Lexend"/>
                <a:ea typeface="Lexend"/>
                <a:cs typeface="Lexend"/>
                <a:sym typeface="Lexend"/>
              </a:rPr>
              <a:t>0.8 p mid kasta</a:t>
            </a:r>
            <a:endParaRPr sz="1600">
              <a:latin typeface="Lexend"/>
              <a:ea typeface="Lexend"/>
              <a:cs typeface="Lexend"/>
              <a:sym typeface="Lexend"/>
            </a:endParaRPr>
          </a:p>
        </p:txBody>
      </p:sp>
      <p:sp>
        <p:nvSpPr>
          <p:cNvPr id="1459" name="Google Shape;1459;p108"/>
          <p:cNvSpPr txBox="1"/>
          <p:nvPr/>
        </p:nvSpPr>
        <p:spPr>
          <a:xfrm flipH="1">
            <a:off x="7800634" y="1426037"/>
            <a:ext cx="1060200" cy="399000"/>
          </a:xfrm>
          <a:prstGeom prst="rect">
            <a:avLst/>
          </a:prstGeom>
          <a:noFill/>
          <a:ln>
            <a:noFill/>
          </a:ln>
        </p:spPr>
        <p:txBody>
          <a:bodyPr anchorCtr="0" anchor="ctr" bIns="91425" lIns="91425" spcFirstLastPara="1" rIns="91425" wrap="none" tIns="91425">
            <a:normAutofit/>
          </a:bodyPr>
          <a:lstStyle/>
          <a:p>
            <a:pPr indent="0" lvl="0" marL="0" rtl="0" algn="ctr">
              <a:lnSpc>
                <a:spcPct val="115000"/>
              </a:lnSpc>
              <a:spcBef>
                <a:spcPts val="0"/>
              </a:spcBef>
              <a:spcAft>
                <a:spcPts val="0"/>
              </a:spcAft>
              <a:buNone/>
            </a:pPr>
            <a:r>
              <a:rPr lang="en-GB" sz="1100">
                <a:latin typeface="Lexend"/>
                <a:ea typeface="Lexend"/>
                <a:cs typeface="Lexend"/>
                <a:sym typeface="Lexend"/>
              </a:rPr>
              <a:t>Layla</a:t>
            </a:r>
            <a:endParaRPr b="1" sz="1800">
              <a:latin typeface="Lexend"/>
              <a:ea typeface="Lexend"/>
              <a:cs typeface="Lexend"/>
              <a:sym typeface="Lexend"/>
            </a:endParaRPr>
          </a:p>
        </p:txBody>
      </p:sp>
      <p:grpSp>
        <p:nvGrpSpPr>
          <p:cNvPr id="1460" name="Google Shape;1460;p108"/>
          <p:cNvGrpSpPr/>
          <p:nvPr/>
        </p:nvGrpSpPr>
        <p:grpSpPr>
          <a:xfrm flipH="1">
            <a:off x="4705500" y="725450"/>
            <a:ext cx="3160601" cy="1767199"/>
            <a:chOff x="1819757" y="1608381"/>
            <a:chExt cx="2257894" cy="1553855"/>
          </a:xfrm>
        </p:grpSpPr>
        <p:pic>
          <p:nvPicPr>
            <p:cNvPr id="1461" name="Google Shape;1461;p108"/>
            <p:cNvPicPr preferRelativeResize="0"/>
            <p:nvPr/>
          </p:nvPicPr>
          <p:blipFill rotWithShape="1">
            <a:blip r:embed="rId3">
              <a:alphaModFix/>
            </a:blip>
            <a:srcRect b="0" l="0" r="69082" t="56280"/>
            <a:stretch/>
          </p:blipFill>
          <p:spPr>
            <a:xfrm flipH="1">
              <a:off x="1819757" y="1608381"/>
              <a:ext cx="2257894" cy="1553855"/>
            </a:xfrm>
            <a:prstGeom prst="rect">
              <a:avLst/>
            </a:prstGeom>
            <a:noFill/>
            <a:ln>
              <a:noFill/>
            </a:ln>
          </p:spPr>
        </p:pic>
        <p:sp>
          <p:nvSpPr>
            <p:cNvPr id="1462" name="Google Shape;1462;p108"/>
            <p:cNvSpPr txBox="1"/>
            <p:nvPr/>
          </p:nvSpPr>
          <p:spPr>
            <a:xfrm flipH="1">
              <a:off x="1994175" y="1783884"/>
              <a:ext cx="1969800" cy="1086000"/>
            </a:xfrm>
            <a:prstGeom prst="rect">
              <a:avLst/>
            </a:prstGeom>
            <a:noFill/>
            <a:ln>
              <a:noFill/>
            </a:ln>
          </p:spPr>
          <p:txBody>
            <a:bodyPr anchorCtr="0" anchor="ctr" bIns="0" lIns="0" spcFirstLastPara="1" rIns="0" wrap="square" tIns="0">
              <a:noAutofit/>
            </a:bodyPr>
            <a:lstStyle/>
            <a:p>
              <a:pPr indent="0" lvl="0" marL="0" rtl="0" algn="l">
                <a:lnSpc>
                  <a:spcPct val="100000"/>
                </a:lnSpc>
                <a:spcBef>
                  <a:spcPts val="0"/>
                </a:spcBef>
                <a:spcAft>
                  <a:spcPts val="1000"/>
                </a:spcAft>
                <a:buNone/>
              </a:pPr>
              <a:r>
                <a:rPr lang="en-GB" sz="1100">
                  <a:latin typeface="Lexend"/>
                  <a:ea typeface="Lexend"/>
                  <a:cs typeface="Lexend"/>
                  <a:sym typeface="Lexend"/>
                </a:rPr>
                <a:t>Waxaan arkay calaamaddan maalin ka hor. Ma fahmayo waxa '0.8 p each' tilmaamayo.</a:t>
              </a:r>
              <a:r>
                <a:rPr lang="en-GB" sz="1100">
                  <a:latin typeface="Lexend"/>
                  <a:ea typeface="Lexend"/>
                  <a:cs typeface="Lexend"/>
                  <a:sym typeface="Lexend"/>
                </a:rPr>
                <a:t/>
              </a:r>
              <a:r>
                <a:rPr lang="en-GB" sz="1100">
                  <a:latin typeface="Lexend"/>
                  <a:ea typeface="Lexend"/>
                  <a:cs typeface="Lexend"/>
                  <a:sym typeface="Lexend"/>
                </a:rPr>
                <a:t/>
              </a:r>
              <a:endParaRPr sz="1800">
                <a:solidFill>
                  <a:srgbClr val="000000"/>
                </a:solidFill>
                <a:latin typeface="Lexend"/>
                <a:ea typeface="Lexend"/>
                <a:cs typeface="Lexend"/>
                <a:sym typeface="Lexend"/>
              </a:endParaRPr>
            </a:p>
          </p:txBody>
        </p:sp>
      </p:grpSp>
      <p:pic>
        <p:nvPicPr>
          <p:cNvPr id="1463" name="Google Shape;1463;p108"/>
          <p:cNvPicPr preferRelativeResize="0"/>
          <p:nvPr/>
        </p:nvPicPr>
        <p:blipFill>
          <a:blip r:embed="rId8">
            <a:alphaModFix/>
          </a:blip>
          <a:stretch>
            <a:fillRect/>
          </a:stretch>
        </p:blipFill>
        <p:spPr>
          <a:xfrm flipH="1">
            <a:off x="7715137" y="1917275"/>
            <a:ext cx="547399" cy="716926"/>
          </a:xfrm>
          <a:prstGeom prst="rect">
            <a:avLst/>
          </a:prstGeom>
          <a:noFill/>
          <a:ln>
            <a:noFill/>
          </a:ln>
        </p:spPr>
      </p:pic>
      <p:grpSp>
        <p:nvGrpSpPr>
          <p:cNvPr id="1464" name="Google Shape;1464;p108"/>
          <p:cNvGrpSpPr/>
          <p:nvPr/>
        </p:nvGrpSpPr>
        <p:grpSpPr>
          <a:xfrm>
            <a:off x="238350" y="2394225"/>
            <a:ext cx="3094875" cy="2304046"/>
            <a:chOff x="238350" y="2394225"/>
            <a:chExt cx="3094875" cy="2304046"/>
          </a:xfrm>
        </p:grpSpPr>
        <p:sp>
          <p:nvSpPr>
            <p:cNvPr id="1465" name="Google Shape;1465;p108"/>
            <p:cNvSpPr txBox="1"/>
            <p:nvPr/>
          </p:nvSpPr>
          <p:spPr>
            <a:xfrm>
              <a:off x="238350" y="4274671"/>
              <a:ext cx="1147200" cy="423600"/>
            </a:xfrm>
            <a:prstGeom prst="rect">
              <a:avLst/>
            </a:prstGeom>
            <a:noFill/>
            <a:ln>
              <a:noFill/>
            </a:ln>
          </p:spPr>
          <p:txBody>
            <a:bodyPr anchorCtr="0" anchor="ctr" bIns="91425" lIns="91425" spcFirstLastPara="1" rIns="91425" wrap="none" tIns="91425">
              <a:noAutofit/>
            </a:bodyPr>
            <a:lstStyle/>
            <a:p>
              <a:pPr indent="0" lvl="0" marL="0" rtl="0" algn="ctr">
                <a:lnSpc>
                  <a:spcPct val="115000"/>
                </a:lnSpc>
                <a:spcBef>
                  <a:spcPts val="0"/>
                </a:spcBef>
                <a:spcAft>
                  <a:spcPts val="0"/>
                </a:spcAft>
                <a:buNone/>
              </a:pPr>
              <a:r>
                <a:rPr lang="en-GB" sz="1100">
                  <a:latin typeface="Lexend"/>
                  <a:ea typeface="Lexend"/>
                  <a:cs typeface="Lexend"/>
                  <a:sym typeface="Lexend"/>
                </a:rPr>
                <a:t>Cabdi</a:t>
              </a:r>
              <a:endParaRPr sz="1800">
                <a:latin typeface="Lexend"/>
                <a:ea typeface="Lexend"/>
                <a:cs typeface="Lexend"/>
                <a:sym typeface="Lexend"/>
              </a:endParaRPr>
            </a:p>
          </p:txBody>
        </p:sp>
        <p:pic>
          <p:nvPicPr>
            <p:cNvPr id="1466" name="Google Shape;1466;p108"/>
            <p:cNvPicPr preferRelativeResize="0"/>
            <p:nvPr/>
          </p:nvPicPr>
          <p:blipFill>
            <a:blip r:embed="rId9">
              <a:alphaModFix/>
            </a:blip>
            <a:stretch>
              <a:fillRect/>
            </a:stretch>
          </p:blipFill>
          <p:spPr>
            <a:xfrm>
              <a:off x="519342" y="3579575"/>
              <a:ext cx="585190" cy="647257"/>
            </a:xfrm>
            <a:prstGeom prst="rect">
              <a:avLst/>
            </a:prstGeom>
            <a:noFill/>
            <a:ln>
              <a:noFill/>
            </a:ln>
          </p:spPr>
        </p:pic>
        <p:grpSp>
          <p:nvGrpSpPr>
            <p:cNvPr id="1467" name="Google Shape;1467;p108"/>
            <p:cNvGrpSpPr/>
            <p:nvPr/>
          </p:nvGrpSpPr>
          <p:grpSpPr>
            <a:xfrm>
              <a:off x="878651" y="2394225"/>
              <a:ext cx="2454574" cy="1447274"/>
              <a:chOff x="1788376" y="1608372"/>
              <a:chExt cx="2004879" cy="1553870"/>
            </a:xfrm>
          </p:grpSpPr>
          <p:pic>
            <p:nvPicPr>
              <p:cNvPr id="1468" name="Google Shape;1468;p108"/>
              <p:cNvPicPr preferRelativeResize="0"/>
              <p:nvPr/>
            </p:nvPicPr>
            <p:blipFill rotWithShape="1">
              <a:blip r:embed="rId3">
                <a:alphaModFix/>
              </a:blip>
              <a:srcRect b="0" l="0" r="69082" t="56280"/>
              <a:stretch/>
            </p:blipFill>
            <p:spPr>
              <a:xfrm flipH="1">
                <a:off x="1788376" y="1608372"/>
                <a:ext cx="2004879" cy="1553870"/>
              </a:xfrm>
              <a:prstGeom prst="rect">
                <a:avLst/>
              </a:prstGeom>
              <a:noFill/>
              <a:ln>
                <a:noFill/>
              </a:ln>
            </p:spPr>
          </p:pic>
          <p:sp>
            <p:nvSpPr>
              <p:cNvPr id="1469" name="Google Shape;1469;p108"/>
              <p:cNvSpPr txBox="1"/>
              <p:nvPr/>
            </p:nvSpPr>
            <p:spPr>
              <a:xfrm flipH="1">
                <a:off x="1963603" y="1853057"/>
                <a:ext cx="1722000" cy="1057800"/>
              </a:xfrm>
              <a:prstGeom prst="rect">
                <a:avLst/>
              </a:prstGeom>
              <a:noFill/>
              <a:ln>
                <a:noFill/>
              </a:ln>
            </p:spPr>
            <p:txBody>
              <a:bodyPr anchorCtr="0" anchor="ctr" bIns="0" lIns="0" spcFirstLastPara="1" rIns="0" wrap="square" tIns="0">
                <a:noAutofit/>
              </a:bodyPr>
              <a:lstStyle/>
              <a:p>
                <a:pPr indent="0" lvl="0" marL="0" rtl="0" algn="l">
                  <a:lnSpc>
                    <a:spcPct val="115000"/>
                  </a:lnSpc>
                  <a:spcBef>
                    <a:spcPts val="0"/>
                  </a:spcBef>
                  <a:spcAft>
                    <a:spcPts val="1000"/>
                  </a:spcAft>
                  <a:buNone/>
                </a:pPr>
                <a:r>
                  <a:rPr lang="en-GB" sz="1100">
                    <a:latin typeface="Lexend"/>
                    <a:ea typeface="Lexend"/>
                    <a:cs typeface="Lexend"/>
                    <a:sym typeface="Lexend"/>
                  </a:rPr>
                  <a:t>Waxay u badan tahay qiimaha (price) bac kasta, sababtoo ah kani waa 6 pk oo crisps ah.</a:t>
                </a:r>
                <a:endParaRPr sz="1800">
                  <a:solidFill>
                    <a:srgbClr val="000000"/>
                  </a:solidFill>
                  <a:latin typeface="Lexend"/>
                  <a:ea typeface="Lexend"/>
                  <a:cs typeface="Lexend"/>
                  <a:sym typeface="Lexend"/>
                </a:endParaRPr>
              </a:p>
            </p:txBody>
          </p:sp>
        </p:grpSp>
      </p:grpSp>
      <p:sp>
        <p:nvSpPr>
          <p:cNvPr id="1470" name="Google Shape;1470;p108"/>
          <p:cNvSpPr txBox="1"/>
          <p:nvPr>
            <p:ph idx="1" type="body"/>
          </p:nvPr>
        </p:nvSpPr>
        <p:spPr>
          <a:xfrm>
            <a:off x="3369600" y="2571750"/>
            <a:ext cx="2829900" cy="4071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800">
                <a:latin typeface="Lexend"/>
              </a:rPr>
              <a:t>Cabdi ma sax baa?</a:t>
            </a:r>
            <a:endParaRPr sz="1900"/>
          </a:p>
        </p:txBody>
      </p:sp>
      <p:sp>
        <p:nvSpPr>
          <p:cNvPr id="1471" name="Google Shape;1471;p108"/>
          <p:cNvSpPr txBox="1"/>
          <p:nvPr>
            <p:ph idx="1" type="body"/>
          </p:nvPr>
        </p:nvSpPr>
        <p:spPr>
          <a:xfrm>
            <a:off x="3369600" y="2978850"/>
            <a:ext cx="5450400" cy="4071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100">
                <a:latin typeface="Kalam"/>
                <a:ea typeface="Kalam"/>
                <a:cs typeface="Kalam"/>
                <a:sym typeface="Kalam"/>
              </a:rPr>
              <a:t>Iyada oo aan xisaabin, waxaan arki karnaa kani ma aha qiimo (price) macquul ah oo bac crisps ah.</a:t>
            </a:r>
            <a:endParaRPr sz="2000">
              <a:latin typeface="Kalam"/>
              <a:ea typeface="Kalam"/>
              <a:cs typeface="Kalam"/>
              <a:sym typeface="Kalam"/>
            </a:endParaRPr>
          </a:p>
        </p:txBody>
      </p:sp>
      <p:grpSp>
        <p:nvGrpSpPr>
          <p:cNvPr id="1472" name="Google Shape;1472;p108"/>
          <p:cNvGrpSpPr/>
          <p:nvPr/>
        </p:nvGrpSpPr>
        <p:grpSpPr>
          <a:xfrm flipH="1" rot="10800000">
            <a:off x="1104531" y="3945247"/>
            <a:ext cx="3572057" cy="918026"/>
            <a:chOff x="1902378" y="1608372"/>
            <a:chExt cx="1890877" cy="1553870"/>
          </a:xfrm>
        </p:grpSpPr>
        <p:pic>
          <p:nvPicPr>
            <p:cNvPr id="1473" name="Google Shape;1473;p108"/>
            <p:cNvPicPr preferRelativeResize="0"/>
            <p:nvPr/>
          </p:nvPicPr>
          <p:blipFill rotWithShape="1">
            <a:blip r:embed="rId3">
              <a:alphaModFix/>
            </a:blip>
            <a:srcRect b="0" l="0" r="69082" t="56280"/>
            <a:stretch/>
          </p:blipFill>
          <p:spPr>
            <a:xfrm flipH="1">
              <a:off x="1902378" y="1608372"/>
              <a:ext cx="1890877" cy="1553870"/>
            </a:xfrm>
            <a:prstGeom prst="rect">
              <a:avLst/>
            </a:prstGeom>
            <a:noFill/>
            <a:ln>
              <a:noFill/>
            </a:ln>
          </p:spPr>
        </p:pic>
        <p:sp>
          <p:nvSpPr>
            <p:cNvPr id="1474" name="Google Shape;1474;p108"/>
            <p:cNvSpPr txBox="1"/>
            <p:nvPr/>
          </p:nvSpPr>
          <p:spPr>
            <a:xfrm rot="10800000">
              <a:off x="2025828" y="1783843"/>
              <a:ext cx="1665600" cy="1095600"/>
            </a:xfrm>
            <a:prstGeom prst="rect">
              <a:avLst/>
            </a:prstGeom>
            <a:noFill/>
            <a:ln>
              <a:noFill/>
            </a:ln>
          </p:spPr>
          <p:txBody>
            <a:bodyPr anchorCtr="0" anchor="ctr" bIns="0" lIns="0" spcFirstLastPara="1" rIns="0" wrap="square" tIns="0">
              <a:noAutofit/>
            </a:bodyPr>
            <a:lstStyle/>
            <a:p>
              <a:pPr indent="0" lvl="0" marL="0" rtl="0" algn="l">
                <a:lnSpc>
                  <a:spcPct val="115000"/>
                </a:lnSpc>
                <a:spcBef>
                  <a:spcPts val="0"/>
                </a:spcBef>
                <a:spcAft>
                  <a:spcPts val="1000"/>
                </a:spcAft>
                <a:buNone/>
              </a:pPr>
              <a:r>
                <a:rPr lang="en-GB" sz="1100">
                  <a:latin typeface="Lexend"/>
                  <a:ea typeface="Lexend"/>
                  <a:cs typeface="Lexend"/>
                  <a:sym typeface="Lexend"/>
                </a:rPr>
                <a:t>Waxaa laga yaabaa inay khaldeen halbeegyada (units) oo ay tahay £0.8 bac kasta?</a:t>
              </a:r>
              <a:endParaRPr sz="1800">
                <a:solidFill>
                  <a:srgbClr val="000000"/>
                </a:solidFill>
                <a:latin typeface="Lexend"/>
                <a:ea typeface="Lexend"/>
                <a:cs typeface="Lexend"/>
                <a:sym typeface="Lexend"/>
              </a:endParaRPr>
            </a:p>
          </p:txBody>
        </p:sp>
      </p:grpSp>
      <p:sp>
        <p:nvSpPr>
          <p:cNvPr id="1475" name="Google Shape;1475;p108"/>
          <p:cNvSpPr txBox="1"/>
          <p:nvPr>
            <p:ph idx="4294967295" type="body"/>
          </p:nvPr>
        </p:nvSpPr>
        <p:spPr>
          <a:xfrm>
            <a:off x="4856875" y="3872150"/>
            <a:ext cx="2226300" cy="351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1.35</a:t>
            </a:r>
            <a:r>
              <a:rPr lang="en-GB" sz="1100">
                <a:latin typeface="Kalam"/>
                <a:ea typeface="Kalam"/>
                <a:cs typeface="Kalam"/>
                <a:sym typeface="Kalam"/>
              </a:rPr>
              <a:t> ÷ 6 = 0.225</a:t>
            </a:r>
            <a:r>
              <a:rPr lang="en-GB" sz="1800">
                <a:latin typeface="Lexend"/>
              </a:rPr>
              <a:t> </a:t>
            </a:r>
            <a:endParaRPr sz="2000"/>
          </a:p>
        </p:txBody>
      </p:sp>
      <p:sp>
        <p:nvSpPr>
          <p:cNvPr id="1476" name="Google Shape;1476;p108"/>
          <p:cNvSpPr txBox="1"/>
          <p:nvPr>
            <p:ph idx="1" type="body"/>
          </p:nvPr>
        </p:nvSpPr>
        <p:spPr>
          <a:xfrm>
            <a:off x="4705500" y="4282625"/>
            <a:ext cx="4209300" cy="3513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100">
                <a:latin typeface="Kalam"/>
                <a:ea typeface="Kalam"/>
                <a:cs typeface="Kalam"/>
                <a:sym typeface="Kalam"/>
              </a:rPr>
              <a:t>Maya, ma aha £0.8 bac kasta.</a:t>
            </a:r>
            <a:r>
              <a:rPr lang="en-GB" sz="1100">
                <a:latin typeface="Kalam"/>
                <a:ea typeface="Kalam"/>
                <a:cs typeface="Kalam"/>
                <a:sym typeface="Kalam"/>
              </a:rPr>
              <a:t/>
            </a:r>
            <a:r>
              <a:rPr lang="en-GB" sz="1100">
                <a:latin typeface="Kalam"/>
                <a:ea typeface="Kalam"/>
                <a:cs typeface="Kalam"/>
                <a:sym typeface="Kalam"/>
              </a:rPr>
              <a:t/>
            </a:r>
            <a:endParaRPr sz="2000">
              <a:latin typeface="Kalam"/>
              <a:ea typeface="Kalam"/>
              <a:cs typeface="Kalam"/>
              <a:sym typeface="Kalam"/>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6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7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7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7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7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7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80" name="Shape 1480"/>
        <p:cNvGrpSpPr/>
        <p:nvPr/>
      </p:nvGrpSpPr>
      <p:grpSpPr>
        <a:xfrm>
          <a:off x="0" y="0"/>
          <a:ext cx="0" cy="0"/>
          <a:chOff x="0" y="0"/>
          <a:chExt cx="0" cy="0"/>
        </a:xfrm>
      </p:grpSpPr>
      <p:sp>
        <p:nvSpPr>
          <p:cNvPr id="1481" name="Google Shape;1481;p109"/>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defRPr/>
            </a:pPr>
            <a:r>
              <a:rPr lang="en-GB" sz="1100">
                <a:latin typeface="Lexend"/>
              </a:rPr>
              <a:t>Qiimaynta halbeegga (Cutubka pricing)</a:t>
            </a:r>
            <a:endParaRPr/>
          </a:p>
        </p:txBody>
      </p:sp>
      <p:sp>
        <p:nvSpPr>
          <p:cNvPr id="1482" name="Google Shape;1482;p109"/>
          <p:cNvSpPr/>
          <p:nvPr/>
        </p:nvSpPr>
        <p:spPr>
          <a:xfrm>
            <a:off x="558375" y="1217100"/>
            <a:ext cx="3256200" cy="9852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lang="en-GB" sz="1100">
                <a:latin typeface="Lexend"/>
                <a:ea typeface="Lexend"/>
                <a:cs typeface="Lexend"/>
                <a:sym typeface="Lexend"/>
              </a:rPr>
              <a:t>Crisps badan 6 pk × 30g</a:t>
            </a:r>
            <a:endParaRPr sz="1800">
              <a:latin typeface="Lexend"/>
              <a:ea typeface="Lexend"/>
              <a:cs typeface="Lexend"/>
              <a:sym typeface="Lexend"/>
            </a:endParaRPr>
          </a:p>
          <a:p>
            <a:pPr indent="0" lvl="0" marL="0" rtl="0" algn="ctr">
              <a:spcBef>
                <a:spcPts val="0"/>
              </a:spcBef>
              <a:spcAft>
                <a:spcPts val="0"/>
              </a:spcAft>
              <a:buNone/>
            </a:pPr>
            <a:r>
              <a:rPr lang="en-GB" sz="1800">
                <a:latin typeface="Lexend"/>
                <a:ea typeface="Lexend"/>
                <a:cs typeface="Lexend"/>
                <a:sym typeface="Lexend"/>
              </a:rPr>
              <a:t>£1.35</a:t>
            </a:r>
            <a:endParaRPr sz="2600">
              <a:latin typeface="Lexend"/>
              <a:ea typeface="Lexend"/>
              <a:cs typeface="Lexend"/>
              <a:sym typeface="Lexend"/>
            </a:endParaRPr>
          </a:p>
          <a:p>
            <a:pPr indent="0" lvl="0" marL="0" rtl="0" algn="l">
              <a:spcBef>
                <a:spcPts val="0"/>
              </a:spcBef>
              <a:spcAft>
                <a:spcPts val="0"/>
              </a:spcAft>
              <a:buNone/>
            </a:pPr>
            <a:r>
              <a:rPr lang="en-GB" sz="1400">
                <a:latin typeface="Lexend"/>
                <a:ea typeface="Lexend"/>
                <a:cs typeface="Lexend"/>
                <a:sym typeface="Lexend"/>
              </a:rPr>
              <a:t>0.8 p mid kasta</a:t>
            </a:r>
            <a:endParaRPr sz="1600">
              <a:latin typeface="Lexend"/>
              <a:ea typeface="Lexend"/>
              <a:cs typeface="Lexend"/>
              <a:sym typeface="Lexend"/>
            </a:endParaRPr>
          </a:p>
        </p:txBody>
      </p:sp>
      <p:sp>
        <p:nvSpPr>
          <p:cNvPr id="1483" name="Google Shape;1483;p109"/>
          <p:cNvSpPr txBox="1"/>
          <p:nvPr>
            <p:ph idx="1" type="body"/>
          </p:nvPr>
        </p:nvSpPr>
        <p:spPr>
          <a:xfrm>
            <a:off x="3893550" y="1217100"/>
            <a:ext cx="4926300" cy="4071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400">
                <a:latin typeface="Lexend"/>
              </a:rPr>
              <a:t>Ma arki kartaa waxa 0.8 p tilmaamayo?</a:t>
            </a:r>
            <a:r>
              <a:rPr lang="en-GB" sz="1400">
                <a:latin typeface="Lexend"/>
              </a:rPr>
              <a:t/>
            </a:r>
            <a:r>
              <a:rPr lang="en-GB" sz="1400">
                <a:latin typeface="Lexend"/>
              </a:rPr>
              <a:t/>
            </a:r>
            <a:r>
              <a:rPr lang="en-GB" sz="1400">
                <a:latin typeface="Lexend"/>
              </a:rPr>
              <a:t/>
            </a:r>
            <a:endParaRPr sz="1900"/>
          </a:p>
        </p:txBody>
      </p:sp>
      <p:sp>
        <p:nvSpPr>
          <p:cNvPr id="1484" name="Google Shape;1484;p109"/>
          <p:cNvSpPr/>
          <p:nvPr/>
        </p:nvSpPr>
        <p:spPr>
          <a:xfrm>
            <a:off x="2535825" y="1228400"/>
            <a:ext cx="1221300" cy="344700"/>
          </a:xfrm>
          <a:prstGeom prst="roundRect">
            <a:avLst>
              <a:gd fmla="val 16667" name="adj"/>
            </a:avLst>
          </a:prstGeom>
          <a:noFill/>
          <a:ln cap="flat" cmpd="sng" w="19050">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grpSp>
        <p:nvGrpSpPr>
          <p:cNvPr id="1485" name="Google Shape;1485;p109"/>
          <p:cNvGrpSpPr/>
          <p:nvPr/>
        </p:nvGrpSpPr>
        <p:grpSpPr>
          <a:xfrm>
            <a:off x="229900" y="2333013"/>
            <a:ext cx="4050826" cy="1813963"/>
            <a:chOff x="229900" y="2333013"/>
            <a:chExt cx="4050826" cy="1813963"/>
          </a:xfrm>
        </p:grpSpPr>
        <p:sp>
          <p:nvSpPr>
            <p:cNvPr id="1486" name="Google Shape;1486;p109"/>
            <p:cNvSpPr txBox="1"/>
            <p:nvPr/>
          </p:nvSpPr>
          <p:spPr>
            <a:xfrm>
              <a:off x="229900" y="2938812"/>
              <a:ext cx="1060200" cy="399000"/>
            </a:xfrm>
            <a:prstGeom prst="rect">
              <a:avLst/>
            </a:prstGeom>
            <a:noFill/>
            <a:ln>
              <a:noFill/>
            </a:ln>
          </p:spPr>
          <p:txBody>
            <a:bodyPr anchorCtr="0" anchor="ctr" bIns="91425" lIns="91425" spcFirstLastPara="1" rIns="91425" wrap="none" tIns="91425">
              <a:noAutofit/>
            </a:bodyPr>
            <a:lstStyle/>
            <a:p>
              <a:pPr indent="0" lvl="0" marL="0" rtl="0" algn="ctr">
                <a:lnSpc>
                  <a:spcPct val="115000"/>
                </a:lnSpc>
                <a:spcBef>
                  <a:spcPts val="0"/>
                </a:spcBef>
                <a:spcAft>
                  <a:spcPts val="0"/>
                </a:spcAft>
                <a:buNone/>
              </a:pPr>
              <a:r>
                <a:rPr lang="en-GB" sz="1100">
                  <a:latin typeface="Lexend"/>
                  <a:ea typeface="Lexend"/>
                  <a:cs typeface="Lexend"/>
                  <a:sym typeface="Lexend"/>
                </a:rPr>
                <a:t>Layla</a:t>
              </a:r>
              <a:endParaRPr b="1" sz="1800">
                <a:latin typeface="Lexend"/>
                <a:ea typeface="Lexend"/>
                <a:cs typeface="Lexend"/>
                <a:sym typeface="Lexend"/>
              </a:endParaRPr>
            </a:p>
          </p:txBody>
        </p:sp>
        <p:grpSp>
          <p:nvGrpSpPr>
            <p:cNvPr id="1487" name="Google Shape;1487;p109"/>
            <p:cNvGrpSpPr/>
            <p:nvPr/>
          </p:nvGrpSpPr>
          <p:grpSpPr>
            <a:xfrm>
              <a:off x="1120125" y="2333013"/>
              <a:ext cx="3160601" cy="1343463"/>
              <a:chOff x="1819757" y="1608381"/>
              <a:chExt cx="2257894" cy="1553855"/>
            </a:xfrm>
          </p:grpSpPr>
          <p:pic>
            <p:nvPicPr>
              <p:cNvPr id="1488" name="Google Shape;1488;p109"/>
              <p:cNvPicPr preferRelativeResize="0"/>
              <p:nvPr/>
            </p:nvPicPr>
            <p:blipFill rotWithShape="1">
              <a:blip r:embed="rId3">
                <a:alphaModFix/>
              </a:blip>
              <a:srcRect b="0" l="0" r="69082" t="56280"/>
              <a:stretch/>
            </p:blipFill>
            <p:spPr>
              <a:xfrm flipH="1">
                <a:off x="1819757" y="1608381"/>
                <a:ext cx="2257894" cy="1553855"/>
              </a:xfrm>
              <a:prstGeom prst="rect">
                <a:avLst/>
              </a:prstGeom>
              <a:noFill/>
              <a:ln>
                <a:noFill/>
              </a:ln>
            </p:spPr>
          </p:pic>
          <p:sp>
            <p:nvSpPr>
              <p:cNvPr id="1489" name="Google Shape;1489;p109"/>
              <p:cNvSpPr txBox="1"/>
              <p:nvPr/>
            </p:nvSpPr>
            <p:spPr>
              <a:xfrm flipH="1">
                <a:off x="1994175" y="1783884"/>
                <a:ext cx="1969800" cy="1086000"/>
              </a:xfrm>
              <a:prstGeom prst="rect">
                <a:avLst/>
              </a:prstGeom>
              <a:noFill/>
              <a:ln>
                <a:noFill/>
              </a:ln>
            </p:spPr>
            <p:txBody>
              <a:bodyPr anchorCtr="0" anchor="ctr" bIns="0" lIns="0" spcFirstLastPara="1" rIns="0" wrap="square" tIns="0">
                <a:noAutofit/>
              </a:bodyPr>
              <a:lstStyle/>
              <a:p>
                <a:pPr indent="0" lvl="0" marL="0" rtl="0" algn="l">
                  <a:lnSpc>
                    <a:spcPct val="100000"/>
                  </a:lnSpc>
                  <a:spcBef>
                    <a:spcPts val="0"/>
                  </a:spcBef>
                  <a:spcAft>
                    <a:spcPts val="1000"/>
                  </a:spcAft>
                  <a:buNone/>
                </a:pPr>
                <a:r>
                  <a:rPr lang="en-GB" sz="1100">
                    <a:latin typeface="Lexend"/>
                    <a:ea typeface="Lexend"/>
                    <a:cs typeface="Lexend"/>
                    <a:sym typeface="Lexend"/>
                  </a:rPr>
                  <a:t>Mararka qaarkood qiimaynta halbeegga (unit pricing) waa qiimaha (price) garaamkiiba ama 100 g ama 1 kg.</a:t>
                </a:r>
                <a:endParaRPr sz="1800">
                  <a:solidFill>
                    <a:srgbClr val="000000"/>
                  </a:solidFill>
                  <a:latin typeface="Lexend"/>
                  <a:ea typeface="Lexend"/>
                  <a:cs typeface="Lexend"/>
                  <a:sym typeface="Lexend"/>
                </a:endParaRPr>
              </a:p>
            </p:txBody>
          </p:sp>
        </p:grpSp>
        <p:pic>
          <p:nvPicPr>
            <p:cNvPr id="1490" name="Google Shape;1490;p109"/>
            <p:cNvPicPr preferRelativeResize="0"/>
            <p:nvPr/>
          </p:nvPicPr>
          <p:blipFill>
            <a:blip r:embed="rId6">
              <a:alphaModFix/>
            </a:blip>
            <a:stretch>
              <a:fillRect/>
            </a:stretch>
          </p:blipFill>
          <p:spPr>
            <a:xfrm>
              <a:off x="828197" y="3430050"/>
              <a:ext cx="547399" cy="716926"/>
            </a:xfrm>
            <a:prstGeom prst="rect">
              <a:avLst/>
            </a:prstGeom>
            <a:noFill/>
            <a:ln>
              <a:noFill/>
            </a:ln>
          </p:spPr>
        </p:pic>
      </p:grpSp>
      <p:sp>
        <p:nvSpPr>
          <p:cNvPr id="1491" name="Google Shape;1491;p109"/>
          <p:cNvSpPr txBox="1"/>
          <p:nvPr>
            <p:ph idx="4294967295" type="body"/>
          </p:nvPr>
        </p:nvSpPr>
        <p:spPr>
          <a:xfrm>
            <a:off x="4320000" y="1699125"/>
            <a:ext cx="1996200" cy="351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30</a:t>
            </a:r>
            <a:r>
              <a:rPr lang="en-GB" sz="1100">
                <a:latin typeface="Kalam"/>
                <a:ea typeface="Kalam"/>
                <a:cs typeface="Kalam"/>
                <a:sym typeface="Kalam"/>
              </a:rPr>
              <a:t> × 6 = 180</a:t>
            </a:r>
            <a:r>
              <a:rPr lang="en-GB" sz="1100">
                <a:latin typeface="Lexend"/>
              </a:rPr>
              <a:t> </a:t>
            </a:r>
            <a:endParaRPr sz="2000"/>
          </a:p>
        </p:txBody>
      </p:sp>
      <p:sp>
        <p:nvSpPr>
          <p:cNvPr id="1492" name="Google Shape;1492;p109"/>
          <p:cNvSpPr txBox="1"/>
          <p:nvPr>
            <p:ph idx="4294967295" type="body"/>
          </p:nvPr>
        </p:nvSpPr>
        <p:spPr>
          <a:xfrm>
            <a:off x="4320000" y="2989800"/>
            <a:ext cx="2226300" cy="351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135 ÷ 180 = 0.75</a:t>
            </a:r>
            <a:r>
              <a:rPr lang="en-GB" sz="1100">
                <a:latin typeface="Lexend"/>
              </a:rPr>
              <a:t> </a:t>
            </a:r>
            <a:endParaRPr sz="2000"/>
          </a:p>
        </p:txBody>
      </p:sp>
      <p:sp>
        <p:nvSpPr>
          <p:cNvPr id="1493" name="Google Shape;1493;p109"/>
          <p:cNvSpPr txBox="1"/>
          <p:nvPr>
            <p:ph idx="4294967295" type="body"/>
          </p:nvPr>
        </p:nvSpPr>
        <p:spPr>
          <a:xfrm>
            <a:off x="4320000" y="3462000"/>
            <a:ext cx="4500000" cy="351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Ku soo wareejinta (Rounding) hal meel jajab tobanle (decimal place) wuxuu bixiyaa 0.8 p</a:t>
            </a:r>
            <a:r>
              <a:rPr lang="en-GB" sz="1100">
                <a:latin typeface="Lexend"/>
              </a:rPr>
              <a:t/>
            </a:r>
            <a:endParaRPr sz="2000"/>
          </a:p>
        </p:txBody>
      </p:sp>
      <p:sp>
        <p:nvSpPr>
          <p:cNvPr id="1494" name="Google Shape;1494;p109"/>
          <p:cNvSpPr txBox="1"/>
          <p:nvPr>
            <p:ph idx="4294967295" type="body"/>
          </p:nvPr>
        </p:nvSpPr>
        <p:spPr>
          <a:xfrm>
            <a:off x="4320000" y="3893025"/>
            <a:ext cx="4500000" cy="351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Marka kani waa qiimaha (price) garaamkiiba ee crisps.</a:t>
            </a:r>
            <a:r>
              <a:rPr lang="en-GB" sz="1100">
                <a:latin typeface="Kalam"/>
                <a:ea typeface="Kalam"/>
                <a:cs typeface="Kalam"/>
                <a:sym typeface="Kalam"/>
              </a:rPr>
              <a:t/>
            </a:r>
            <a:r>
              <a:rPr lang="en-GB" sz="1100">
                <a:latin typeface="Lexend"/>
              </a:rPr>
              <a:t/>
            </a:r>
            <a:endParaRPr sz="2000"/>
          </a:p>
        </p:txBody>
      </p:sp>
      <p:sp>
        <p:nvSpPr>
          <p:cNvPr id="1495" name="Google Shape;1495;p109"/>
          <p:cNvSpPr txBox="1"/>
          <p:nvPr>
            <p:ph idx="1" type="body"/>
          </p:nvPr>
        </p:nvSpPr>
        <p:spPr>
          <a:xfrm>
            <a:off x="324000" y="4454025"/>
            <a:ext cx="8496000" cy="3447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400">
                <a:latin typeface="Lexend"/>
              </a:rPr>
              <a:t>Marka la barbar dhigo qiimaynta halbeegga (unit pricing), waxaa muhiim ah in la hubiyo halbeegyada (units).</a:t>
            </a:r>
            <a:endParaRPr sz="1900"/>
          </a:p>
        </p:txBody>
      </p:sp>
      <p:sp>
        <p:nvSpPr>
          <p:cNvPr id="1496" name="Google Shape;1496;p109"/>
          <p:cNvSpPr txBox="1"/>
          <p:nvPr>
            <p:ph idx="4294967295" type="body"/>
          </p:nvPr>
        </p:nvSpPr>
        <p:spPr>
          <a:xfrm>
            <a:off x="4312950" y="2115863"/>
            <a:ext cx="3135300" cy="351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180 garaam oo crisps ah ayaa guud ahaan jira.</a:t>
            </a:r>
            <a:r>
              <a:rPr lang="en-GB" sz="1100">
                <a:latin typeface="Lexend"/>
              </a:rPr>
              <a:t/>
            </a:r>
            <a:endParaRPr sz="2000"/>
          </a:p>
        </p:txBody>
      </p:sp>
      <p:sp>
        <p:nvSpPr>
          <p:cNvPr id="1497" name="Google Shape;1497;p109"/>
          <p:cNvSpPr txBox="1"/>
          <p:nvPr>
            <p:ph idx="4294967295" type="body"/>
          </p:nvPr>
        </p:nvSpPr>
        <p:spPr>
          <a:xfrm>
            <a:off x="4320000" y="2514725"/>
            <a:ext cx="3135300" cy="351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£1.35 = 135 p</a:t>
            </a:r>
            <a:r>
              <a:rPr lang="en-GB" sz="1100">
                <a:latin typeface="Lexend"/>
              </a:rPr>
              <a:t> </a:t>
            </a:r>
            <a:endParaRPr sz="20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8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8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9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9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9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9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9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9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9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01" name="Shape 1501"/>
        <p:cNvGrpSpPr/>
        <p:nvPr/>
      </p:nvGrpSpPr>
      <p:grpSpPr>
        <a:xfrm>
          <a:off x="0" y="0"/>
          <a:ext cx="0" cy="0"/>
          <a:chOff x="0" y="0"/>
          <a:chExt cx="0" cy="0"/>
        </a:xfrm>
      </p:grpSpPr>
      <p:sp>
        <p:nvSpPr>
          <p:cNvPr id="1502" name="Google Shape;1502;p110"/>
          <p:cNvSpPr txBox="1"/>
          <p:nvPr>
            <p:ph idx="1" type="body"/>
          </p:nvPr>
        </p:nvSpPr>
        <p:spPr>
          <a:xfrm>
            <a:off x="324000" y="759300"/>
            <a:ext cx="8237700" cy="4476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400">
                <a:latin typeface="Lexend"/>
              </a:rPr>
              <a:t>Kee ka mid ah kuwani ayaa ugu fiican qiimaha (value) lacagta?</a:t>
            </a:r>
            <a:endParaRPr/>
          </a:p>
        </p:txBody>
      </p:sp>
      <p:sp>
        <p:nvSpPr>
          <p:cNvPr id="1503" name="Google Shape;1503;p110"/>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defRPr/>
            </a:pPr>
            <a:r>
              <a:rPr lang="en-GB" sz="1400">
                <a:latin typeface="Lexend"/>
              </a:rPr>
              <a:t>Qiimaynta halbeegga (Cutubka pricing)</a:t>
            </a:r>
            <a:endParaRPr/>
          </a:p>
        </p:txBody>
      </p:sp>
      <p:sp>
        <p:nvSpPr>
          <p:cNvPr id="1504" name="Google Shape;1504;p110"/>
          <p:cNvSpPr/>
          <p:nvPr/>
        </p:nvSpPr>
        <p:spPr>
          <a:xfrm>
            <a:off x="374300" y="1317675"/>
            <a:ext cx="2604300" cy="1211100"/>
          </a:xfrm>
          <a:prstGeom prst="rect">
            <a:avLst/>
          </a:pr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lang="en-GB" sz="1400">
                <a:latin typeface="Lexend"/>
                <a:ea typeface="Lexend"/>
                <a:cs typeface="Lexend"/>
                <a:sym typeface="Lexend"/>
              </a:rPr>
              <a:t>2 pk oo saabuun dharka ah (500 ml mid kasta)</a:t>
            </a:r>
            <a:r>
              <a:rPr lang="en-GB" sz="1400">
                <a:latin typeface="Lexend"/>
                <a:ea typeface="Lexend"/>
                <a:cs typeface="Lexend"/>
                <a:sym typeface="Lexend"/>
              </a:rPr>
              <a:t/>
            </a:r>
            <a:r>
              <a:rPr lang="en-GB" sz="1400">
                <a:solidFill>
                  <a:schemeClr val="dk1"/>
                </a:solidFill>
                <a:latin typeface="Lexend"/>
                <a:ea typeface="Lexend"/>
                <a:cs typeface="Lexend"/>
                <a:sym typeface="Lexend"/>
              </a:rPr>
              <a:t/>
            </a:r>
            <a:endParaRPr sz="1800">
              <a:latin typeface="Lexend"/>
              <a:ea typeface="Lexend"/>
              <a:cs typeface="Lexend"/>
              <a:sym typeface="Lexend"/>
            </a:endParaRPr>
          </a:p>
          <a:p>
            <a:pPr indent="0" lvl="0" marL="0" rtl="0" algn="ctr">
              <a:spcBef>
                <a:spcPts val="0"/>
              </a:spcBef>
              <a:spcAft>
                <a:spcPts val="0"/>
              </a:spcAft>
              <a:buNone/>
            </a:pPr>
            <a:r>
              <a:rPr lang="en-GB" sz="1800">
                <a:latin typeface="Lexend"/>
                <a:ea typeface="Lexend"/>
                <a:cs typeface="Lexend"/>
                <a:sym typeface="Lexend"/>
              </a:rPr>
              <a:t>£1.70</a:t>
            </a:r>
            <a:endParaRPr sz="2600">
              <a:latin typeface="Lexend"/>
              <a:ea typeface="Lexend"/>
              <a:cs typeface="Lexend"/>
              <a:sym typeface="Lexend"/>
            </a:endParaRPr>
          </a:p>
          <a:p>
            <a:pPr indent="0" lvl="0" marL="0" rtl="0" algn="l">
              <a:spcBef>
                <a:spcPts val="0"/>
              </a:spcBef>
              <a:spcAft>
                <a:spcPts val="0"/>
              </a:spcAft>
              <a:buNone/>
            </a:pPr>
            <a:r>
              <a:rPr lang="en-GB" sz="1400">
                <a:latin typeface="Lexend"/>
                <a:ea typeface="Lexend"/>
                <a:cs typeface="Lexend"/>
                <a:sym typeface="Lexend"/>
              </a:rPr>
              <a:t>85 p mid kasta</a:t>
            </a:r>
            <a:r>
              <a:rPr lang="en-GB" sz="1400">
                <a:latin typeface="Lexend"/>
                <a:ea typeface="Lexend"/>
                <a:cs typeface="Lexend"/>
                <a:sym typeface="Lexend"/>
              </a:rPr>
              <a:t/>
            </a:r>
            <a:endParaRPr sz="1600">
              <a:latin typeface="Lexend"/>
              <a:ea typeface="Lexend"/>
              <a:cs typeface="Lexend"/>
              <a:sym typeface="Lexend"/>
            </a:endParaRPr>
          </a:p>
        </p:txBody>
      </p:sp>
      <p:sp>
        <p:nvSpPr>
          <p:cNvPr id="1505" name="Google Shape;1505;p110"/>
          <p:cNvSpPr/>
          <p:nvPr/>
        </p:nvSpPr>
        <p:spPr>
          <a:xfrm>
            <a:off x="3175175" y="1317675"/>
            <a:ext cx="2837700" cy="1211100"/>
          </a:xfrm>
          <a:prstGeom prst="rect">
            <a:avLst/>
          </a:pr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lang="en-GB" sz="1400">
                <a:latin typeface="Lexend"/>
                <a:ea typeface="Lexend"/>
                <a:cs typeface="Lexend"/>
                <a:sym typeface="Lexend"/>
              </a:rPr>
              <a:t>Dhaqid dareere (800 ml)</a:t>
            </a:r>
            <a:r>
              <a:rPr lang="en-GB" sz="1400">
                <a:latin typeface="Lexend"/>
                <a:ea typeface="Lexend"/>
                <a:cs typeface="Lexend"/>
                <a:sym typeface="Lexend"/>
              </a:rPr>
              <a:t/>
            </a:r>
            <a:r>
              <a:rPr lang="en-GB" sz="1400">
                <a:solidFill>
                  <a:schemeClr val="dk1"/>
                </a:solidFill>
                <a:latin typeface="Lexend"/>
                <a:ea typeface="Lexend"/>
                <a:cs typeface="Lexend"/>
                <a:sym typeface="Lexend"/>
              </a:rPr>
              <a:t/>
            </a:r>
            <a:endParaRPr sz="1800">
              <a:solidFill>
                <a:schemeClr val="dk1"/>
              </a:solidFill>
              <a:latin typeface="Lexend"/>
              <a:ea typeface="Lexend"/>
              <a:cs typeface="Lexend"/>
              <a:sym typeface="Lexend"/>
            </a:endParaRPr>
          </a:p>
          <a:p>
            <a:pPr indent="0" lvl="0" marL="0" rtl="0" algn="ctr">
              <a:spcBef>
                <a:spcPts val="0"/>
              </a:spcBef>
              <a:spcAft>
                <a:spcPts val="0"/>
              </a:spcAft>
              <a:buNone/>
            </a:pPr>
            <a:r>
              <a:rPr>
                <a:latin typeface="Lexend"/>
              </a:rPr>
              <a:t/>
            </a:r>
            <a:endParaRPr sz="600">
              <a:solidFill>
                <a:schemeClr val="dk1"/>
              </a:solidFill>
              <a:latin typeface="Lexend"/>
              <a:ea typeface="Lexend"/>
              <a:cs typeface="Lexend"/>
              <a:sym typeface="Lexend"/>
            </a:endParaRPr>
          </a:p>
          <a:p>
            <a:pPr indent="0" lvl="0" marL="0" rtl="0" algn="ctr">
              <a:spcBef>
                <a:spcPts val="0"/>
              </a:spcBef>
              <a:spcAft>
                <a:spcPts val="0"/>
              </a:spcAft>
              <a:buNone/>
            </a:pPr>
            <a:r>
              <a:rPr lang="en-GB" sz="1800">
                <a:latin typeface="Lexend"/>
                <a:ea typeface="Lexend"/>
                <a:cs typeface="Lexend"/>
                <a:sym typeface="Lexend"/>
              </a:rPr>
              <a:t>£1</a:t>
            </a:r>
            <a:endParaRPr sz="2600">
              <a:latin typeface="Lexend"/>
              <a:ea typeface="Lexend"/>
              <a:cs typeface="Lexend"/>
              <a:sym typeface="Lexend"/>
            </a:endParaRPr>
          </a:p>
          <a:p>
            <a:pPr indent="0" lvl="0" marL="0" rtl="0" algn="ctr">
              <a:spcBef>
                <a:spcPts val="0"/>
              </a:spcBef>
              <a:spcAft>
                <a:spcPts val="0"/>
              </a:spcAft>
              <a:buNone/>
            </a:pPr>
            <a:r>
              <a:rPr>
                <a:latin typeface="Lexend"/>
              </a:rPr>
              <a:t/>
            </a:r>
            <a:endParaRPr sz="600">
              <a:latin typeface="Lexend"/>
              <a:ea typeface="Lexend"/>
              <a:cs typeface="Lexend"/>
              <a:sym typeface="Lexend"/>
            </a:endParaRPr>
          </a:p>
          <a:p>
            <a:pPr indent="0" lvl="0" marL="0" rtl="0" algn="l">
              <a:spcBef>
                <a:spcPts val="0"/>
              </a:spcBef>
              <a:spcAft>
                <a:spcPts val="0"/>
              </a:spcAft>
              <a:buNone/>
            </a:pPr>
            <a:r>
              <a:rPr lang="en-GB" sz="1400">
                <a:latin typeface="Lexend"/>
                <a:ea typeface="Lexend"/>
                <a:cs typeface="Lexend"/>
                <a:sym typeface="Lexend"/>
              </a:rPr>
              <a:t>12.5 p 100 ml kii</a:t>
            </a:r>
            <a:r>
              <a:rPr lang="en-GB" sz="1400">
                <a:latin typeface="Lexend"/>
                <a:ea typeface="Lexend"/>
                <a:cs typeface="Lexend"/>
                <a:sym typeface="Lexend"/>
              </a:rPr>
              <a:t/>
            </a:r>
            <a:endParaRPr sz="1600">
              <a:latin typeface="Lexend"/>
              <a:ea typeface="Lexend"/>
              <a:cs typeface="Lexend"/>
              <a:sym typeface="Lexend"/>
            </a:endParaRPr>
          </a:p>
        </p:txBody>
      </p:sp>
      <p:sp>
        <p:nvSpPr>
          <p:cNvPr id="1506" name="Google Shape;1506;p110"/>
          <p:cNvSpPr/>
          <p:nvPr/>
        </p:nvSpPr>
        <p:spPr>
          <a:xfrm>
            <a:off x="6146975" y="1317675"/>
            <a:ext cx="2604300" cy="1211100"/>
          </a:xfrm>
          <a:prstGeom prst="rect">
            <a:avLst/>
          </a:pr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lang="en-GB" sz="1400">
                <a:latin typeface="Lexend"/>
                <a:ea typeface="Lexend"/>
                <a:cs typeface="Lexend"/>
                <a:sym typeface="Lexend"/>
              </a:rPr>
              <a:t>Dhaqid dareere (1.2 l)</a:t>
            </a:r>
            <a:r>
              <a:rPr lang="en-GB" sz="1400">
                <a:solidFill>
                  <a:schemeClr val="dk1"/>
                </a:solidFill>
                <a:latin typeface="Lexend"/>
                <a:ea typeface="Lexend"/>
                <a:cs typeface="Lexend"/>
                <a:sym typeface="Lexend"/>
              </a:rPr>
              <a:t/>
            </a:r>
            <a:endParaRPr sz="1800">
              <a:solidFill>
                <a:schemeClr val="dk1"/>
              </a:solidFill>
              <a:latin typeface="Lexend"/>
              <a:ea typeface="Lexend"/>
              <a:cs typeface="Lexend"/>
              <a:sym typeface="Lexend"/>
            </a:endParaRPr>
          </a:p>
          <a:p>
            <a:pPr indent="0" lvl="0" marL="0" rtl="0" algn="ctr">
              <a:spcBef>
                <a:spcPts val="0"/>
              </a:spcBef>
              <a:spcAft>
                <a:spcPts val="0"/>
              </a:spcAft>
              <a:buNone/>
            </a:pPr>
            <a:r>
              <a:rPr>
                <a:latin typeface="Lexend"/>
              </a:rPr>
              <a:t/>
            </a:r>
            <a:endParaRPr sz="600">
              <a:solidFill>
                <a:schemeClr val="dk1"/>
              </a:solidFill>
              <a:latin typeface="Lexend"/>
              <a:ea typeface="Lexend"/>
              <a:cs typeface="Lexend"/>
              <a:sym typeface="Lexend"/>
            </a:endParaRPr>
          </a:p>
          <a:p>
            <a:pPr indent="0" lvl="0" marL="0" rtl="0" algn="ctr">
              <a:spcBef>
                <a:spcPts val="0"/>
              </a:spcBef>
              <a:spcAft>
                <a:spcPts val="0"/>
              </a:spcAft>
              <a:buNone/>
            </a:pPr>
            <a:r>
              <a:rPr lang="en-GB" sz="1800">
                <a:latin typeface="Lexend"/>
                <a:ea typeface="Lexend"/>
                <a:cs typeface="Lexend"/>
                <a:sym typeface="Lexend"/>
              </a:rPr>
              <a:t>£1.80</a:t>
            </a:r>
            <a:endParaRPr sz="2600">
              <a:latin typeface="Lexend"/>
              <a:ea typeface="Lexend"/>
              <a:cs typeface="Lexend"/>
              <a:sym typeface="Lexend"/>
            </a:endParaRPr>
          </a:p>
          <a:p>
            <a:pPr indent="0" lvl="0" marL="0" rtl="0" algn="ctr">
              <a:spcBef>
                <a:spcPts val="0"/>
              </a:spcBef>
              <a:spcAft>
                <a:spcPts val="0"/>
              </a:spcAft>
              <a:buNone/>
            </a:pPr>
            <a:r>
              <a:rPr>
                <a:latin typeface="Lexend"/>
              </a:rPr>
              <a:t/>
            </a:r>
            <a:endParaRPr sz="600">
              <a:latin typeface="Lexend"/>
              <a:ea typeface="Lexend"/>
              <a:cs typeface="Lexend"/>
              <a:sym typeface="Lexend"/>
            </a:endParaRPr>
          </a:p>
          <a:p>
            <a:pPr indent="0" lvl="0" marL="0" rtl="0" algn="l">
              <a:spcBef>
                <a:spcPts val="0"/>
              </a:spcBef>
              <a:spcAft>
                <a:spcPts val="0"/>
              </a:spcAft>
              <a:buNone/>
            </a:pPr>
            <a:r>
              <a:rPr lang="en-GB" sz="1400">
                <a:latin typeface="Lexend"/>
                <a:ea typeface="Lexend"/>
                <a:cs typeface="Lexend"/>
                <a:sym typeface="Lexend"/>
              </a:rPr>
              <a:t>£1.50 litirkiiba</a:t>
            </a:r>
            <a:r>
              <a:rPr lang="en-GB" sz="1400">
                <a:latin typeface="Lexend"/>
                <a:ea typeface="Lexend"/>
                <a:cs typeface="Lexend"/>
                <a:sym typeface="Lexend"/>
              </a:rPr>
              <a:t/>
            </a:r>
            <a:endParaRPr sz="1600">
              <a:latin typeface="Lexend"/>
              <a:ea typeface="Lexend"/>
              <a:cs typeface="Lexend"/>
              <a:sym typeface="Lexend"/>
            </a:endParaRPr>
          </a:p>
        </p:txBody>
      </p:sp>
      <p:sp>
        <p:nvSpPr>
          <p:cNvPr id="1507" name="Google Shape;1507;p110"/>
          <p:cNvSpPr txBox="1"/>
          <p:nvPr>
            <p:ph idx="4294967295" type="body"/>
          </p:nvPr>
        </p:nvSpPr>
        <p:spPr>
          <a:xfrm>
            <a:off x="374300" y="3176025"/>
            <a:ext cx="2226300" cy="351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85</a:t>
            </a:r>
            <a:r>
              <a:rPr lang="en-GB" sz="1100">
                <a:latin typeface="Kalam"/>
                <a:ea typeface="Kalam"/>
                <a:cs typeface="Kalam"/>
                <a:sym typeface="Kalam"/>
              </a:rPr>
              <a:t> ÷ 5 = 17</a:t>
            </a:r>
            <a:r>
              <a:rPr lang="en-GB" sz="1800">
                <a:latin typeface="Lexend"/>
              </a:rPr>
              <a:t> </a:t>
            </a:r>
            <a:endParaRPr sz="2000"/>
          </a:p>
        </p:txBody>
      </p:sp>
      <p:sp>
        <p:nvSpPr>
          <p:cNvPr id="1508" name="Google Shape;1508;p110"/>
          <p:cNvSpPr txBox="1"/>
          <p:nvPr>
            <p:ph idx="4294967295" type="body"/>
          </p:nvPr>
        </p:nvSpPr>
        <p:spPr>
          <a:xfrm>
            <a:off x="374300" y="2700000"/>
            <a:ext cx="2714700" cy="351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Dhalooyinku waa 500 ml midkiiba.</a:t>
            </a:r>
            <a:r>
              <a:rPr lang="en-GB" sz="1800">
                <a:latin typeface="Lexend"/>
              </a:rPr>
              <a:t/>
            </a:r>
            <a:endParaRPr sz="2000"/>
          </a:p>
        </p:txBody>
      </p:sp>
      <p:sp>
        <p:nvSpPr>
          <p:cNvPr id="1509" name="Google Shape;1509;p110"/>
          <p:cNvSpPr txBox="1"/>
          <p:nvPr>
            <p:ph idx="4294967295" type="body"/>
          </p:nvPr>
        </p:nvSpPr>
        <p:spPr>
          <a:xfrm>
            <a:off x="374300" y="3604350"/>
            <a:ext cx="2226300" cy="351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17 p 100 ml kii.</a:t>
            </a:r>
            <a:r>
              <a:rPr lang="en-GB" sz="1800">
                <a:latin typeface="Lexend"/>
              </a:rPr>
              <a:t/>
            </a:r>
            <a:endParaRPr sz="2000"/>
          </a:p>
        </p:txBody>
      </p:sp>
      <p:sp>
        <p:nvSpPr>
          <p:cNvPr id="1510" name="Google Shape;1510;p110"/>
          <p:cNvSpPr txBox="1"/>
          <p:nvPr>
            <p:ph idx="4294967295" type="body"/>
          </p:nvPr>
        </p:nvSpPr>
        <p:spPr>
          <a:xfrm>
            <a:off x="5632000" y="2730275"/>
            <a:ext cx="3174600" cy="351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U beddelasho qiimaha 100 ml kii.</a:t>
            </a:r>
            <a:r>
              <a:rPr lang="en-GB" sz="1800">
                <a:latin typeface="Lexend"/>
              </a:rPr>
              <a:t/>
            </a:r>
            <a:endParaRPr sz="2000"/>
          </a:p>
        </p:txBody>
      </p:sp>
      <p:sp>
        <p:nvSpPr>
          <p:cNvPr id="1511" name="Google Shape;1511;p110"/>
          <p:cNvSpPr txBox="1"/>
          <p:nvPr>
            <p:ph idx="4294967295" type="body"/>
          </p:nvPr>
        </p:nvSpPr>
        <p:spPr>
          <a:xfrm>
            <a:off x="5703850" y="3176025"/>
            <a:ext cx="1996200" cy="351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150</a:t>
            </a:r>
            <a:r>
              <a:rPr lang="en-GB" sz="1100">
                <a:latin typeface="Kalam"/>
                <a:ea typeface="Kalam"/>
                <a:cs typeface="Kalam"/>
                <a:sym typeface="Kalam"/>
              </a:rPr>
              <a:t> ÷ 10 = 15</a:t>
            </a:r>
            <a:r>
              <a:rPr lang="en-GB" sz="1800">
                <a:latin typeface="Lexend"/>
              </a:rPr>
              <a:t> </a:t>
            </a:r>
            <a:endParaRPr sz="2000"/>
          </a:p>
        </p:txBody>
      </p:sp>
      <p:sp>
        <p:nvSpPr>
          <p:cNvPr id="1512" name="Google Shape;1512;p110"/>
          <p:cNvSpPr txBox="1"/>
          <p:nvPr>
            <p:ph idx="4294967295" type="body"/>
          </p:nvPr>
        </p:nvSpPr>
        <p:spPr>
          <a:xfrm>
            <a:off x="5703850" y="3664875"/>
            <a:ext cx="1996200" cy="351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15 p 100 ml kii.</a:t>
            </a:r>
            <a:r>
              <a:rPr lang="en-GB" sz="1800">
                <a:latin typeface="Lexend"/>
              </a:rPr>
              <a:t/>
            </a:r>
            <a:endParaRPr sz="2000"/>
          </a:p>
        </p:txBody>
      </p:sp>
      <p:sp>
        <p:nvSpPr>
          <p:cNvPr id="1513" name="Google Shape;1513;p110"/>
          <p:cNvSpPr txBox="1"/>
          <p:nvPr>
            <p:ph idx="4294967295" type="body"/>
          </p:nvPr>
        </p:nvSpPr>
        <p:spPr>
          <a:xfrm>
            <a:off x="324000" y="4320000"/>
            <a:ext cx="84960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Dhalada 800 ml ee £1 ayaa ugu fiican qiimaha.</a:t>
            </a:r>
            <a:endParaRPr sz="20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0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0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0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1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1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1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1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17" name="Shape 1517"/>
        <p:cNvGrpSpPr/>
        <p:nvPr/>
      </p:nvGrpSpPr>
      <p:grpSpPr>
        <a:xfrm>
          <a:off x="0" y="0"/>
          <a:ext cx="0" cy="0"/>
          <a:chOff x="0" y="0"/>
          <a:chExt cx="0" cy="0"/>
        </a:xfrm>
      </p:grpSpPr>
      <p:sp>
        <p:nvSpPr>
          <p:cNvPr id="1518" name="Google Shape;1518;p111"/>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400">
                <a:latin typeface="Lexend"/>
              </a:rPr>
              <a:t>Qiimaynta halbeegga (Cutubka pricing)</a:t>
            </a:r>
            <a:endParaRPr/>
          </a:p>
        </p:txBody>
      </p:sp>
      <p:sp>
        <p:nvSpPr>
          <p:cNvPr id="1519" name="Google Shape;1519;p111"/>
          <p:cNvSpPr txBox="1"/>
          <p:nvPr>
            <p:ph idx="1" type="body"/>
          </p:nvPr>
        </p:nvSpPr>
        <p:spPr>
          <a:xfrm>
            <a:off x="324000" y="759300"/>
            <a:ext cx="8237700" cy="5409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400">
                <a:latin typeface="Lexend"/>
              </a:rPr>
              <a:t>1) Kuwee ka mid ah qiimayntan halbeegga ayaa sax ah?</a:t>
            </a:r>
            <a:endParaRPr/>
          </a:p>
        </p:txBody>
      </p:sp>
      <p:sp>
        <p:nvSpPr>
          <p:cNvPr id="1520" name="Google Shape;1520;p111"/>
          <p:cNvSpPr/>
          <p:nvPr/>
        </p:nvSpPr>
        <p:spPr>
          <a:xfrm>
            <a:off x="634575" y="1346400"/>
            <a:ext cx="3256200" cy="9852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lang="en-GB" sz="1400">
                <a:latin typeface="Lexend"/>
                <a:ea typeface="Lexend"/>
                <a:cs typeface="Lexend"/>
                <a:sym typeface="Lexend"/>
              </a:rPr>
              <a:t>Strawberry (400 g)</a:t>
            </a:r>
            <a:endParaRPr sz="1800">
              <a:latin typeface="Lexend"/>
              <a:ea typeface="Lexend"/>
              <a:cs typeface="Lexend"/>
              <a:sym typeface="Lexend"/>
            </a:endParaRPr>
          </a:p>
          <a:p>
            <a:pPr indent="0" lvl="0" marL="0" rtl="0" algn="ctr">
              <a:spcBef>
                <a:spcPts val="0"/>
              </a:spcBef>
              <a:spcAft>
                <a:spcPts val="0"/>
              </a:spcAft>
              <a:buNone/>
            </a:pPr>
            <a:r>
              <a:rPr lang="en-GB" sz="1800">
                <a:latin typeface="Lexend"/>
                <a:ea typeface="Lexend"/>
                <a:cs typeface="Lexend"/>
                <a:sym typeface="Lexend"/>
              </a:rPr>
              <a:t>£1.89</a:t>
            </a:r>
            <a:endParaRPr sz="2600">
              <a:latin typeface="Lexend"/>
              <a:ea typeface="Lexend"/>
              <a:cs typeface="Lexend"/>
              <a:sym typeface="Lexend"/>
            </a:endParaRPr>
          </a:p>
          <a:p>
            <a:pPr indent="0" lvl="0" marL="0" rtl="0" algn="l">
              <a:spcBef>
                <a:spcPts val="0"/>
              </a:spcBef>
              <a:spcAft>
                <a:spcPts val="0"/>
              </a:spcAft>
              <a:buNone/>
            </a:pPr>
            <a:r>
              <a:rPr lang="en-GB" sz="1400">
                <a:latin typeface="Lexend"/>
                <a:ea typeface="Lexend"/>
                <a:cs typeface="Lexend"/>
                <a:sym typeface="Lexend"/>
              </a:rPr>
              <a:t>£4.73 kg kii</a:t>
            </a:r>
            <a:endParaRPr sz="1600">
              <a:latin typeface="Lexend"/>
              <a:ea typeface="Lexend"/>
              <a:cs typeface="Lexend"/>
              <a:sym typeface="Lexend"/>
            </a:endParaRPr>
          </a:p>
        </p:txBody>
      </p:sp>
      <p:sp>
        <p:nvSpPr>
          <p:cNvPr id="1521" name="Google Shape;1521;p111"/>
          <p:cNvSpPr/>
          <p:nvPr/>
        </p:nvSpPr>
        <p:spPr>
          <a:xfrm>
            <a:off x="4778100" y="3163150"/>
            <a:ext cx="3256200" cy="9852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lang="en-GB" sz="1400">
                <a:latin typeface="Lexend"/>
                <a:ea typeface="Lexend"/>
                <a:cs typeface="Lexend"/>
                <a:sym typeface="Lexend"/>
              </a:rPr>
              <a:t>Waraaqda lagu duubo (20 m)</a:t>
            </a:r>
            <a:endParaRPr sz="1800">
              <a:latin typeface="Lexend"/>
              <a:ea typeface="Lexend"/>
              <a:cs typeface="Lexend"/>
              <a:sym typeface="Lexend"/>
            </a:endParaRPr>
          </a:p>
          <a:p>
            <a:pPr indent="0" lvl="0" marL="0" rtl="0" algn="ctr">
              <a:spcBef>
                <a:spcPts val="0"/>
              </a:spcBef>
              <a:spcAft>
                <a:spcPts val="0"/>
              </a:spcAft>
              <a:buNone/>
            </a:pPr>
            <a:r>
              <a:rPr lang="en-GB" sz="1800">
                <a:latin typeface="Lexend"/>
                <a:ea typeface="Lexend"/>
                <a:cs typeface="Lexend"/>
                <a:sym typeface="Lexend"/>
              </a:rPr>
              <a:t>99 p</a:t>
            </a:r>
            <a:endParaRPr sz="2600">
              <a:latin typeface="Lexend"/>
              <a:ea typeface="Lexend"/>
              <a:cs typeface="Lexend"/>
              <a:sym typeface="Lexend"/>
            </a:endParaRPr>
          </a:p>
          <a:p>
            <a:pPr indent="0" lvl="0" marL="0" rtl="0" algn="l">
              <a:spcBef>
                <a:spcPts val="0"/>
              </a:spcBef>
              <a:spcAft>
                <a:spcPts val="0"/>
              </a:spcAft>
              <a:buNone/>
            </a:pPr>
            <a:r>
              <a:rPr lang="en-GB" sz="1400">
                <a:latin typeface="Lexend"/>
                <a:ea typeface="Lexend"/>
                <a:cs typeface="Lexend"/>
                <a:sym typeface="Lexend"/>
              </a:rPr>
              <a:t>4 p mitirkiiba</a:t>
            </a:r>
            <a:endParaRPr sz="1600">
              <a:latin typeface="Lexend"/>
              <a:ea typeface="Lexend"/>
              <a:cs typeface="Lexend"/>
              <a:sym typeface="Lexend"/>
            </a:endParaRPr>
          </a:p>
        </p:txBody>
      </p:sp>
      <p:sp>
        <p:nvSpPr>
          <p:cNvPr id="1522" name="Google Shape;1522;p111"/>
          <p:cNvSpPr/>
          <p:nvPr/>
        </p:nvSpPr>
        <p:spPr>
          <a:xfrm>
            <a:off x="634575" y="3163150"/>
            <a:ext cx="3256200" cy="9852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lang="en-GB" sz="1400">
                <a:latin typeface="Lexend"/>
                <a:ea typeface="Lexend"/>
                <a:cs typeface="Lexend"/>
                <a:sym typeface="Lexend"/>
              </a:rPr>
              <a:t>Laba xirmo oo Mango ah</a:t>
            </a:r>
            <a:endParaRPr sz="1800">
              <a:latin typeface="Lexend"/>
              <a:ea typeface="Lexend"/>
              <a:cs typeface="Lexend"/>
              <a:sym typeface="Lexend"/>
            </a:endParaRPr>
          </a:p>
          <a:p>
            <a:pPr indent="0" lvl="0" marL="0" rtl="0" algn="ctr">
              <a:spcBef>
                <a:spcPts val="0"/>
              </a:spcBef>
              <a:spcAft>
                <a:spcPts val="0"/>
              </a:spcAft>
              <a:buNone/>
            </a:pPr>
            <a:r>
              <a:rPr lang="en-GB" sz="1800">
                <a:latin typeface="Lexend"/>
                <a:ea typeface="Lexend"/>
                <a:cs typeface="Lexend"/>
                <a:sym typeface="Lexend"/>
              </a:rPr>
              <a:t>£1.79</a:t>
            </a:r>
            <a:endParaRPr sz="2600">
              <a:latin typeface="Lexend"/>
              <a:ea typeface="Lexend"/>
              <a:cs typeface="Lexend"/>
              <a:sym typeface="Lexend"/>
            </a:endParaRPr>
          </a:p>
          <a:p>
            <a:pPr indent="0" lvl="0" marL="0" rtl="0" algn="l">
              <a:spcBef>
                <a:spcPts val="0"/>
              </a:spcBef>
              <a:spcAft>
                <a:spcPts val="0"/>
              </a:spcAft>
              <a:buNone/>
            </a:pPr>
            <a:r>
              <a:rPr lang="en-GB" sz="1400">
                <a:latin typeface="Lexend"/>
                <a:ea typeface="Lexend"/>
                <a:cs typeface="Lexend"/>
                <a:sym typeface="Lexend"/>
              </a:rPr>
              <a:t>89 p midkiiba</a:t>
            </a:r>
            <a:r>
              <a:rPr lang="en-GB" sz="1400">
                <a:latin typeface="Lexend"/>
                <a:ea typeface="Lexend"/>
                <a:cs typeface="Lexend"/>
                <a:sym typeface="Lexend"/>
              </a:rPr>
              <a:t/>
            </a:r>
            <a:endParaRPr sz="1600">
              <a:latin typeface="Lexend"/>
              <a:ea typeface="Lexend"/>
              <a:cs typeface="Lexend"/>
              <a:sym typeface="Lexend"/>
            </a:endParaRPr>
          </a:p>
        </p:txBody>
      </p:sp>
      <p:sp>
        <p:nvSpPr>
          <p:cNvPr id="1523" name="Google Shape;1523;p111"/>
          <p:cNvSpPr/>
          <p:nvPr/>
        </p:nvSpPr>
        <p:spPr>
          <a:xfrm>
            <a:off x="4783975" y="1300200"/>
            <a:ext cx="3256200" cy="9852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lang="en-GB" sz="1400">
                <a:latin typeface="Lexend"/>
                <a:ea typeface="Lexend"/>
                <a:cs typeface="Lexend"/>
                <a:sym typeface="Lexend"/>
              </a:rPr>
              <a:t>Basasha yaryar ee Silverskin (440 g)</a:t>
            </a:r>
            <a:endParaRPr sz="1800">
              <a:latin typeface="Lexend"/>
              <a:ea typeface="Lexend"/>
              <a:cs typeface="Lexend"/>
              <a:sym typeface="Lexend"/>
            </a:endParaRPr>
          </a:p>
          <a:p>
            <a:pPr indent="0" lvl="0" marL="0" rtl="0" algn="ctr">
              <a:spcBef>
                <a:spcPts val="0"/>
              </a:spcBef>
              <a:spcAft>
                <a:spcPts val="0"/>
              </a:spcAft>
              <a:buNone/>
            </a:pPr>
            <a:r>
              <a:rPr lang="en-GB" sz="1800">
                <a:latin typeface="Lexend"/>
                <a:ea typeface="Lexend"/>
                <a:cs typeface="Lexend"/>
                <a:sym typeface="Lexend"/>
              </a:rPr>
              <a:t>79 p</a:t>
            </a:r>
            <a:endParaRPr sz="2600">
              <a:latin typeface="Lexend"/>
              <a:ea typeface="Lexend"/>
              <a:cs typeface="Lexend"/>
              <a:sym typeface="Lexend"/>
            </a:endParaRPr>
          </a:p>
          <a:p>
            <a:pPr indent="0" lvl="0" marL="0" rtl="0" algn="l">
              <a:spcBef>
                <a:spcPts val="0"/>
              </a:spcBef>
              <a:spcAft>
                <a:spcPts val="0"/>
              </a:spcAft>
              <a:buNone/>
            </a:pPr>
            <a:r>
              <a:rPr lang="en-GB" sz="1400">
                <a:latin typeface="Lexend"/>
                <a:ea typeface="Lexend"/>
                <a:cs typeface="Lexend"/>
                <a:sym typeface="Lexend"/>
              </a:rPr>
              <a:t>31 p 100 g kii</a:t>
            </a:r>
            <a:r>
              <a:rPr lang="en-GB" sz="1400">
                <a:latin typeface="Lexend"/>
                <a:ea typeface="Lexend"/>
                <a:cs typeface="Lexend"/>
                <a:sym typeface="Lexend"/>
              </a:rPr>
              <a:t/>
            </a:r>
            <a:endParaRPr sz="1600">
              <a:latin typeface="Lexend"/>
              <a:ea typeface="Lexend"/>
              <a:cs typeface="Lexend"/>
              <a:sym typeface="Lexend"/>
            </a:endParaRPr>
          </a:p>
        </p:txBody>
      </p:sp>
      <p:sp>
        <p:nvSpPr>
          <p:cNvPr id="1524" name="Google Shape;1524;p111"/>
          <p:cNvSpPr txBox="1"/>
          <p:nvPr>
            <p:ph idx="1" type="body"/>
          </p:nvPr>
        </p:nvSpPr>
        <p:spPr>
          <a:xfrm>
            <a:off x="1060212" y="4696990"/>
            <a:ext cx="392700" cy="540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a)</a:t>
            </a:r>
            <a:endParaRPr sz="1800"/>
          </a:p>
        </p:txBody>
      </p:sp>
      <p:sp>
        <p:nvSpPr>
          <p:cNvPr id="1525" name="Google Shape;1525;p111"/>
          <p:cNvSpPr txBox="1"/>
          <p:nvPr>
            <p:ph idx="1" type="body"/>
          </p:nvPr>
        </p:nvSpPr>
        <p:spPr>
          <a:xfrm>
            <a:off x="1708944" y="4696990"/>
            <a:ext cx="392700" cy="540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b</a:t>
            </a:r>
            <a:r>
              <a:rPr lang="en-GB" sz="1400">
                <a:latin typeface="Lexend"/>
              </a:rPr>
              <a:t>)</a:t>
            </a:r>
            <a:endParaRPr sz="1800"/>
          </a:p>
        </p:txBody>
      </p:sp>
      <p:sp>
        <p:nvSpPr>
          <p:cNvPr id="1526" name="Google Shape;1526;p111"/>
          <p:cNvSpPr txBox="1"/>
          <p:nvPr>
            <p:ph idx="1" type="body"/>
          </p:nvPr>
        </p:nvSpPr>
        <p:spPr>
          <a:xfrm>
            <a:off x="411480" y="4696990"/>
            <a:ext cx="392700" cy="540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c</a:t>
            </a:r>
            <a:r>
              <a:rPr lang="en-GB" sz="1400">
                <a:latin typeface="Lexend"/>
              </a:rPr>
              <a:t>)</a:t>
            </a:r>
            <a:endParaRPr sz="1800"/>
          </a:p>
        </p:txBody>
      </p:sp>
      <p:sp>
        <p:nvSpPr>
          <p:cNvPr id="1527" name="Google Shape;1527;p111"/>
          <p:cNvSpPr txBox="1"/>
          <p:nvPr>
            <p:ph idx="1" type="body"/>
          </p:nvPr>
        </p:nvSpPr>
        <p:spPr>
          <a:xfrm>
            <a:off x="2357676" y="4696990"/>
            <a:ext cx="392700" cy="540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d</a:t>
            </a:r>
            <a:r>
              <a:rPr lang="en-GB" sz="1400">
                <a:latin typeface="Lexend"/>
              </a:rPr>
              <a:t>)</a:t>
            </a:r>
            <a:endParaRPr sz="1800"/>
          </a:p>
        </p:txBody>
      </p:sp>
      <p:sp>
        <p:nvSpPr>
          <p:cNvPr id="1528" name="TextBox 1527"/>
          <p:cNvSpPr txBox="1"/>
          <p:nvPr/>
        </p:nvSpPr>
        <p:spPr>
          <a:xfrm>
            <a:off x="411480" y="4422670"/>
            <a:ext cx="2194560" cy="256032"/>
          </a:xfrm>
          <a:prstGeom prst="rect">
            <a:avLst/>
          </a:prstGeom>
          <a:noFill/>
        </p:spPr>
        <p:txBody>
          <a:bodyPr wrap="none">
            <a:spAutoFit/>
          </a:bodyPr>
          <a:lstStyle/>
          <a:p>
            <a:r>
              <a:rPr sz="1100" b="1">
                <a:latin typeface="Lexend"/>
              </a:rPr>
              <a:t>Jawaabaha:</a:t>
            </a: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31" name="Shape 1531"/>
        <p:cNvGrpSpPr/>
        <p:nvPr/>
      </p:nvGrpSpPr>
      <p:grpSpPr>
        <a:xfrm>
          <a:off x="0" y="0"/>
          <a:ext cx="0" cy="0"/>
          <a:chOff x="0" y="0"/>
          <a:chExt cx="0" cy="0"/>
        </a:xfrm>
      </p:grpSpPr>
      <p:sp>
        <p:nvSpPr>
          <p:cNvPr id="1532" name="Google Shape;1532;p112"/>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a:latin typeface="Lexend"/>
              </a:rPr>
              <a:t>Qiimaynta halbeegga (Cutubka pricing)</a:t>
            </a:r>
            <a:endParaRPr/>
          </a:p>
        </p:txBody>
      </p:sp>
      <p:sp>
        <p:nvSpPr>
          <p:cNvPr id="1533" name="Google Shape;1533;p112"/>
          <p:cNvSpPr txBox="1"/>
          <p:nvPr>
            <p:ph idx="1" type="body"/>
          </p:nvPr>
        </p:nvSpPr>
        <p:spPr>
          <a:xfrm>
            <a:off x="324000" y="759300"/>
            <a:ext cx="8237700" cy="5193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2) Kuwee ka mid ah ayaa ugu fiican qiimaha?</a:t>
            </a:r>
            <a:r>
              <a:rPr lang="en-GB">
                <a:latin typeface="Lexend"/>
              </a:rPr>
              <a:t/>
            </a:r>
            <a:endParaRPr/>
          </a:p>
        </p:txBody>
      </p:sp>
      <p:sp>
        <p:nvSpPr>
          <p:cNvPr id="1534" name="Google Shape;1534;p112"/>
          <p:cNvSpPr/>
          <p:nvPr/>
        </p:nvSpPr>
        <p:spPr>
          <a:xfrm>
            <a:off x="374300" y="1317675"/>
            <a:ext cx="2604300" cy="1211100"/>
          </a:xfrm>
          <a:prstGeom prst="rect">
            <a:avLst/>
          </a:pr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lang="en-GB" sz="1800">
                <a:latin typeface="Lexend"/>
                <a:ea typeface="Lexend"/>
                <a:cs typeface="Lexend"/>
                <a:sym typeface="Lexend"/>
              </a:rPr>
              <a:t>Crisps 6 pk × 25 g</a:t>
            </a:r>
            <a:r>
              <a:rPr lang="en-GB" sz="1800">
                <a:solidFill>
                  <a:schemeClr val="dk1"/>
                </a:solidFill>
                <a:latin typeface="Lexend"/>
                <a:ea typeface="Lexend"/>
                <a:cs typeface="Lexend"/>
                <a:sym typeface="Lexend"/>
              </a:rPr>
              <a:t/>
            </a:r>
            <a:endParaRPr sz="1800">
              <a:solidFill>
                <a:schemeClr val="dk1"/>
              </a:solidFill>
              <a:latin typeface="Lexend"/>
              <a:ea typeface="Lexend"/>
              <a:cs typeface="Lexend"/>
              <a:sym typeface="Lexend"/>
            </a:endParaRPr>
          </a:p>
          <a:p>
            <a:pPr indent="0" lvl="0" marL="0" rtl="0" algn="ctr">
              <a:spcBef>
                <a:spcPts val="0"/>
              </a:spcBef>
              <a:spcAft>
                <a:spcPts val="0"/>
              </a:spcAft>
              <a:buNone/>
            </a:pPr>
            <a:r>
              <a:rPr lang="en-GB" sz="1100">
                <a:latin typeface="Lexend"/>
                <a:ea typeface="Lexend"/>
                <a:cs typeface="Lexend"/>
                <a:sym typeface="Lexend"/>
              </a:rPr>
              <a:t> </a:t>
            </a:r>
            <a:endParaRPr sz="600">
              <a:latin typeface="Lexend"/>
              <a:ea typeface="Lexend"/>
              <a:cs typeface="Lexend"/>
              <a:sym typeface="Lexend"/>
            </a:endParaRPr>
          </a:p>
          <a:p>
            <a:pPr indent="0" lvl="0" marL="0" rtl="0" algn="ctr">
              <a:spcBef>
                <a:spcPts val="0"/>
              </a:spcBef>
              <a:spcAft>
                <a:spcPts val="0"/>
              </a:spcAft>
              <a:buNone/>
            </a:pPr>
            <a:r>
              <a:rPr lang="en-GB" sz="1800">
                <a:latin typeface="Lexend"/>
                <a:ea typeface="Lexend"/>
                <a:cs typeface="Lexend"/>
                <a:sym typeface="Lexend"/>
              </a:rPr>
              <a:t>£1.25</a:t>
            </a:r>
            <a:endParaRPr sz="2600">
              <a:latin typeface="Lexend"/>
              <a:ea typeface="Lexend"/>
              <a:cs typeface="Lexend"/>
              <a:sym typeface="Lexend"/>
            </a:endParaRPr>
          </a:p>
          <a:p>
            <a:pPr indent="0" lvl="0" marL="0" rtl="0" algn="l">
              <a:spcBef>
                <a:spcPts val="0"/>
              </a:spcBef>
              <a:spcAft>
                <a:spcPts val="0"/>
              </a:spcAft>
              <a:buNone/>
            </a:pPr>
            <a:r>
              <a:rPr lang="en-GB" sz="1400">
                <a:latin typeface="Lexend"/>
                <a:ea typeface="Lexend"/>
                <a:cs typeface="Lexend"/>
                <a:sym typeface="Lexend"/>
              </a:rPr>
              <a:t>0.83 p per gram</a:t>
            </a:r>
            <a:r>
              <a:rPr lang="en-GB" sz="1400">
                <a:latin typeface="Lexend"/>
                <a:ea typeface="Lexend"/>
                <a:cs typeface="Lexend"/>
                <a:sym typeface="Lexend"/>
              </a:rPr>
              <a:t/>
            </a:r>
            <a:endParaRPr sz="1600">
              <a:latin typeface="Lexend"/>
              <a:ea typeface="Lexend"/>
              <a:cs typeface="Lexend"/>
              <a:sym typeface="Lexend"/>
            </a:endParaRPr>
          </a:p>
        </p:txBody>
      </p:sp>
      <p:sp>
        <p:nvSpPr>
          <p:cNvPr id="1535" name="Google Shape;1535;p112"/>
          <p:cNvSpPr/>
          <p:nvPr/>
        </p:nvSpPr>
        <p:spPr>
          <a:xfrm>
            <a:off x="3175175" y="1317675"/>
            <a:ext cx="2837700" cy="1211100"/>
          </a:xfrm>
          <a:prstGeom prst="rect">
            <a:avLst/>
          </a:pr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lang="en-GB" sz="1800">
                <a:latin typeface="Lexend"/>
                <a:ea typeface="Lexend"/>
                <a:cs typeface="Lexend"/>
                <a:sym typeface="Lexend"/>
              </a:rPr>
              <a:t>Crisps 4 pk × 30 g</a:t>
            </a:r>
            <a:r>
              <a:rPr lang="en-GB" sz="1800">
                <a:solidFill>
                  <a:schemeClr val="dk1"/>
                </a:solidFill>
                <a:latin typeface="Lexend"/>
                <a:ea typeface="Lexend"/>
                <a:cs typeface="Lexend"/>
                <a:sym typeface="Lexend"/>
              </a:rPr>
              <a:t/>
            </a:r>
            <a:r>
              <a:rPr lang="en-GB" sz="1800">
                <a:latin typeface="Lexend"/>
                <a:ea typeface="Lexend"/>
                <a:cs typeface="Lexend"/>
                <a:sym typeface="Lexend"/>
              </a:rPr>
              <a:t/>
            </a:r>
            <a:endParaRPr sz="1800">
              <a:solidFill>
                <a:schemeClr val="dk1"/>
              </a:solidFill>
              <a:latin typeface="Lexend"/>
              <a:ea typeface="Lexend"/>
              <a:cs typeface="Lexend"/>
              <a:sym typeface="Lexend"/>
            </a:endParaRPr>
          </a:p>
          <a:p>
            <a:pPr indent="0" lvl="0" marL="0" rtl="0" algn="ctr">
              <a:spcBef>
                <a:spcPts val="0"/>
              </a:spcBef>
              <a:spcAft>
                <a:spcPts val="0"/>
              </a:spcAft>
              <a:buNone/>
            </a:pPr>
            <a:r>
              <a:rPr>
                <a:latin typeface="Lexend"/>
              </a:rPr>
              <a:t/>
            </a:r>
            <a:endParaRPr sz="600">
              <a:solidFill>
                <a:schemeClr val="dk1"/>
              </a:solidFill>
              <a:latin typeface="Lexend"/>
              <a:ea typeface="Lexend"/>
              <a:cs typeface="Lexend"/>
              <a:sym typeface="Lexend"/>
            </a:endParaRPr>
          </a:p>
          <a:p>
            <a:pPr indent="0" lvl="0" marL="0" rtl="0" algn="ctr">
              <a:spcBef>
                <a:spcPts val="0"/>
              </a:spcBef>
              <a:spcAft>
                <a:spcPts val="0"/>
              </a:spcAft>
              <a:buNone/>
            </a:pPr>
            <a:r>
              <a:rPr lang="en-GB" sz="1800">
                <a:latin typeface="Lexend"/>
                <a:ea typeface="Lexend"/>
                <a:cs typeface="Lexend"/>
                <a:sym typeface="Lexend"/>
              </a:rPr>
              <a:t>£1</a:t>
            </a:r>
            <a:endParaRPr sz="2600">
              <a:latin typeface="Lexend"/>
              <a:ea typeface="Lexend"/>
              <a:cs typeface="Lexend"/>
              <a:sym typeface="Lexend"/>
            </a:endParaRPr>
          </a:p>
          <a:p>
            <a:pPr indent="0" lvl="0" marL="0" rtl="0" algn="ctr">
              <a:spcBef>
                <a:spcPts val="0"/>
              </a:spcBef>
              <a:spcAft>
                <a:spcPts val="0"/>
              </a:spcAft>
              <a:buNone/>
            </a:pPr>
            <a:r>
              <a:rPr>
                <a:latin typeface="Lexend"/>
              </a:rPr>
              <a:t/>
            </a:r>
            <a:endParaRPr sz="600">
              <a:latin typeface="Lexend"/>
              <a:ea typeface="Lexend"/>
              <a:cs typeface="Lexend"/>
              <a:sym typeface="Lexend"/>
            </a:endParaRPr>
          </a:p>
          <a:p>
            <a:pPr indent="0" lvl="0" marL="0" rtl="0" algn="l">
              <a:spcBef>
                <a:spcPts val="0"/>
              </a:spcBef>
              <a:spcAft>
                <a:spcPts val="0"/>
              </a:spcAft>
              <a:buNone/>
            </a:pPr>
            <a:r>
              <a:rPr lang="en-GB" sz="1400">
                <a:latin typeface="Lexend"/>
                <a:ea typeface="Lexend"/>
                <a:cs typeface="Lexend"/>
                <a:sym typeface="Lexend"/>
              </a:rPr>
              <a:t>25 p each</a:t>
            </a:r>
            <a:endParaRPr sz="1600">
              <a:latin typeface="Lexend"/>
              <a:ea typeface="Lexend"/>
              <a:cs typeface="Lexend"/>
              <a:sym typeface="Lexend"/>
            </a:endParaRPr>
          </a:p>
        </p:txBody>
      </p:sp>
      <p:sp>
        <p:nvSpPr>
          <p:cNvPr id="1536" name="Google Shape;1536;p112"/>
          <p:cNvSpPr/>
          <p:nvPr/>
        </p:nvSpPr>
        <p:spPr>
          <a:xfrm>
            <a:off x="6146975" y="1317675"/>
            <a:ext cx="2604300" cy="1211100"/>
          </a:xfrm>
          <a:prstGeom prst="rect">
            <a:avLst/>
          </a:pr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lang="en-GB" sz="1800">
                <a:latin typeface="Lexend"/>
                <a:ea typeface="Lexend"/>
                <a:cs typeface="Lexend"/>
                <a:sym typeface="Lexend"/>
              </a:rPr>
              <a:t>Crisps 15 pk × 30 g</a:t>
            </a:r>
            <a:r>
              <a:rPr lang="en-GB" sz="1800">
                <a:solidFill>
                  <a:schemeClr val="dk1"/>
                </a:solidFill>
                <a:latin typeface="Lexend"/>
                <a:ea typeface="Lexend"/>
                <a:cs typeface="Lexend"/>
                <a:sym typeface="Lexend"/>
              </a:rPr>
              <a:t/>
            </a:r>
            <a:r>
              <a:rPr lang="en-GB" sz="1800">
                <a:latin typeface="Lexend"/>
                <a:ea typeface="Lexend"/>
                <a:cs typeface="Lexend"/>
                <a:sym typeface="Lexend"/>
              </a:rPr>
              <a:t/>
            </a:r>
            <a:endParaRPr sz="1800">
              <a:solidFill>
                <a:schemeClr val="dk1"/>
              </a:solidFill>
              <a:latin typeface="Lexend"/>
              <a:ea typeface="Lexend"/>
              <a:cs typeface="Lexend"/>
              <a:sym typeface="Lexend"/>
            </a:endParaRPr>
          </a:p>
          <a:p>
            <a:pPr indent="0" lvl="0" marL="0" rtl="0" algn="ctr">
              <a:spcBef>
                <a:spcPts val="0"/>
              </a:spcBef>
              <a:spcAft>
                <a:spcPts val="0"/>
              </a:spcAft>
              <a:buNone/>
            </a:pPr>
            <a:r>
              <a:rPr>
                <a:latin typeface="Lexend"/>
              </a:rPr>
              <a:t/>
            </a:r>
            <a:endParaRPr sz="600">
              <a:solidFill>
                <a:schemeClr val="dk1"/>
              </a:solidFill>
              <a:latin typeface="Lexend"/>
              <a:ea typeface="Lexend"/>
              <a:cs typeface="Lexend"/>
              <a:sym typeface="Lexend"/>
            </a:endParaRPr>
          </a:p>
          <a:p>
            <a:pPr indent="0" lvl="0" marL="0" rtl="0" algn="ctr">
              <a:spcBef>
                <a:spcPts val="0"/>
              </a:spcBef>
              <a:spcAft>
                <a:spcPts val="0"/>
              </a:spcAft>
              <a:buNone/>
            </a:pPr>
            <a:r>
              <a:rPr lang="en-GB" sz="1800">
                <a:latin typeface="Lexend"/>
                <a:ea typeface="Lexend"/>
                <a:cs typeface="Lexend"/>
                <a:sym typeface="Lexend"/>
              </a:rPr>
              <a:t>£3.80</a:t>
            </a:r>
            <a:endParaRPr sz="2600">
              <a:latin typeface="Lexend"/>
              <a:ea typeface="Lexend"/>
              <a:cs typeface="Lexend"/>
              <a:sym typeface="Lexend"/>
            </a:endParaRPr>
          </a:p>
          <a:p>
            <a:pPr indent="0" lvl="0" marL="0" rtl="0" algn="ctr">
              <a:spcBef>
                <a:spcPts val="0"/>
              </a:spcBef>
              <a:spcAft>
                <a:spcPts val="0"/>
              </a:spcAft>
              <a:buNone/>
            </a:pPr>
            <a:r>
              <a:rPr>
                <a:latin typeface="Lexend"/>
              </a:rPr>
              <a:t/>
            </a:r>
            <a:endParaRPr sz="600">
              <a:latin typeface="Lexend"/>
              <a:ea typeface="Lexend"/>
              <a:cs typeface="Lexend"/>
              <a:sym typeface="Lexend"/>
            </a:endParaRPr>
          </a:p>
          <a:p>
            <a:pPr indent="0" lvl="0" marL="0" rtl="0" algn="l">
              <a:spcBef>
                <a:spcPts val="0"/>
              </a:spcBef>
              <a:spcAft>
                <a:spcPts val="0"/>
              </a:spcAft>
              <a:buNone/>
            </a:pPr>
            <a:r>
              <a:rPr lang="en-GB" sz="1400">
                <a:latin typeface="Lexend"/>
                <a:ea typeface="Lexend"/>
                <a:cs typeface="Lexend"/>
                <a:sym typeface="Lexend"/>
              </a:rPr>
              <a:t>£0.84 per 100 g</a:t>
            </a:r>
            <a:endParaRPr sz="1600">
              <a:latin typeface="Lexend"/>
              <a:ea typeface="Lexend"/>
              <a:cs typeface="Lexend"/>
              <a:sym typeface="Lexend"/>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40" name="Shape 1540"/>
        <p:cNvGrpSpPr/>
        <p:nvPr/>
      </p:nvGrpSpPr>
      <p:grpSpPr>
        <a:xfrm>
          <a:off x="0" y="0"/>
          <a:ext cx="0" cy="0"/>
          <a:chOff x="0" y="0"/>
          <a:chExt cx="0" cy="0"/>
        </a:xfrm>
      </p:grpSpPr>
      <p:sp>
        <p:nvSpPr>
          <p:cNvPr id="1541" name="Google Shape;1541;p113"/>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a:latin typeface="Lexend"/>
              </a:rPr>
              <a:t>Qiimaynta halbeegga (Cutubka pricing)</a:t>
            </a:r>
            <a:endParaRPr/>
          </a:p>
        </p:txBody>
      </p:sp>
      <p:sp>
        <p:nvSpPr>
          <p:cNvPr id="1542" name="Google Shape;1542;p113"/>
          <p:cNvSpPr txBox="1"/>
          <p:nvPr>
            <p:ph idx="1" type="body"/>
          </p:nvPr>
        </p:nvSpPr>
        <p:spPr>
          <a:xfrm>
            <a:off x="324000" y="759300"/>
            <a:ext cx="8237700" cy="3513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1) Kee yaal ka mid ah qiimaynta halbeegga (unit pricing) waa sax?</a:t>
            </a:r>
            <a:endParaRPr/>
          </a:p>
        </p:txBody>
      </p:sp>
      <p:sp>
        <p:nvSpPr>
          <p:cNvPr id="1543" name="Google Shape;1543;p113"/>
          <p:cNvSpPr/>
          <p:nvPr/>
        </p:nvSpPr>
        <p:spPr>
          <a:xfrm>
            <a:off x="634575" y="1270200"/>
            <a:ext cx="3256200" cy="985200"/>
          </a:xfrm>
          <a:prstGeom prst="rect">
            <a:avLst/>
          </a:pr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lang="en-GB" sz="1800">
                <a:latin typeface="Lexend"/>
                <a:ea typeface="Lexend"/>
                <a:cs typeface="Lexend"/>
                <a:sym typeface="Lexend"/>
              </a:rPr>
              <a:t>Strawberries (400 g)</a:t>
            </a:r>
            <a:endParaRPr sz="1800">
              <a:latin typeface="Lexend"/>
              <a:ea typeface="Lexend"/>
              <a:cs typeface="Lexend"/>
              <a:sym typeface="Lexend"/>
            </a:endParaRPr>
          </a:p>
          <a:p>
            <a:pPr indent="0" lvl="0" marL="0" rtl="0" algn="ctr">
              <a:spcBef>
                <a:spcPts val="0"/>
              </a:spcBef>
              <a:spcAft>
                <a:spcPts val="0"/>
              </a:spcAft>
              <a:buNone/>
            </a:pPr>
            <a:r>
              <a:rPr lang="en-GB" sz="1800">
                <a:latin typeface="Lexend"/>
                <a:ea typeface="Lexend"/>
                <a:cs typeface="Lexend"/>
                <a:sym typeface="Lexend"/>
              </a:rPr>
              <a:t>£1.89</a:t>
            </a:r>
            <a:endParaRPr sz="2600">
              <a:latin typeface="Lexend"/>
              <a:ea typeface="Lexend"/>
              <a:cs typeface="Lexend"/>
              <a:sym typeface="Lexend"/>
            </a:endParaRPr>
          </a:p>
          <a:p>
            <a:pPr indent="0" lvl="0" marL="0" rtl="0" algn="l">
              <a:spcBef>
                <a:spcPts val="0"/>
              </a:spcBef>
              <a:spcAft>
                <a:spcPts val="0"/>
              </a:spcAft>
              <a:buNone/>
            </a:pPr>
            <a:r>
              <a:rPr lang="en-GB" sz="1400">
                <a:latin typeface="Lexend"/>
                <a:ea typeface="Lexend"/>
                <a:cs typeface="Lexend"/>
                <a:sym typeface="Lexend"/>
              </a:rPr>
              <a:t>£4.73 per kg</a:t>
            </a:r>
            <a:endParaRPr sz="1600">
              <a:latin typeface="Lexend"/>
              <a:ea typeface="Lexend"/>
              <a:cs typeface="Lexend"/>
              <a:sym typeface="Lexend"/>
            </a:endParaRPr>
          </a:p>
        </p:txBody>
      </p:sp>
      <p:sp>
        <p:nvSpPr>
          <p:cNvPr id="1544" name="Google Shape;1544;p113"/>
          <p:cNvSpPr/>
          <p:nvPr/>
        </p:nvSpPr>
        <p:spPr>
          <a:xfrm>
            <a:off x="5006700" y="3163150"/>
            <a:ext cx="3256200" cy="985200"/>
          </a:xfrm>
          <a:prstGeom prst="rect">
            <a:avLst/>
          </a:pr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lang="en-GB" sz="1800">
                <a:latin typeface="Lexend"/>
                <a:ea typeface="Lexend"/>
                <a:cs typeface="Lexend"/>
                <a:sym typeface="Lexend"/>
              </a:rPr>
              <a:t>Wrapping foil (20 m)</a:t>
            </a:r>
            <a:endParaRPr sz="1800">
              <a:latin typeface="Lexend"/>
              <a:ea typeface="Lexend"/>
              <a:cs typeface="Lexend"/>
              <a:sym typeface="Lexend"/>
            </a:endParaRPr>
          </a:p>
          <a:p>
            <a:pPr indent="0" lvl="0" marL="0" rtl="0" algn="ctr">
              <a:spcBef>
                <a:spcPts val="0"/>
              </a:spcBef>
              <a:spcAft>
                <a:spcPts val="0"/>
              </a:spcAft>
              <a:buNone/>
            </a:pPr>
            <a:r>
              <a:rPr lang="en-GB" sz="1800">
                <a:latin typeface="Lexend"/>
                <a:ea typeface="Lexend"/>
                <a:cs typeface="Lexend"/>
                <a:sym typeface="Lexend"/>
              </a:rPr>
              <a:t>99 p</a:t>
            </a:r>
            <a:endParaRPr sz="2600">
              <a:latin typeface="Lexend"/>
              <a:ea typeface="Lexend"/>
              <a:cs typeface="Lexend"/>
              <a:sym typeface="Lexend"/>
            </a:endParaRPr>
          </a:p>
          <a:p>
            <a:pPr indent="0" lvl="0" marL="0" rtl="0" algn="l">
              <a:spcBef>
                <a:spcPts val="0"/>
              </a:spcBef>
              <a:spcAft>
                <a:spcPts val="0"/>
              </a:spcAft>
              <a:buNone/>
            </a:pPr>
            <a:r>
              <a:rPr lang="en-GB" sz="1400">
                <a:latin typeface="Lexend"/>
                <a:ea typeface="Lexend"/>
                <a:cs typeface="Lexend"/>
                <a:sym typeface="Lexend"/>
              </a:rPr>
              <a:t>4 p per metre</a:t>
            </a:r>
            <a:endParaRPr sz="1600">
              <a:latin typeface="Lexend"/>
              <a:ea typeface="Lexend"/>
              <a:cs typeface="Lexend"/>
              <a:sym typeface="Lexend"/>
            </a:endParaRPr>
          </a:p>
        </p:txBody>
      </p:sp>
      <p:sp>
        <p:nvSpPr>
          <p:cNvPr id="1545" name="Google Shape;1545;p113"/>
          <p:cNvSpPr/>
          <p:nvPr/>
        </p:nvSpPr>
        <p:spPr>
          <a:xfrm>
            <a:off x="634575" y="3086950"/>
            <a:ext cx="3256200" cy="985200"/>
          </a:xfrm>
          <a:prstGeom prst="rect">
            <a:avLst/>
          </a:pr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lang="en-GB" sz="1800">
                <a:latin typeface="Lexend"/>
                <a:ea typeface="Lexend"/>
                <a:cs typeface="Lexend"/>
                <a:sym typeface="Lexend"/>
              </a:rPr>
              <a:t>Twin pack Mango</a:t>
            </a:r>
            <a:endParaRPr sz="1800">
              <a:latin typeface="Lexend"/>
              <a:ea typeface="Lexend"/>
              <a:cs typeface="Lexend"/>
              <a:sym typeface="Lexend"/>
            </a:endParaRPr>
          </a:p>
          <a:p>
            <a:pPr indent="0" lvl="0" marL="0" rtl="0" algn="ctr">
              <a:spcBef>
                <a:spcPts val="0"/>
              </a:spcBef>
              <a:spcAft>
                <a:spcPts val="0"/>
              </a:spcAft>
              <a:buNone/>
            </a:pPr>
            <a:r>
              <a:rPr lang="en-GB" sz="1800">
                <a:latin typeface="Lexend"/>
                <a:ea typeface="Lexend"/>
                <a:cs typeface="Lexend"/>
                <a:sym typeface="Lexend"/>
              </a:rPr>
              <a:t>£1.79</a:t>
            </a:r>
            <a:endParaRPr sz="2600">
              <a:latin typeface="Lexend"/>
              <a:ea typeface="Lexend"/>
              <a:cs typeface="Lexend"/>
              <a:sym typeface="Lexend"/>
            </a:endParaRPr>
          </a:p>
          <a:p>
            <a:pPr indent="0" lvl="0" marL="0" rtl="0" algn="l">
              <a:spcBef>
                <a:spcPts val="0"/>
              </a:spcBef>
              <a:spcAft>
                <a:spcPts val="0"/>
              </a:spcAft>
              <a:buNone/>
            </a:pPr>
            <a:r>
              <a:rPr lang="en-GB" sz="1400">
                <a:latin typeface="Lexend"/>
                <a:ea typeface="Lexend"/>
                <a:cs typeface="Lexend"/>
                <a:sym typeface="Lexend"/>
              </a:rPr>
              <a:t>89 p each</a:t>
            </a:r>
            <a:r>
              <a:rPr lang="en-GB" sz="1400">
                <a:latin typeface="Lexend"/>
                <a:ea typeface="Lexend"/>
                <a:cs typeface="Lexend"/>
                <a:sym typeface="Lexend"/>
              </a:rPr>
              <a:t/>
            </a:r>
            <a:endParaRPr sz="1600">
              <a:latin typeface="Lexend"/>
              <a:ea typeface="Lexend"/>
              <a:cs typeface="Lexend"/>
              <a:sym typeface="Lexend"/>
            </a:endParaRPr>
          </a:p>
        </p:txBody>
      </p:sp>
      <p:sp>
        <p:nvSpPr>
          <p:cNvPr id="1546" name="Google Shape;1546;p113"/>
          <p:cNvSpPr/>
          <p:nvPr/>
        </p:nvSpPr>
        <p:spPr>
          <a:xfrm>
            <a:off x="5012575" y="1300200"/>
            <a:ext cx="3256200" cy="985200"/>
          </a:xfrm>
          <a:prstGeom prst="rect">
            <a:avLst/>
          </a:pr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lang="en-GB" sz="1800">
                <a:latin typeface="Lexend"/>
                <a:ea typeface="Lexend"/>
                <a:cs typeface="Lexend"/>
                <a:sym typeface="Lexend"/>
              </a:rPr>
              <a:t>Silverskin onions (440 g)</a:t>
            </a:r>
            <a:endParaRPr sz="1800">
              <a:latin typeface="Lexend"/>
              <a:ea typeface="Lexend"/>
              <a:cs typeface="Lexend"/>
              <a:sym typeface="Lexend"/>
            </a:endParaRPr>
          </a:p>
          <a:p>
            <a:pPr indent="0" lvl="0" marL="0" rtl="0" algn="ctr">
              <a:spcBef>
                <a:spcPts val="0"/>
              </a:spcBef>
              <a:spcAft>
                <a:spcPts val="0"/>
              </a:spcAft>
              <a:buNone/>
            </a:pPr>
            <a:r>
              <a:rPr lang="en-GB" sz="1800">
                <a:latin typeface="Lexend"/>
                <a:ea typeface="Lexend"/>
                <a:cs typeface="Lexend"/>
                <a:sym typeface="Lexend"/>
              </a:rPr>
              <a:t>79 p</a:t>
            </a:r>
            <a:endParaRPr sz="2600">
              <a:latin typeface="Lexend"/>
              <a:ea typeface="Lexend"/>
              <a:cs typeface="Lexend"/>
              <a:sym typeface="Lexend"/>
            </a:endParaRPr>
          </a:p>
          <a:p>
            <a:pPr indent="0" lvl="0" marL="0" rtl="0" algn="l">
              <a:spcBef>
                <a:spcPts val="0"/>
              </a:spcBef>
              <a:spcAft>
                <a:spcPts val="0"/>
              </a:spcAft>
              <a:buNone/>
            </a:pPr>
            <a:r>
              <a:rPr lang="en-GB" sz="1400">
                <a:latin typeface="Lexend"/>
                <a:ea typeface="Lexend"/>
                <a:cs typeface="Lexend"/>
                <a:sym typeface="Lexend"/>
              </a:rPr>
              <a:t>31 p per 100 g</a:t>
            </a:r>
            <a:endParaRPr sz="1600">
              <a:latin typeface="Lexend"/>
              <a:ea typeface="Lexend"/>
              <a:cs typeface="Lexend"/>
              <a:sym typeface="Lexend"/>
            </a:endParaRPr>
          </a:p>
        </p:txBody>
      </p:sp>
      <p:sp>
        <p:nvSpPr>
          <p:cNvPr id="1547" name="Google Shape;1547;p113"/>
          <p:cNvSpPr txBox="1"/>
          <p:nvPr>
            <p:ph idx="1" type="body"/>
          </p:nvPr>
        </p:nvSpPr>
        <p:spPr>
          <a:xfrm>
            <a:off x="324000" y="1273350"/>
            <a:ext cx="392700" cy="540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a)</a:t>
            </a:r>
            <a:endParaRPr sz="1800"/>
          </a:p>
        </p:txBody>
      </p:sp>
      <p:sp>
        <p:nvSpPr>
          <p:cNvPr id="1548" name="Google Shape;1548;p113"/>
          <p:cNvSpPr txBox="1"/>
          <p:nvPr>
            <p:ph idx="1" type="body"/>
          </p:nvPr>
        </p:nvSpPr>
        <p:spPr>
          <a:xfrm>
            <a:off x="324000" y="3086950"/>
            <a:ext cx="392700" cy="540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b)</a:t>
            </a:r>
            <a:endParaRPr sz="1800"/>
          </a:p>
        </p:txBody>
      </p:sp>
      <p:sp>
        <p:nvSpPr>
          <p:cNvPr id="1549" name="Google Shape;1549;p113"/>
          <p:cNvSpPr txBox="1"/>
          <p:nvPr>
            <p:ph idx="1" type="body"/>
          </p:nvPr>
        </p:nvSpPr>
        <p:spPr>
          <a:xfrm>
            <a:off x="4702000" y="1300200"/>
            <a:ext cx="392700" cy="540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c)</a:t>
            </a:r>
            <a:endParaRPr sz="1800"/>
          </a:p>
        </p:txBody>
      </p:sp>
      <p:sp>
        <p:nvSpPr>
          <p:cNvPr id="1550" name="Google Shape;1550;p113"/>
          <p:cNvSpPr txBox="1"/>
          <p:nvPr>
            <p:ph idx="1" type="body"/>
          </p:nvPr>
        </p:nvSpPr>
        <p:spPr>
          <a:xfrm>
            <a:off x="4632975" y="3166300"/>
            <a:ext cx="392700" cy="540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d)</a:t>
            </a:r>
            <a:endParaRPr sz="1800"/>
          </a:p>
        </p:txBody>
      </p:sp>
      <p:sp>
        <p:nvSpPr>
          <p:cNvPr id="1551" name="Google Shape;1551;p113"/>
          <p:cNvSpPr txBox="1"/>
          <p:nvPr>
            <p:ph idx="1" type="body"/>
          </p:nvPr>
        </p:nvSpPr>
        <p:spPr>
          <a:xfrm>
            <a:off x="356100" y="2291588"/>
            <a:ext cx="2226300" cy="351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1.89</a:t>
            </a:r>
            <a:r>
              <a:rPr lang="en-GB" sz="1100">
                <a:latin typeface="Kalam"/>
                <a:ea typeface="Kalam"/>
                <a:cs typeface="Kalam"/>
                <a:sym typeface="Kalam"/>
              </a:rPr>
              <a:t> ÷ 4 = 0.4725</a:t>
            </a:r>
            <a:r>
              <a:rPr lang="en-GB" sz="1400">
                <a:latin typeface="Lexend"/>
              </a:rPr>
              <a:t> </a:t>
            </a:r>
            <a:endParaRPr sz="2000"/>
          </a:p>
        </p:txBody>
      </p:sp>
      <p:sp>
        <p:nvSpPr>
          <p:cNvPr id="1552" name="Google Shape;1552;p113"/>
          <p:cNvSpPr txBox="1"/>
          <p:nvPr>
            <p:ph idx="1" type="body"/>
          </p:nvPr>
        </p:nvSpPr>
        <p:spPr>
          <a:xfrm>
            <a:off x="356100" y="2679075"/>
            <a:ext cx="2298900" cy="351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0.4725</a:t>
            </a:r>
            <a:r>
              <a:rPr lang="en-GB" sz="1100">
                <a:latin typeface="Kalam"/>
                <a:ea typeface="Kalam"/>
                <a:cs typeface="Kalam"/>
                <a:sym typeface="Kalam"/>
              </a:rPr>
              <a:t> × 10 = 4.725 </a:t>
            </a:r>
            <a:endParaRPr sz="2000"/>
          </a:p>
        </p:txBody>
      </p:sp>
      <p:sp>
        <p:nvSpPr>
          <p:cNvPr id="1553" name="Google Shape;1553;p113"/>
          <p:cNvSpPr txBox="1"/>
          <p:nvPr>
            <p:ph idx="1" type="body"/>
          </p:nvPr>
        </p:nvSpPr>
        <p:spPr>
          <a:xfrm>
            <a:off x="2582400" y="2364550"/>
            <a:ext cx="2298900" cy="351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Sax ilaa 2 d.p.</a:t>
            </a:r>
            <a:r>
              <a:rPr lang="en-GB" sz="1100">
                <a:latin typeface="Kalam"/>
                <a:ea typeface="Kalam"/>
                <a:cs typeface="Kalam"/>
                <a:sym typeface="Kalam"/>
              </a:rPr>
              <a:t/>
            </a:r>
            <a:r>
              <a:rPr lang="en-GB" sz="1100">
                <a:latin typeface="Kalam"/>
                <a:ea typeface="Kalam"/>
                <a:cs typeface="Kalam"/>
                <a:sym typeface="Kalam"/>
              </a:rPr>
              <a:t/>
            </a:r>
            <a:endParaRPr sz="2000"/>
          </a:p>
        </p:txBody>
      </p:sp>
      <p:sp>
        <p:nvSpPr>
          <p:cNvPr id="1554" name="Google Shape;1554;p113"/>
          <p:cNvSpPr txBox="1"/>
          <p:nvPr>
            <p:ph idx="1" type="body"/>
          </p:nvPr>
        </p:nvSpPr>
        <p:spPr>
          <a:xfrm>
            <a:off x="356100" y="4120388"/>
            <a:ext cx="2226300" cy="351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1.79 ÷ 2 = 0.895</a:t>
            </a:r>
            <a:r>
              <a:rPr lang="en-GB" sz="1400">
                <a:latin typeface="Lexend"/>
              </a:rPr>
              <a:t> </a:t>
            </a:r>
            <a:endParaRPr sz="2000"/>
          </a:p>
        </p:txBody>
      </p:sp>
      <p:sp>
        <p:nvSpPr>
          <p:cNvPr id="1555" name="Google Shape;1555;p113"/>
          <p:cNvSpPr txBox="1"/>
          <p:nvPr>
            <p:ph idx="1" type="body"/>
          </p:nvPr>
        </p:nvSpPr>
        <p:spPr>
          <a:xfrm>
            <a:off x="1113225" y="4407325"/>
            <a:ext cx="2298900" cy="300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89.5 p</a:t>
            </a:r>
            <a:r>
              <a:rPr lang="en-GB" sz="1100">
                <a:latin typeface="Kalam"/>
                <a:ea typeface="Kalam"/>
                <a:cs typeface="Kalam"/>
                <a:sym typeface="Kalam"/>
              </a:rPr>
              <a:t> </a:t>
            </a:r>
            <a:endParaRPr sz="2000"/>
          </a:p>
        </p:txBody>
      </p:sp>
      <p:sp>
        <p:nvSpPr>
          <p:cNvPr id="1556" name="Google Shape;1556;p113"/>
          <p:cNvSpPr txBox="1"/>
          <p:nvPr>
            <p:ph idx="1" type="body"/>
          </p:nvPr>
        </p:nvSpPr>
        <p:spPr>
          <a:xfrm>
            <a:off x="2356900" y="3881625"/>
            <a:ext cx="2215200" cy="351300"/>
          </a:xfrm>
          <a:prstGeom prst="rect">
            <a:avLst/>
          </a:prstGeom>
          <a:solidFill>
            <a:srgbClr val="EBEDFE"/>
          </a:solidFill>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100">
                <a:latin typeface="Kalam"/>
                <a:ea typeface="Kalam"/>
                <a:cs typeface="Kalam"/>
                <a:sym typeface="Kalam"/>
              </a:rPr>
              <a:t>Qawaacinta wareejinta (Rounding conventions) waxay ka dhigan tahay in kani yahay 90 p</a:t>
            </a:r>
            <a:r>
              <a:rPr lang="en-GB" sz="1100">
                <a:latin typeface="Kalam"/>
                <a:ea typeface="Kalam"/>
                <a:cs typeface="Kalam"/>
                <a:sym typeface="Kalam"/>
              </a:rPr>
              <a:t/>
            </a:r>
            <a:r>
              <a:rPr lang="en-GB" sz="1100">
                <a:latin typeface="Kalam"/>
                <a:ea typeface="Kalam"/>
                <a:cs typeface="Kalam"/>
                <a:sym typeface="Kalam"/>
              </a:rPr>
              <a:t/>
            </a:r>
            <a:endParaRPr sz="2000"/>
          </a:p>
        </p:txBody>
      </p:sp>
      <p:sp>
        <p:nvSpPr>
          <p:cNvPr id="1557" name="Google Shape;1557;p113"/>
          <p:cNvSpPr txBox="1"/>
          <p:nvPr>
            <p:ph idx="1" type="body"/>
          </p:nvPr>
        </p:nvSpPr>
        <p:spPr>
          <a:xfrm>
            <a:off x="4632975" y="2326463"/>
            <a:ext cx="2226300" cy="351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79</a:t>
            </a:r>
            <a:r>
              <a:rPr lang="en-GB" sz="1100">
                <a:latin typeface="Kalam"/>
                <a:ea typeface="Kalam"/>
                <a:cs typeface="Kalam"/>
                <a:sym typeface="Kalam"/>
              </a:rPr>
              <a:t> ÷ 4.4 = 17.95</a:t>
            </a:r>
            <a:r>
              <a:rPr lang="en-GB" sz="1400">
                <a:latin typeface="Lexend"/>
              </a:rPr>
              <a:t> </a:t>
            </a:r>
            <a:endParaRPr sz="2000"/>
          </a:p>
        </p:txBody>
      </p:sp>
      <p:sp>
        <p:nvSpPr>
          <p:cNvPr id="1558" name="Google Shape;1558;p113"/>
          <p:cNvSpPr txBox="1"/>
          <p:nvPr>
            <p:ph idx="1" type="body"/>
          </p:nvPr>
        </p:nvSpPr>
        <p:spPr>
          <a:xfrm>
            <a:off x="6593700" y="2102000"/>
            <a:ext cx="2226300" cy="540900"/>
          </a:xfrm>
          <a:prstGeom prst="rect">
            <a:avLst/>
          </a:prstGeom>
          <a:solidFill>
            <a:srgbClr val="EBEDFE"/>
          </a:solidFill>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100">
                <a:latin typeface="Kalam"/>
                <a:ea typeface="Kalam"/>
                <a:cs typeface="Kalam"/>
                <a:sym typeface="Kalam"/>
              </a:rPr>
              <a:t>Tani waxay noqon kartaa kiis ay cufku (mass) yahay marka la miiro.</a:t>
            </a:r>
            <a:r>
              <a:rPr lang="en-GB" sz="1400">
                <a:latin typeface="Lexend"/>
              </a:rPr>
              <a:t/>
            </a:r>
            <a:endParaRPr sz="2000"/>
          </a:p>
        </p:txBody>
      </p:sp>
      <p:sp>
        <p:nvSpPr>
          <p:cNvPr id="1559" name="Google Shape;1559;p113"/>
          <p:cNvSpPr txBox="1"/>
          <p:nvPr>
            <p:ph idx="1" type="body"/>
          </p:nvPr>
        </p:nvSpPr>
        <p:spPr>
          <a:xfrm>
            <a:off x="4661250" y="2727363"/>
            <a:ext cx="2226300" cy="351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Khalad</a:t>
            </a:r>
            <a:r>
              <a:rPr lang="en-GB" sz="1400">
                <a:latin typeface="Lexend"/>
              </a:rPr>
              <a:t/>
            </a:r>
            <a:endParaRPr sz="2000"/>
          </a:p>
        </p:txBody>
      </p:sp>
      <p:sp>
        <p:nvSpPr>
          <p:cNvPr id="1560" name="Google Shape;1560;p113"/>
          <p:cNvSpPr txBox="1"/>
          <p:nvPr>
            <p:ph idx="1" type="body"/>
          </p:nvPr>
        </p:nvSpPr>
        <p:spPr>
          <a:xfrm>
            <a:off x="4773700" y="4232813"/>
            <a:ext cx="2226300" cy="351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99</a:t>
            </a:r>
            <a:r>
              <a:rPr lang="en-GB" sz="1100">
                <a:latin typeface="Kalam"/>
                <a:ea typeface="Kalam"/>
                <a:cs typeface="Kalam"/>
                <a:sym typeface="Kalam"/>
              </a:rPr>
              <a:t> ÷ 20 = 4.95</a:t>
            </a:r>
            <a:r>
              <a:rPr lang="en-GB" sz="1400">
                <a:latin typeface="Lexend"/>
              </a:rPr>
              <a:t> </a:t>
            </a:r>
            <a:endParaRPr sz="2000"/>
          </a:p>
        </p:txBody>
      </p:sp>
      <p:sp>
        <p:nvSpPr>
          <p:cNvPr id="1561" name="Google Shape;1561;p113"/>
          <p:cNvSpPr txBox="1"/>
          <p:nvPr>
            <p:ph idx="1" type="body"/>
          </p:nvPr>
        </p:nvSpPr>
        <p:spPr>
          <a:xfrm>
            <a:off x="6648000" y="3893650"/>
            <a:ext cx="2117700" cy="481200"/>
          </a:xfrm>
          <a:prstGeom prst="rect">
            <a:avLst/>
          </a:prstGeom>
          <a:solidFill>
            <a:srgbClr val="EBEDFE"/>
          </a:solidFill>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100">
                <a:latin typeface="Kalam"/>
                <a:ea typeface="Kalam"/>
                <a:cs typeface="Kalam"/>
                <a:sym typeface="Kalam"/>
              </a:rPr>
              <a:t>Tani waxay ku dhowdahay 5 p halkii 4 p, marka waa khalad.</a:t>
            </a:r>
            <a:r>
              <a:rPr lang="en-GB" sz="1400">
                <a:latin typeface="Lexend"/>
              </a:rPr>
              <a:t/>
            </a:r>
            <a:endParaRPr sz="2000"/>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65" name="Shape 1565"/>
        <p:cNvGrpSpPr/>
        <p:nvPr/>
      </p:nvGrpSpPr>
      <p:grpSpPr>
        <a:xfrm>
          <a:off x="0" y="0"/>
          <a:ext cx="0" cy="0"/>
          <a:chOff x="0" y="0"/>
          <a:chExt cx="0" cy="0"/>
        </a:xfrm>
      </p:grpSpPr>
      <p:sp>
        <p:nvSpPr>
          <p:cNvPr id="1566" name="Google Shape;1566;p114"/>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400">
                <a:latin typeface="Lexend"/>
              </a:rPr>
              <a:t>Qiimaynta halbeegga (Cutubka pricing)</a:t>
            </a:r>
            <a:endParaRPr/>
          </a:p>
        </p:txBody>
      </p:sp>
      <p:sp>
        <p:nvSpPr>
          <p:cNvPr id="1567" name="Google Shape;1567;p114"/>
          <p:cNvSpPr txBox="1"/>
          <p:nvPr>
            <p:ph idx="1" type="body"/>
          </p:nvPr>
        </p:nvSpPr>
        <p:spPr>
          <a:xfrm>
            <a:off x="324000" y="759300"/>
            <a:ext cx="8237700" cy="5121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400">
                <a:latin typeface="Lexend"/>
              </a:rPr>
              <a:t>2) Kee yaal ka mid ah kuwan ayaa ugu qiimo wanaagsan (best value for money)?</a:t>
            </a:r>
            <a:endParaRPr/>
          </a:p>
        </p:txBody>
      </p:sp>
      <p:sp>
        <p:nvSpPr>
          <p:cNvPr id="1568" name="Google Shape;1568;p114"/>
          <p:cNvSpPr/>
          <p:nvPr/>
        </p:nvSpPr>
        <p:spPr>
          <a:xfrm>
            <a:off x="374300" y="1317675"/>
            <a:ext cx="2604300" cy="1211100"/>
          </a:xfrm>
          <a:prstGeom prst="rect">
            <a:avLst/>
          </a:pr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lang="en-GB" sz="1400">
                <a:latin typeface="Lexend"/>
                <a:ea typeface="Lexend"/>
                <a:cs typeface="Lexend"/>
                <a:sym typeface="Lexend"/>
              </a:rPr>
              <a:t>Crisps 6 pk × 25 g</a:t>
            </a:r>
            <a:r>
              <a:rPr lang="en-GB" sz="1400">
                <a:solidFill>
                  <a:schemeClr val="dk1"/>
                </a:solidFill>
                <a:latin typeface="Lexend"/>
                <a:ea typeface="Lexend"/>
                <a:cs typeface="Lexend"/>
                <a:sym typeface="Lexend"/>
              </a:rPr>
              <a:t/>
            </a:r>
            <a:endParaRPr sz="1800">
              <a:solidFill>
                <a:schemeClr val="dk1"/>
              </a:solidFill>
              <a:latin typeface="Lexend"/>
              <a:ea typeface="Lexend"/>
              <a:cs typeface="Lexend"/>
              <a:sym typeface="Lexend"/>
            </a:endParaRPr>
          </a:p>
          <a:p>
            <a:pPr indent="0" lvl="0" marL="0" rtl="0" algn="ctr">
              <a:spcBef>
                <a:spcPts val="0"/>
              </a:spcBef>
              <a:spcAft>
                <a:spcPts val="0"/>
              </a:spcAft>
              <a:buNone/>
            </a:pPr>
            <a:r>
              <a:rPr lang="en-GB" sz="1100">
                <a:latin typeface="Lexend"/>
                <a:ea typeface="Lexend"/>
                <a:cs typeface="Lexend"/>
                <a:sym typeface="Lexend"/>
              </a:rPr>
              <a:t> </a:t>
            </a:r>
            <a:endParaRPr sz="600">
              <a:latin typeface="Lexend"/>
              <a:ea typeface="Lexend"/>
              <a:cs typeface="Lexend"/>
              <a:sym typeface="Lexend"/>
            </a:endParaRPr>
          </a:p>
          <a:p>
            <a:pPr indent="0" lvl="0" marL="0" rtl="0" algn="ctr">
              <a:spcBef>
                <a:spcPts val="0"/>
              </a:spcBef>
              <a:spcAft>
                <a:spcPts val="0"/>
              </a:spcAft>
              <a:buNone/>
            </a:pPr>
            <a:r>
              <a:rPr lang="en-GB" sz="1800">
                <a:latin typeface="Lexend"/>
                <a:ea typeface="Lexend"/>
                <a:cs typeface="Lexend"/>
                <a:sym typeface="Lexend"/>
              </a:rPr>
              <a:t>£1.25</a:t>
            </a:r>
            <a:endParaRPr sz="2600">
              <a:latin typeface="Lexend"/>
              <a:ea typeface="Lexend"/>
              <a:cs typeface="Lexend"/>
              <a:sym typeface="Lexend"/>
            </a:endParaRPr>
          </a:p>
          <a:p>
            <a:pPr indent="0" lvl="0" marL="0" rtl="0" algn="l">
              <a:spcBef>
                <a:spcPts val="0"/>
              </a:spcBef>
              <a:spcAft>
                <a:spcPts val="0"/>
              </a:spcAft>
              <a:buNone/>
            </a:pPr>
            <a:r>
              <a:rPr lang="en-GB" sz="1400">
                <a:latin typeface="Lexend"/>
                <a:ea typeface="Lexend"/>
                <a:cs typeface="Lexend"/>
                <a:sym typeface="Lexend"/>
              </a:rPr>
              <a:t>0.83 p halkii garaam (per gram)</a:t>
            </a:r>
            <a:endParaRPr sz="1600">
              <a:latin typeface="Lexend"/>
              <a:ea typeface="Lexend"/>
              <a:cs typeface="Lexend"/>
              <a:sym typeface="Lexend"/>
            </a:endParaRPr>
          </a:p>
        </p:txBody>
      </p:sp>
      <p:sp>
        <p:nvSpPr>
          <p:cNvPr id="1569" name="Google Shape;1569;p114"/>
          <p:cNvSpPr/>
          <p:nvPr/>
        </p:nvSpPr>
        <p:spPr>
          <a:xfrm>
            <a:off x="3175175" y="1317675"/>
            <a:ext cx="2837700" cy="1211100"/>
          </a:xfrm>
          <a:prstGeom prst="rect">
            <a:avLst/>
          </a:pr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lang="en-GB" sz="1400">
                <a:latin typeface="Lexend"/>
                <a:ea typeface="Lexend"/>
                <a:cs typeface="Lexend"/>
                <a:sym typeface="Lexend"/>
              </a:rPr>
              <a:t>Crisps 4 pk × 30 g</a:t>
            </a:r>
            <a:r>
              <a:rPr lang="en-GB" sz="1400">
                <a:solidFill>
                  <a:schemeClr val="dk1"/>
                </a:solidFill>
                <a:latin typeface="Lexend"/>
                <a:ea typeface="Lexend"/>
                <a:cs typeface="Lexend"/>
                <a:sym typeface="Lexend"/>
              </a:rPr>
              <a:t/>
            </a:r>
            <a:r>
              <a:rPr lang="en-GB" sz="1400">
                <a:latin typeface="Lexend"/>
                <a:ea typeface="Lexend"/>
                <a:cs typeface="Lexend"/>
                <a:sym typeface="Lexend"/>
              </a:rPr>
              <a:t/>
            </a:r>
            <a:endParaRPr sz="1800">
              <a:solidFill>
                <a:schemeClr val="dk1"/>
              </a:solidFill>
              <a:latin typeface="Lexend"/>
              <a:ea typeface="Lexend"/>
              <a:cs typeface="Lexend"/>
              <a:sym typeface="Lexend"/>
            </a:endParaRPr>
          </a:p>
          <a:p>
            <a:pPr indent="0" lvl="0" marL="0" rtl="0" algn="ctr">
              <a:spcBef>
                <a:spcPts val="0"/>
              </a:spcBef>
              <a:spcAft>
                <a:spcPts val="0"/>
              </a:spcAft>
              <a:buNone/>
            </a:pPr>
            <a:r>
              <a:rPr>
                <a:latin typeface="Lexend"/>
              </a:rPr>
              <a:t/>
            </a:r>
            <a:endParaRPr sz="600">
              <a:solidFill>
                <a:schemeClr val="dk1"/>
              </a:solidFill>
              <a:latin typeface="Lexend"/>
              <a:ea typeface="Lexend"/>
              <a:cs typeface="Lexend"/>
              <a:sym typeface="Lexend"/>
            </a:endParaRPr>
          </a:p>
          <a:p>
            <a:pPr indent="0" lvl="0" marL="0" rtl="0" algn="ctr">
              <a:spcBef>
                <a:spcPts val="0"/>
              </a:spcBef>
              <a:spcAft>
                <a:spcPts val="0"/>
              </a:spcAft>
              <a:buNone/>
            </a:pPr>
            <a:r>
              <a:rPr lang="en-GB" sz="1800">
                <a:latin typeface="Lexend"/>
                <a:ea typeface="Lexend"/>
                <a:cs typeface="Lexend"/>
                <a:sym typeface="Lexend"/>
              </a:rPr>
              <a:t>£1</a:t>
            </a:r>
            <a:endParaRPr sz="2600">
              <a:latin typeface="Lexend"/>
              <a:ea typeface="Lexend"/>
              <a:cs typeface="Lexend"/>
              <a:sym typeface="Lexend"/>
            </a:endParaRPr>
          </a:p>
          <a:p>
            <a:pPr indent="0" lvl="0" marL="0" rtl="0" algn="ctr">
              <a:spcBef>
                <a:spcPts val="0"/>
              </a:spcBef>
              <a:spcAft>
                <a:spcPts val="0"/>
              </a:spcAft>
              <a:buNone/>
            </a:pPr>
            <a:r>
              <a:rPr>
                <a:latin typeface="Lexend"/>
              </a:rPr>
              <a:t/>
            </a:r>
            <a:endParaRPr sz="600">
              <a:latin typeface="Lexend"/>
              <a:ea typeface="Lexend"/>
              <a:cs typeface="Lexend"/>
              <a:sym typeface="Lexend"/>
            </a:endParaRPr>
          </a:p>
          <a:p>
            <a:pPr indent="0" lvl="0" marL="0" rtl="0" algn="l">
              <a:spcBef>
                <a:spcPts val="0"/>
              </a:spcBef>
              <a:spcAft>
                <a:spcPts val="0"/>
              </a:spcAft>
              <a:buNone/>
            </a:pPr>
            <a:r>
              <a:rPr lang="en-GB" sz="1400">
                <a:latin typeface="Lexend"/>
                <a:ea typeface="Lexend"/>
                <a:cs typeface="Lexend"/>
                <a:sym typeface="Lexend"/>
              </a:rPr>
              <a:t>25 p midkiiba (each)</a:t>
            </a:r>
            <a:endParaRPr sz="1600">
              <a:latin typeface="Lexend"/>
              <a:ea typeface="Lexend"/>
              <a:cs typeface="Lexend"/>
              <a:sym typeface="Lexend"/>
            </a:endParaRPr>
          </a:p>
        </p:txBody>
      </p:sp>
      <p:sp>
        <p:nvSpPr>
          <p:cNvPr id="1570" name="Google Shape;1570;p114"/>
          <p:cNvSpPr/>
          <p:nvPr/>
        </p:nvSpPr>
        <p:spPr>
          <a:xfrm>
            <a:off x="6146975" y="1317675"/>
            <a:ext cx="2604300" cy="1211100"/>
          </a:xfrm>
          <a:prstGeom prst="rect">
            <a:avLst/>
          </a:pr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lang="en-GB" sz="1400">
                <a:latin typeface="Lexend"/>
                <a:ea typeface="Lexend"/>
                <a:cs typeface="Lexend"/>
                <a:sym typeface="Lexend"/>
              </a:rPr>
              <a:t>Crisps 15 pk × 30 g</a:t>
            </a:r>
            <a:r>
              <a:rPr lang="en-GB" sz="1400">
                <a:solidFill>
                  <a:schemeClr val="dk1"/>
                </a:solidFill>
                <a:latin typeface="Lexend"/>
                <a:ea typeface="Lexend"/>
                <a:cs typeface="Lexend"/>
                <a:sym typeface="Lexend"/>
              </a:rPr>
              <a:t/>
            </a:r>
            <a:r>
              <a:rPr lang="en-GB" sz="1400">
                <a:latin typeface="Lexend"/>
                <a:ea typeface="Lexend"/>
                <a:cs typeface="Lexend"/>
                <a:sym typeface="Lexend"/>
              </a:rPr>
              <a:t/>
            </a:r>
            <a:endParaRPr sz="1800">
              <a:solidFill>
                <a:schemeClr val="dk1"/>
              </a:solidFill>
              <a:latin typeface="Lexend"/>
              <a:ea typeface="Lexend"/>
              <a:cs typeface="Lexend"/>
              <a:sym typeface="Lexend"/>
            </a:endParaRPr>
          </a:p>
          <a:p>
            <a:pPr indent="0" lvl="0" marL="0" rtl="0" algn="ctr">
              <a:spcBef>
                <a:spcPts val="0"/>
              </a:spcBef>
              <a:spcAft>
                <a:spcPts val="0"/>
              </a:spcAft>
              <a:buNone/>
            </a:pPr>
            <a:r>
              <a:rPr>
                <a:latin typeface="Lexend"/>
              </a:rPr>
              <a:t/>
            </a:r>
            <a:endParaRPr sz="600">
              <a:solidFill>
                <a:schemeClr val="dk1"/>
              </a:solidFill>
              <a:latin typeface="Lexend"/>
              <a:ea typeface="Lexend"/>
              <a:cs typeface="Lexend"/>
              <a:sym typeface="Lexend"/>
            </a:endParaRPr>
          </a:p>
          <a:p>
            <a:pPr indent="0" lvl="0" marL="0" rtl="0" algn="ctr">
              <a:spcBef>
                <a:spcPts val="0"/>
              </a:spcBef>
              <a:spcAft>
                <a:spcPts val="0"/>
              </a:spcAft>
              <a:buNone/>
            </a:pPr>
            <a:r>
              <a:rPr lang="en-GB" sz="1800">
                <a:latin typeface="Lexend"/>
                <a:ea typeface="Lexend"/>
                <a:cs typeface="Lexend"/>
                <a:sym typeface="Lexend"/>
              </a:rPr>
              <a:t>£3.80</a:t>
            </a:r>
            <a:endParaRPr sz="2600">
              <a:latin typeface="Lexend"/>
              <a:ea typeface="Lexend"/>
              <a:cs typeface="Lexend"/>
              <a:sym typeface="Lexend"/>
            </a:endParaRPr>
          </a:p>
          <a:p>
            <a:pPr indent="0" lvl="0" marL="0" rtl="0" algn="ctr">
              <a:spcBef>
                <a:spcPts val="0"/>
              </a:spcBef>
              <a:spcAft>
                <a:spcPts val="0"/>
              </a:spcAft>
              <a:buNone/>
            </a:pPr>
            <a:r>
              <a:rPr>
                <a:latin typeface="Lexend"/>
              </a:rPr>
              <a:t/>
            </a:r>
            <a:endParaRPr sz="600">
              <a:latin typeface="Lexend"/>
              <a:ea typeface="Lexend"/>
              <a:cs typeface="Lexend"/>
              <a:sym typeface="Lexend"/>
            </a:endParaRPr>
          </a:p>
          <a:p>
            <a:pPr indent="0" lvl="0" marL="0" rtl="0" algn="l">
              <a:spcBef>
                <a:spcPts val="0"/>
              </a:spcBef>
              <a:spcAft>
                <a:spcPts val="0"/>
              </a:spcAft>
              <a:buNone/>
            </a:pPr>
            <a:r>
              <a:rPr lang="en-GB" sz="1400">
                <a:latin typeface="Lexend"/>
                <a:ea typeface="Lexend"/>
                <a:cs typeface="Lexend"/>
                <a:sym typeface="Lexend"/>
              </a:rPr>
              <a:t>£0.84 halkii 100 g (per 100 g)</a:t>
            </a:r>
            <a:endParaRPr sz="1600">
              <a:latin typeface="Lexend"/>
              <a:ea typeface="Lexend"/>
              <a:cs typeface="Lexend"/>
              <a:sym typeface="Lexend"/>
            </a:endParaRPr>
          </a:p>
        </p:txBody>
      </p:sp>
      <p:sp>
        <p:nvSpPr>
          <p:cNvPr id="1571" name="Google Shape;1571;p114"/>
          <p:cNvSpPr txBox="1"/>
          <p:nvPr>
            <p:ph idx="1" type="body"/>
          </p:nvPr>
        </p:nvSpPr>
        <p:spPr>
          <a:xfrm>
            <a:off x="374300" y="2830363"/>
            <a:ext cx="2226300" cy="351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83.33… p halkii 100 g (per 100 g)</a:t>
            </a:r>
            <a:r>
              <a:rPr lang="en-GB" sz="1800">
                <a:latin typeface="Lexend"/>
              </a:rPr>
              <a:t/>
            </a:r>
            <a:endParaRPr sz="2000"/>
          </a:p>
        </p:txBody>
      </p:sp>
      <p:sp>
        <p:nvSpPr>
          <p:cNvPr id="1572" name="Google Shape;1572;p114"/>
          <p:cNvSpPr txBox="1"/>
          <p:nvPr>
            <p:ph idx="1" type="body"/>
          </p:nvPr>
        </p:nvSpPr>
        <p:spPr>
          <a:xfrm>
            <a:off x="3206850" y="2830363"/>
            <a:ext cx="2226300" cy="351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25 p 30 g ah</a:t>
            </a:r>
            <a:r>
              <a:rPr lang="en-GB" sz="1800">
                <a:latin typeface="Lexend"/>
              </a:rPr>
              <a:t/>
            </a:r>
            <a:endParaRPr sz="2000"/>
          </a:p>
        </p:txBody>
      </p:sp>
      <p:sp>
        <p:nvSpPr>
          <p:cNvPr id="1573" name="Google Shape;1573;p114"/>
          <p:cNvSpPr txBox="1"/>
          <p:nvPr>
            <p:ph idx="1" type="body"/>
          </p:nvPr>
        </p:nvSpPr>
        <p:spPr>
          <a:xfrm>
            <a:off x="3206850" y="3240000"/>
            <a:ext cx="2161500" cy="351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8.333… p 10 g ah</a:t>
            </a:r>
            <a:r>
              <a:rPr lang="en-GB" sz="1100">
                <a:latin typeface="Kalam"/>
                <a:ea typeface="Kalam"/>
                <a:cs typeface="Kalam"/>
                <a:sym typeface="Kalam"/>
              </a:rPr>
              <a:t/>
            </a:r>
            <a:r>
              <a:rPr lang="en-GB" sz="1800">
                <a:latin typeface="Lexend"/>
              </a:rPr>
              <a:t/>
            </a:r>
            <a:endParaRPr sz="2000"/>
          </a:p>
        </p:txBody>
      </p:sp>
      <p:sp>
        <p:nvSpPr>
          <p:cNvPr id="1574" name="Google Shape;1574;p114"/>
          <p:cNvSpPr txBox="1"/>
          <p:nvPr>
            <p:ph idx="1" type="body"/>
          </p:nvPr>
        </p:nvSpPr>
        <p:spPr>
          <a:xfrm>
            <a:off x="3207000" y="3678475"/>
            <a:ext cx="2161500" cy="351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83.33… p 100 g ah</a:t>
            </a:r>
            <a:r>
              <a:rPr lang="en-GB" sz="1800">
                <a:latin typeface="Lexend"/>
              </a:rPr>
              <a:t/>
            </a:r>
            <a:endParaRPr sz="2000"/>
          </a:p>
        </p:txBody>
      </p:sp>
      <p:sp>
        <p:nvSpPr>
          <p:cNvPr id="1575" name="Google Shape;1575;p114"/>
          <p:cNvSpPr txBox="1"/>
          <p:nvPr>
            <p:ph idx="1" type="body"/>
          </p:nvPr>
        </p:nvSpPr>
        <p:spPr>
          <a:xfrm>
            <a:off x="6146975" y="2830363"/>
            <a:ext cx="2226300" cy="351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84.44… p 100 g ah</a:t>
            </a:r>
            <a:r>
              <a:rPr lang="en-GB" sz="1100">
                <a:latin typeface="Kalam"/>
                <a:ea typeface="Kalam"/>
                <a:cs typeface="Kalam"/>
                <a:sym typeface="Kalam"/>
              </a:rPr>
              <a:t/>
            </a:r>
            <a:r>
              <a:rPr lang="en-GB" sz="1800">
                <a:latin typeface="Lexend"/>
              </a:rPr>
              <a:t/>
            </a:r>
            <a:endParaRPr sz="2000"/>
          </a:p>
        </p:txBody>
      </p:sp>
      <p:sp>
        <p:nvSpPr>
          <p:cNvPr id="1576" name="Google Shape;1576;p114"/>
          <p:cNvSpPr txBox="1"/>
          <p:nvPr>
            <p:ph idx="1" type="body"/>
          </p:nvPr>
        </p:nvSpPr>
        <p:spPr>
          <a:xfrm>
            <a:off x="324000" y="4320000"/>
            <a:ext cx="8168100" cy="351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Labada 6 pk iyo 4 pk ee crisps ayaa ah qiimaha ugu fiican (best value for money).</a:t>
            </a:r>
            <a:r>
              <a:rPr lang="en-GB" sz="1400">
                <a:latin typeface="Lexend"/>
              </a:rPr>
              <a:t/>
            </a:r>
            <a:endParaRPr sz="1900"/>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80" name="Shape 1580"/>
        <p:cNvGrpSpPr/>
        <p:nvPr/>
      </p:nvGrpSpPr>
      <p:grpSpPr>
        <a:xfrm>
          <a:off x="0" y="0"/>
          <a:ext cx="0" cy="0"/>
          <a:chOff x="0" y="0"/>
          <a:chExt cx="0" cy="0"/>
        </a:xfrm>
      </p:grpSpPr>
      <p:sp>
        <p:nvSpPr>
          <p:cNvPr id="1581" name="Google Shape;1581;p115"/>
          <p:cNvSpPr txBox="1"/>
          <p:nvPr>
            <p:ph type="title"/>
          </p:nvPr>
        </p:nvSpPr>
        <p:spPr>
          <a:xfrm>
            <a:off x="1225200" y="1779713"/>
            <a:ext cx="68508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Isbarbardhigga xayaysiisyada (Comparing promotions)</a:t>
            </a:r>
            <a:endParaRPr/>
          </a:p>
        </p:txBody>
      </p:sp>
      <p:sp>
        <p:nvSpPr>
          <p:cNvPr id="1582" name="Google Shape;1582;p115"/>
          <p:cNvSpPr txBox="1"/>
          <p:nvPr>
            <p:ph idx="2" type="title"/>
          </p:nvPr>
        </p:nvSpPr>
        <p:spPr>
          <a:xfrm>
            <a:off x="1225200" y="2804800"/>
            <a:ext cx="68508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Qiimeynta halbeegga (Cutubka pricing)</a:t>
            </a:r>
            <a:endParaRPr/>
          </a:p>
        </p:txBody>
      </p:sp>
      <p:sp>
        <p:nvSpPr>
          <p:cNvPr id="1583" name="Google Shape;1583;p115"/>
          <p:cNvSpPr txBox="1"/>
          <p:nvPr>
            <p:ph idx="4" type="title"/>
          </p:nvPr>
        </p:nvSpPr>
        <p:spPr>
          <a:xfrm>
            <a:off x="324000" y="657600"/>
            <a:ext cx="5741400" cy="6156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a:latin typeface="Lexend"/>
              </a:rPr>
              <a:t>Fahamka xayaysiiska (Understanding advertising)</a:t>
            </a:r>
            <a:endParaRPr/>
          </a:p>
        </p:txBody>
      </p:sp>
      <p:pic>
        <p:nvPicPr>
          <p:cNvPr id="1584" name="Google Shape;1584;p115"/>
          <p:cNvPicPr preferRelativeResize="0"/>
          <p:nvPr/>
        </p:nvPicPr>
        <p:blipFill>
          <a:blip r:embed="rId3">
            <a:alphaModFix/>
          </a:blip>
          <a:stretch>
            <a:fillRect/>
          </a:stretch>
        </p:blipFill>
        <p:spPr>
          <a:xfrm>
            <a:off x="416583" y="3700475"/>
            <a:ext cx="450575" cy="446750"/>
          </a:xfrm>
          <a:prstGeom prst="rect">
            <a:avLst/>
          </a:prstGeom>
          <a:noFill/>
          <a:ln>
            <a:noFill/>
          </a:ln>
        </p:spPr>
      </p:pic>
      <p:sp>
        <p:nvSpPr>
          <p:cNvPr id="1585" name="Google Shape;1585;p115"/>
          <p:cNvSpPr txBox="1"/>
          <p:nvPr>
            <p:ph idx="3" type="title"/>
          </p:nvPr>
        </p:nvSpPr>
        <p:spPr>
          <a:xfrm>
            <a:off x="1225200" y="3739189"/>
            <a:ext cx="68508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Falanqaynta xayaysiisyada (Analysing adverts)</a:t>
            </a:r>
            <a:endParaRP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89" name="Shape 1589"/>
        <p:cNvGrpSpPr/>
        <p:nvPr/>
      </p:nvGrpSpPr>
      <p:grpSpPr>
        <a:xfrm>
          <a:off x="0" y="0"/>
          <a:ext cx="0" cy="0"/>
          <a:chOff x="0" y="0"/>
          <a:chExt cx="0" cy="0"/>
        </a:xfrm>
      </p:grpSpPr>
      <p:sp>
        <p:nvSpPr>
          <p:cNvPr id="1590" name="Google Shape;1590;p116"/>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Falanqaynta xayaysiisyada (Analysing adverts)</a:t>
            </a:r>
            <a:endParaRPr/>
          </a:p>
        </p:txBody>
      </p:sp>
      <p:sp>
        <p:nvSpPr>
          <p:cNvPr id="1591" name="Google Shape;1591;p116"/>
          <p:cNvSpPr txBox="1"/>
          <p:nvPr>
            <p:ph idx="1" type="body"/>
          </p:nvPr>
        </p:nvSpPr>
        <p:spPr>
          <a:xfrm>
            <a:off x="324000" y="759300"/>
            <a:ext cx="8496000" cy="17334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rPr>
              <a:t>Xayaysiisyada waxaa loo qaabeeyey inay dadka ku qanciyaan inay wax iibsadaan (make a purchase).</a:t>
            </a:r>
            <a:r>
              <a:rPr lang="en-GB" sz="1400">
                <a:latin typeface="Lexend"/>
              </a:rPr>
              <a:t/>
            </a:r>
            <a:r>
              <a:rPr lang="en-GB" sz="1400">
                <a:latin typeface="Lexend"/>
              </a:rPr>
              <a:t/>
            </a:r>
            <a:endParaRPr sz="2000"/>
          </a:p>
          <a:p>
            <a:pPr indent="0" lvl="0" marL="0" rtl="0" algn="l">
              <a:spcBef>
                <a:spcPts val="1000"/>
              </a:spcBef>
              <a:spcAft>
                <a:spcPts val="0"/>
              </a:spcAft>
              <a:buNone/>
            </a:pPr>
            <a:r>
              <a:rPr lang="en-GB" sz="1400">
                <a:latin typeface="Lexend"/>
              </a:rPr>
              <a:t>Tirakoobka (Statistics) waa qalab awood leh oo ku jira xayaysiiska.</a:t>
            </a:r>
            <a:endParaRPr sz="2000"/>
          </a:p>
          <a:p>
            <a:pPr indent="0" lvl="0" marL="0" rtl="0" algn="l">
              <a:spcBef>
                <a:spcPts val="1000"/>
              </a:spcBef>
              <a:spcAft>
                <a:spcPts val="1000"/>
              </a:spcAft>
              <a:buNone/>
            </a:pPr>
            <a:r>
              <a:rPr lang="en-GB" sz="1400">
                <a:latin typeface="Lexend"/>
              </a:rPr>
              <a:t>Waxaa muhiim ah in la fahmo qaar ka mid ah siyaabaha tirakoobka (statistics) loo marin habaabin karo (manipulated).</a:t>
            </a:r>
            <a:r>
              <a:rPr lang="en-GB" sz="1400">
                <a:latin typeface="Lexend"/>
              </a:rPr>
              <a:t/>
            </a:r>
            <a:r>
              <a:rPr lang="en-GB" sz="1400">
                <a:latin typeface="Lexend"/>
              </a:rPr>
              <a:t/>
            </a:r>
            <a:endParaRPr sz="2000"/>
          </a:p>
        </p:txBody>
      </p:sp>
      <p:sp>
        <p:nvSpPr>
          <p:cNvPr id="1592" name="Google Shape;1592;p116"/>
          <p:cNvSpPr/>
          <p:nvPr/>
        </p:nvSpPr>
        <p:spPr>
          <a:xfrm>
            <a:off x="431025" y="2451725"/>
            <a:ext cx="2636400" cy="22968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593" name="Google Shape;1593;p116"/>
          <p:cNvSpPr/>
          <p:nvPr/>
        </p:nvSpPr>
        <p:spPr>
          <a:xfrm>
            <a:off x="992066" y="3228942"/>
            <a:ext cx="1399914" cy="1141662"/>
          </a:xfrm>
          <a:prstGeom prst="flowChartMagneticDisk">
            <a:avLst/>
          </a:prstGeom>
          <a:solidFill>
            <a:srgbClr val="374CF1">
              <a:alpha val="47470"/>
            </a:srgbClr>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sz="1200">
              <a:latin typeface="Lexend"/>
              <a:ea typeface="Lexend"/>
              <a:cs typeface="Lexend"/>
              <a:sym typeface="Lexend"/>
            </a:endParaRPr>
          </a:p>
        </p:txBody>
      </p:sp>
      <p:sp>
        <p:nvSpPr>
          <p:cNvPr id="1594" name="Google Shape;1594;p116"/>
          <p:cNvSpPr/>
          <p:nvPr/>
        </p:nvSpPr>
        <p:spPr>
          <a:xfrm>
            <a:off x="955935" y="3183729"/>
            <a:ext cx="1472176" cy="428889"/>
          </a:xfrm>
          <a:prstGeom prst="flowChartMagneticDisk">
            <a:avLst/>
          </a:prstGeom>
          <a:solidFill>
            <a:schemeClr val="accent4"/>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sz="1200">
              <a:latin typeface="Lexend"/>
              <a:ea typeface="Lexend"/>
              <a:cs typeface="Lexend"/>
              <a:sym typeface="Lexend"/>
            </a:endParaRPr>
          </a:p>
        </p:txBody>
      </p:sp>
      <p:sp>
        <p:nvSpPr>
          <p:cNvPr id="1595" name="Google Shape;1595;p116"/>
          <p:cNvSpPr txBox="1"/>
          <p:nvPr>
            <p:ph idx="4294967295" type="body"/>
          </p:nvPr>
        </p:nvSpPr>
        <p:spPr>
          <a:xfrm>
            <a:off x="908850" y="3612613"/>
            <a:ext cx="1566300" cy="285300"/>
          </a:xfrm>
          <a:prstGeom prst="rect">
            <a:avLst/>
          </a:prstGeom>
        </p:spPr>
        <p:txBody>
          <a:bodyPr anchorCtr="0" anchor="t" bIns="0" lIns="0" spcFirstLastPara="1" rIns="0" wrap="square" tIns="0">
            <a:normAutofit/>
          </a:bodyPr>
          <a:lstStyle/>
          <a:p>
            <a:pPr indent="0" lvl="0" marL="0" rtl="0" algn="ctr">
              <a:lnSpc>
                <a:spcPct val="100000"/>
              </a:lnSpc>
              <a:spcBef>
                <a:spcPts val="0"/>
              </a:spcBef>
              <a:spcAft>
                <a:spcPts val="0"/>
              </a:spcAft>
              <a:buNone/>
            </a:pPr>
            <a:r>
              <a:rPr lang="en-GB" sz="1100">
                <a:latin typeface="Lexend"/>
              </a:rPr>
              <a:t>Premium</a:t>
            </a:r>
            <a:endParaRPr sz="1600"/>
          </a:p>
          <a:p>
            <a:pPr indent="0" lvl="0" marL="0" rtl="0" algn="ctr">
              <a:lnSpc>
                <a:spcPct val="100000"/>
              </a:lnSpc>
              <a:spcBef>
                <a:spcPts val="0"/>
              </a:spcBef>
              <a:spcAft>
                <a:spcPts val="0"/>
              </a:spcAft>
              <a:buNone/>
            </a:pPr>
            <a:r>
              <a:rPr lang="en-GB" sz="1100">
                <a:latin typeface="Lexend"/>
              </a:rPr>
              <a:t>kareemka ka hortagga gabowga (anti-aging cream)</a:t>
            </a:r>
            <a:r>
              <a:rPr lang="en-GB" sz="1100">
                <a:latin typeface="Lexend"/>
              </a:rPr>
              <a:t/>
            </a:r>
            <a:endParaRPr sz="1600"/>
          </a:p>
        </p:txBody>
      </p:sp>
      <p:sp>
        <p:nvSpPr>
          <p:cNvPr id="1596" name="Google Shape;1596;p116"/>
          <p:cNvSpPr txBox="1"/>
          <p:nvPr>
            <p:ph idx="4294967295" type="body"/>
          </p:nvPr>
        </p:nvSpPr>
        <p:spPr>
          <a:xfrm>
            <a:off x="465025" y="2543025"/>
            <a:ext cx="2559300" cy="3678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0"/>
              </a:spcAft>
              <a:buNone/>
            </a:pPr>
            <a:r>
              <a:rPr lang="en-GB" sz="1400">
                <a:latin typeface="Lexend"/>
              </a:rPr>
              <a:t>'90% macaamiisha ayaa arkay laalaabyo yar.'*</a:t>
            </a:r>
            <a:endParaRPr sz="1900"/>
          </a:p>
        </p:txBody>
      </p:sp>
      <p:sp>
        <p:nvSpPr>
          <p:cNvPr id="1597" name="Google Shape;1597;p116"/>
          <p:cNvSpPr txBox="1"/>
          <p:nvPr>
            <p:ph idx="4294967295" type="body"/>
          </p:nvPr>
        </p:nvSpPr>
        <p:spPr>
          <a:xfrm>
            <a:off x="469575" y="4461675"/>
            <a:ext cx="2559300" cy="2853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0"/>
              </a:spcAft>
              <a:buNone/>
            </a:pPr>
            <a:r>
              <a:rPr lang="en-GB" sz="1100">
                <a:latin typeface="Lexend"/>
              </a:rPr>
              <a:t>*oo ah 48 la waydiiyay</a:t>
            </a:r>
            <a:r>
              <a:rPr lang="en-GB" sz="1100">
                <a:latin typeface="Lexend"/>
              </a:rPr>
              <a:t/>
            </a:r>
            <a:r>
              <a:rPr lang="en-GB" sz="1100">
                <a:latin typeface="Lexend"/>
              </a:rPr>
              <a:t/>
            </a:r>
            <a:endParaRPr sz="1600"/>
          </a:p>
        </p:txBody>
      </p:sp>
      <p:sp>
        <p:nvSpPr>
          <p:cNvPr id="1598" name="Google Shape;1598;p116"/>
          <p:cNvSpPr txBox="1"/>
          <p:nvPr>
            <p:ph idx="4294967295" type="body"/>
          </p:nvPr>
        </p:nvSpPr>
        <p:spPr>
          <a:xfrm>
            <a:off x="3189550" y="2451725"/>
            <a:ext cx="5630400" cy="3678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0"/>
              </a:spcAft>
              <a:buNone/>
            </a:pPr>
            <a:r>
              <a:rPr lang="en-GB" sz="1400">
                <a:latin typeface="Lexend"/>
              </a:rPr>
              <a:t>Maxaad u malaynaysaa in xayeysiintani ay isticmaasho tirakoobkan?</a:t>
            </a:r>
            <a:endParaRPr sz="1900"/>
          </a:p>
        </p:txBody>
      </p:sp>
      <p:sp>
        <p:nvSpPr>
          <p:cNvPr id="1599" name="Google Shape;1599;p116"/>
          <p:cNvSpPr txBox="1"/>
          <p:nvPr>
            <p:ph idx="4294967295" type="body"/>
          </p:nvPr>
        </p:nvSpPr>
        <p:spPr>
          <a:xfrm>
            <a:off x="3189550" y="2872200"/>
            <a:ext cx="5630400" cy="1498500"/>
          </a:xfrm>
          <a:prstGeom prst="rect">
            <a:avLst/>
          </a:prstGeom>
        </p:spPr>
        <p:txBody>
          <a:bodyPr anchorCtr="0" anchor="t" bIns="0" lIns="0" spcFirstLastPara="1" rIns="0" wrap="square" tIns="0">
            <a:normAutofit/>
          </a:bodyPr>
          <a:lstStyle/>
          <a:p>
            <a:pPr indent="-355600" lvl="0" marL="457200" rtl="0" algn="l">
              <a:lnSpc>
                <a:spcPct val="100000"/>
              </a:lnSpc>
              <a:spcBef>
                <a:spcPts val="0"/>
              </a:spcBef>
              <a:spcAft>
                <a:spcPts val="0"/>
              </a:spcAft>
              <a:buSzPts val="2000"/>
              <a:buFont typeface="Kalam"/>
              <a:buChar char="-"/>
            </a:pPr>
            <a:r>
              <a:rPr lang="en-GB" sz="1100">
                <a:latin typeface="Kalam"/>
                <a:ea typeface="Kalam"/>
                <a:cs typeface="Kalam"/>
                <a:sym typeface="Kalam"/>
              </a:rPr>
              <a:t>90% waxay u egtahay tiro cajiib ah.</a:t>
            </a:r>
            <a:endParaRPr sz="2000">
              <a:latin typeface="Kalam"/>
              <a:ea typeface="Kalam"/>
              <a:cs typeface="Kalam"/>
              <a:sym typeface="Kalam"/>
            </a:endParaRPr>
          </a:p>
          <a:p>
            <a:pPr indent="-355600" lvl="0" marL="457200" rtl="0" algn="l">
              <a:lnSpc>
                <a:spcPct val="100000"/>
              </a:lnSpc>
              <a:spcBef>
                <a:spcPts val="0"/>
              </a:spcBef>
              <a:spcAft>
                <a:spcPts val="0"/>
              </a:spcAft>
              <a:buSzPts val="2000"/>
              <a:buFont typeface="Kalam"/>
              <a:buChar char="-"/>
            </a:pPr>
            <a:r>
              <a:rPr lang="en-GB" sz="1100">
                <a:latin typeface="Kalam"/>
                <a:ea typeface="Kalam"/>
                <a:cs typeface="Kalam"/>
                <a:sym typeface="Kalam"/>
              </a:rPr>
              <a:t>Waxay ka dhigaysaa mid saynis ah sida cilmi-baaris loo sameeyay oo ay caddaynayso inay shaqeyso.</a:t>
            </a:r>
            <a:endParaRPr sz="2000">
              <a:latin typeface="Kalam"/>
              <a:ea typeface="Kalam"/>
              <a:cs typeface="Kalam"/>
              <a:sym typeface="Kalam"/>
            </a:endParaRPr>
          </a:p>
          <a:p>
            <a:pPr indent="-355600" lvl="0" marL="457200" rtl="0" algn="l">
              <a:lnSpc>
                <a:spcPct val="100000"/>
              </a:lnSpc>
              <a:spcBef>
                <a:spcPts val="0"/>
              </a:spcBef>
              <a:spcAft>
                <a:spcPts val="0"/>
              </a:spcAft>
              <a:buSzPts val="2000"/>
              <a:buFont typeface="Kalam"/>
              <a:buChar char="-"/>
            </a:pPr>
            <a:r>
              <a:rPr lang="en-GB" sz="1100">
                <a:latin typeface="Kalam"/>
                <a:ea typeface="Kalam"/>
                <a:cs typeface="Kalam"/>
                <a:sym typeface="Kalam"/>
              </a:rPr>
              <a:t>Dadku waxay u badan tahay inay iibsadaan haddii ay u maleeyaan inay dadka kale ku taliyeen.</a:t>
            </a:r>
            <a:r>
              <a:rPr lang="en-GB" sz="1100">
                <a:latin typeface="Kalam"/>
                <a:ea typeface="Kalam"/>
                <a:cs typeface="Kalam"/>
                <a:sym typeface="Kalam"/>
              </a:rPr>
              <a:t/>
            </a:r>
            <a:r>
              <a:rPr lang="en-GB" sz="1100">
                <a:latin typeface="Kalam"/>
                <a:ea typeface="Kalam"/>
                <a:cs typeface="Kalam"/>
                <a:sym typeface="Kalam"/>
              </a:rPr>
              <a:t/>
            </a:r>
            <a:r>
              <a:rPr lang="en-GB" sz="1100">
                <a:latin typeface="Kalam"/>
                <a:ea typeface="Kalam"/>
                <a:cs typeface="Kalam"/>
                <a:sym typeface="Kalam"/>
              </a:rPr>
              <a:t/>
            </a:r>
            <a:endParaRPr sz="2000">
              <a:latin typeface="Kalam"/>
              <a:ea typeface="Kalam"/>
              <a:cs typeface="Kalam"/>
              <a:sym typeface="Kalam"/>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91">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91">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91">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9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59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59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59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59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59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9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99">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99">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99">
                                            <p:txEl>
                                              <p:pRg end="2" st="2"/>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03" name="Shape 1603"/>
        <p:cNvGrpSpPr/>
        <p:nvPr/>
      </p:nvGrpSpPr>
      <p:grpSpPr>
        <a:xfrm>
          <a:off x="0" y="0"/>
          <a:ext cx="0" cy="0"/>
          <a:chOff x="0" y="0"/>
          <a:chExt cx="0" cy="0"/>
        </a:xfrm>
      </p:grpSpPr>
      <p:sp>
        <p:nvSpPr>
          <p:cNvPr id="1604" name="Google Shape;1604;p117"/>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Falanqaynta xayeysiinta</a:t>
            </a:r>
            <a:endParaRPr/>
          </a:p>
        </p:txBody>
      </p:sp>
      <p:sp>
        <p:nvSpPr>
          <p:cNvPr id="1605" name="Google Shape;1605;p117"/>
          <p:cNvSpPr txBox="1"/>
          <p:nvPr>
            <p:ph idx="1" type="body"/>
          </p:nvPr>
        </p:nvSpPr>
        <p:spPr>
          <a:xfrm>
            <a:off x="324000" y="759300"/>
            <a:ext cx="8496000" cy="367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Waxaa jira siyaabo tirakoobkani uu u khiyaanayn karo.</a:t>
            </a:r>
            <a:endParaRPr sz="2000"/>
          </a:p>
        </p:txBody>
      </p:sp>
      <p:sp>
        <p:nvSpPr>
          <p:cNvPr id="1606" name="Google Shape;1606;p117"/>
          <p:cNvSpPr/>
          <p:nvPr/>
        </p:nvSpPr>
        <p:spPr>
          <a:xfrm>
            <a:off x="431025" y="2451725"/>
            <a:ext cx="2636400" cy="22968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607" name="Google Shape;1607;p117"/>
          <p:cNvSpPr/>
          <p:nvPr/>
        </p:nvSpPr>
        <p:spPr>
          <a:xfrm>
            <a:off x="992066" y="3228942"/>
            <a:ext cx="1399914" cy="1141662"/>
          </a:xfrm>
          <a:prstGeom prst="flowChartMagneticDisk">
            <a:avLst/>
          </a:prstGeom>
          <a:solidFill>
            <a:srgbClr val="374CF1">
              <a:alpha val="47470"/>
            </a:srgbClr>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sz="1200">
              <a:latin typeface="Lexend"/>
              <a:ea typeface="Lexend"/>
              <a:cs typeface="Lexend"/>
              <a:sym typeface="Lexend"/>
            </a:endParaRPr>
          </a:p>
        </p:txBody>
      </p:sp>
      <p:sp>
        <p:nvSpPr>
          <p:cNvPr id="1608" name="Google Shape;1608;p117"/>
          <p:cNvSpPr/>
          <p:nvPr/>
        </p:nvSpPr>
        <p:spPr>
          <a:xfrm>
            <a:off x="955935" y="3183729"/>
            <a:ext cx="1472176" cy="428889"/>
          </a:xfrm>
          <a:prstGeom prst="flowChartMagneticDisk">
            <a:avLst/>
          </a:prstGeom>
          <a:solidFill>
            <a:schemeClr val="accent4"/>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sz="1200">
              <a:latin typeface="Lexend"/>
              <a:ea typeface="Lexend"/>
              <a:cs typeface="Lexend"/>
              <a:sym typeface="Lexend"/>
            </a:endParaRPr>
          </a:p>
        </p:txBody>
      </p:sp>
      <p:sp>
        <p:nvSpPr>
          <p:cNvPr id="1609" name="Google Shape;1609;p117"/>
          <p:cNvSpPr txBox="1"/>
          <p:nvPr>
            <p:ph idx="4294967295" type="body"/>
          </p:nvPr>
        </p:nvSpPr>
        <p:spPr>
          <a:xfrm>
            <a:off x="908850" y="3612613"/>
            <a:ext cx="1566300" cy="285300"/>
          </a:xfrm>
          <a:prstGeom prst="rect">
            <a:avLst/>
          </a:prstGeom>
        </p:spPr>
        <p:txBody>
          <a:bodyPr anchorCtr="0" anchor="t" bIns="0" lIns="0" spcFirstLastPara="1" rIns="0" wrap="square" tIns="0">
            <a:normAutofit/>
          </a:bodyPr>
          <a:lstStyle/>
          <a:p>
            <a:pPr indent="0" lvl="0" marL="0" rtl="0" algn="ctr">
              <a:lnSpc>
                <a:spcPct val="100000"/>
              </a:lnSpc>
              <a:spcBef>
                <a:spcPts val="0"/>
              </a:spcBef>
              <a:spcAft>
                <a:spcPts val="0"/>
              </a:spcAft>
              <a:buNone/>
            </a:pPr>
            <a:r>
              <a:rPr lang="en-GB" sz="1100">
                <a:latin typeface="Lexend"/>
              </a:rPr>
              <a:t>Premium</a:t>
            </a:r>
            <a:endParaRPr sz="1600"/>
          </a:p>
          <a:p>
            <a:pPr indent="0" lvl="0" marL="0" rtl="0" algn="ctr">
              <a:lnSpc>
                <a:spcPct val="100000"/>
              </a:lnSpc>
              <a:spcBef>
                <a:spcPts val="0"/>
              </a:spcBef>
              <a:spcAft>
                <a:spcPts val="0"/>
              </a:spcAft>
              <a:buNone/>
            </a:pPr>
            <a:r>
              <a:rPr lang="en-GB" sz="1100">
                <a:latin typeface="Lexend"/>
              </a:rPr>
              <a:t>kareemka ka-hortagga gabowga</a:t>
            </a:r>
            <a:endParaRPr sz="1600"/>
          </a:p>
        </p:txBody>
      </p:sp>
      <p:sp>
        <p:nvSpPr>
          <p:cNvPr id="1610" name="Google Shape;1610;p117"/>
          <p:cNvSpPr txBox="1"/>
          <p:nvPr>
            <p:ph idx="4294967295" type="body"/>
          </p:nvPr>
        </p:nvSpPr>
        <p:spPr>
          <a:xfrm>
            <a:off x="465025" y="2543025"/>
            <a:ext cx="2559300" cy="3678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0"/>
              </a:spcAft>
              <a:buNone/>
            </a:pPr>
            <a:r>
              <a:rPr lang="en-GB" sz="1400">
                <a:latin typeface="Lexend"/>
              </a:rPr>
              <a:t>'90% macaamiisha ayaa arkay laalaabyo yar.'*</a:t>
            </a:r>
            <a:endParaRPr sz="1900"/>
          </a:p>
        </p:txBody>
      </p:sp>
      <p:sp>
        <p:nvSpPr>
          <p:cNvPr id="1611" name="Google Shape;1611;p117"/>
          <p:cNvSpPr txBox="1"/>
          <p:nvPr>
            <p:ph idx="4294967295" type="body"/>
          </p:nvPr>
        </p:nvSpPr>
        <p:spPr>
          <a:xfrm>
            <a:off x="469575" y="4461675"/>
            <a:ext cx="2559300" cy="2853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0"/>
              </a:spcAft>
              <a:buNone/>
            </a:pPr>
            <a:r>
              <a:rPr lang="en-GB" sz="1100">
                <a:latin typeface="Lexend"/>
              </a:rPr>
              <a:t>*oo ah 48 la waydiiyay</a:t>
            </a:r>
            <a:endParaRPr sz="1600"/>
          </a:p>
        </p:txBody>
      </p:sp>
      <p:sp>
        <p:nvSpPr>
          <p:cNvPr id="1612" name="Google Shape;1612;p117"/>
          <p:cNvSpPr txBox="1"/>
          <p:nvPr>
            <p:ph idx="4294967295" type="body"/>
          </p:nvPr>
        </p:nvSpPr>
        <p:spPr>
          <a:xfrm>
            <a:off x="324000" y="1272900"/>
            <a:ext cx="8496000" cy="3678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0"/>
              </a:spcAft>
              <a:buNone/>
            </a:pPr>
            <a:r>
              <a:rPr lang="en-GB" sz="1400">
                <a:latin typeface="Lexend"/>
              </a:rPr>
              <a:t>Marka hore, haddii 48 qof la waydiiyay, imisa ayay tahay 90%?</a:t>
            </a:r>
            <a:r>
              <a:rPr lang="en-GB" sz="1400">
                <a:latin typeface="Lexend"/>
              </a:rPr>
              <a:t/>
            </a:r>
            <a:r>
              <a:rPr lang="en-GB" sz="1400">
                <a:latin typeface="Lexend"/>
              </a:rPr>
              <a:t/>
            </a:r>
            <a:endParaRPr sz="1800"/>
          </a:p>
        </p:txBody>
      </p:sp>
      <p:sp>
        <p:nvSpPr>
          <p:cNvPr id="1613" name="Google Shape;1613;p117"/>
          <p:cNvSpPr txBox="1"/>
          <p:nvPr>
            <p:ph idx="4294967295" type="body"/>
          </p:nvPr>
        </p:nvSpPr>
        <p:spPr>
          <a:xfrm>
            <a:off x="324000" y="1659425"/>
            <a:ext cx="1888500" cy="351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48</a:t>
            </a:r>
            <a:r>
              <a:rPr lang="en-GB" sz="1100">
                <a:latin typeface="Kalam"/>
                <a:ea typeface="Kalam"/>
                <a:cs typeface="Kalam"/>
                <a:sym typeface="Kalam"/>
              </a:rPr>
              <a:t> × 0.9 = 43.2</a:t>
            </a:r>
            <a:endParaRPr sz="2000"/>
          </a:p>
        </p:txBody>
      </p:sp>
      <p:sp>
        <p:nvSpPr>
          <p:cNvPr id="1614" name="Google Shape;1614;p117"/>
          <p:cNvSpPr txBox="1"/>
          <p:nvPr>
            <p:ph idx="4294967295" type="body"/>
          </p:nvPr>
        </p:nvSpPr>
        <p:spPr>
          <a:xfrm>
            <a:off x="3369600" y="1723000"/>
            <a:ext cx="5450400" cy="3678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0"/>
              </a:spcAft>
              <a:buNone/>
            </a:pPr>
            <a:r>
              <a:rPr lang="en-GB" sz="1400">
                <a:latin typeface="Lexend"/>
              </a:rPr>
              <a:t>Tani ma aha tiro dhammaystiran (integer) sidaas darteed waxaa suurtagal ah inay tahay 90% si sax ah inay arkaan laalaabyo yar. Tani waxay u badan tahay inay tahay tiro wareegsan.</a:t>
            </a:r>
            <a:r>
              <a:rPr lang="en-GB" sz="1400">
                <a:latin typeface="Lexend"/>
              </a:rPr>
              <a:t/>
            </a:r>
            <a:endParaRPr sz="1800"/>
          </a:p>
        </p:txBody>
      </p:sp>
      <p:sp>
        <p:nvSpPr>
          <p:cNvPr id="1615" name="Google Shape;1615;p117"/>
          <p:cNvSpPr txBox="1"/>
          <p:nvPr>
            <p:ph idx="4294967295" type="body"/>
          </p:nvPr>
        </p:nvSpPr>
        <p:spPr>
          <a:xfrm>
            <a:off x="3369600" y="2753375"/>
            <a:ext cx="5450400" cy="3678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0"/>
              </a:spcAft>
              <a:buNone/>
            </a:pPr>
            <a:r>
              <a:rPr lang="en-GB" sz="1400">
                <a:latin typeface="Lexend"/>
              </a:rPr>
              <a:t>Tusaale ahaan haddii 41 ka mid ah 48 macaamiil ay si togan uga jawaabeen:</a:t>
            </a:r>
            <a:r>
              <a:rPr lang="en-GB" sz="1400">
                <a:latin typeface="Lexend"/>
              </a:rPr>
              <a:t/>
            </a:r>
            <a:r>
              <a:rPr lang="en-GB" sz="1400">
                <a:latin typeface="Lexend"/>
              </a:rPr>
              <a:t/>
            </a:r>
            <a:endParaRPr sz="1800"/>
          </a:p>
        </p:txBody>
      </p:sp>
      <p:pic>
        <p:nvPicPr>
          <p:cNvPr descr="&lt;math xmlns=&quot;http://www.w3.org/1998/Math/MathML&quot; display=&quot;block&quot; data-is-equatio=&quot;1&quot; data-latex=&quot;\frac{41}{48}=85.41...\%&quot;&gt;&lt;mfrac&gt;&lt;mn&gt;41&lt;/mn&gt;&lt;mn&gt;48&lt;/mn&gt;&lt;/mfrac&gt;&lt;mo&gt;=&lt;/mo&gt;&lt;mn&gt;85.41&lt;/mn&gt;&lt;mo&gt;.&lt;/mo&gt;&lt;mo&gt;.&lt;/mo&gt;&lt;mo&gt;.&lt;/mo&gt;&lt;mi mathvariant=&quot;normal&quot;&gt;%&lt;/mi&gt;&lt;/math&gt;" id="1616" name="Google Shape;1616;p117" title="41 over 48 equals 85.41 period period period percent sign"/>
          <p:cNvPicPr preferRelativeResize="0"/>
          <p:nvPr/>
        </p:nvPicPr>
        <p:blipFill>
          <a:blip r:embed="rId3">
            <a:alphaModFix/>
          </a:blip>
          <a:stretch>
            <a:fillRect/>
          </a:stretch>
        </p:blipFill>
        <p:spPr>
          <a:xfrm>
            <a:off x="3369600" y="3402513"/>
            <a:ext cx="1472175" cy="495425"/>
          </a:xfrm>
          <a:prstGeom prst="rect">
            <a:avLst/>
          </a:prstGeom>
          <a:noFill/>
          <a:ln>
            <a:noFill/>
          </a:ln>
        </p:spPr>
      </p:pic>
      <p:sp>
        <p:nvSpPr>
          <p:cNvPr id="1617" name="Google Shape;1617;p117"/>
          <p:cNvSpPr txBox="1"/>
          <p:nvPr>
            <p:ph idx="4294967295" type="body"/>
          </p:nvPr>
        </p:nvSpPr>
        <p:spPr>
          <a:xfrm>
            <a:off x="3369600" y="4093875"/>
            <a:ext cx="5450400" cy="3678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0"/>
              </a:spcAft>
              <a:buNone/>
            </a:pPr>
            <a:r>
              <a:rPr lang="en-GB" sz="1400">
                <a:latin typeface="Lexend"/>
              </a:rPr>
              <a:t>Tani waxay ku wareegi doontaa 90% ilaa 1 s.f. inkastoo ay ku dhowdahay 85% ilaa 2 s.f.</a:t>
            </a:r>
            <a:r>
              <a:rPr lang="en-GB" sz="1400">
                <a:latin typeface="Lexend"/>
              </a:rPr>
              <a:t/>
            </a:r>
            <a:endParaRPr sz="18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1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1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1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1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1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1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21" name="Shape 1621"/>
        <p:cNvGrpSpPr/>
        <p:nvPr/>
      </p:nvGrpSpPr>
      <p:grpSpPr>
        <a:xfrm>
          <a:off x="0" y="0"/>
          <a:ext cx="0" cy="0"/>
          <a:chOff x="0" y="0"/>
          <a:chExt cx="0" cy="0"/>
        </a:xfrm>
      </p:grpSpPr>
      <p:sp>
        <p:nvSpPr>
          <p:cNvPr id="1622" name="Google Shape;1622;p118"/>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Falanqaynta xayeysiinta</a:t>
            </a:r>
            <a:endParaRPr/>
          </a:p>
        </p:txBody>
      </p:sp>
      <p:sp>
        <p:nvSpPr>
          <p:cNvPr id="1623" name="Google Shape;1623;p118"/>
          <p:cNvSpPr txBox="1"/>
          <p:nvPr>
            <p:ph idx="1" type="body"/>
          </p:nvPr>
        </p:nvSpPr>
        <p:spPr>
          <a:xfrm>
            <a:off x="324000" y="883600"/>
            <a:ext cx="8496000" cy="3800100"/>
          </a:xfrm>
          <a:prstGeom prst="rect">
            <a:avLst/>
          </a:prstGeom>
        </p:spPr>
        <p:txBody>
          <a:bodyPr anchorCtr="0" anchor="t" bIns="0" lIns="0" spcFirstLastPara="1" rIns="0" wrap="square" tIns="0">
            <a:normAutofit/>
          </a:bodyPr>
          <a:lstStyle/>
          <a:p>
            <a:pPr indent="0" lvl="0" marL="0" rtl="0" algn="l">
              <a:spcBef>
                <a:spcPts val="1000"/>
              </a:spcBef>
              <a:spcAft>
                <a:spcPts val="0"/>
              </a:spcAft>
              <a:buNone/>
            </a:pPr>
            <a:r>
              <a:rPr lang="en-GB" sz="1800">
                <a:latin typeface="Lexend"/>
              </a:rPr>
              <a:t>Waa kuwan waxyaabo kale oo lagu tixgeliyo:</a:t>
            </a:r>
            <a:endParaRPr sz="2000"/>
          </a:p>
          <a:p>
            <a:pPr indent="-355600" lvl="0" marL="457200" rtl="0" algn="l">
              <a:lnSpc>
                <a:spcPct val="100000"/>
              </a:lnSpc>
              <a:spcBef>
                <a:spcPts val="1000"/>
              </a:spcBef>
              <a:spcAft>
                <a:spcPts val="0"/>
              </a:spcAft>
              <a:buSzPts val="2000"/>
              <a:buChar char="-"/>
            </a:pPr>
            <a:r>
              <a:rPr lang="en-GB" sz="1800">
                <a:latin typeface="Lexend"/>
              </a:rPr>
              <a:t>Cabbirka muunadda (sample size) ee 48 waa mid aad u yar. Ma waxaa sabab u ah in dad badan oo jawaabay ama shirkaddu waxay rabtay inay maareyso xogta?</a:t>
            </a:r>
            <a:endParaRPr sz="2000"/>
          </a:p>
          <a:p>
            <a:pPr indent="-355600" lvl="0" marL="457200" rtl="0" algn="l">
              <a:lnSpc>
                <a:spcPct val="100000"/>
              </a:lnSpc>
              <a:spcBef>
                <a:spcPts val="1000"/>
              </a:spcBef>
              <a:spcAft>
                <a:spcPts val="0"/>
              </a:spcAft>
              <a:buSzPts val="2000"/>
              <a:buChar char="-"/>
            </a:pPr>
            <a:r>
              <a:rPr lang="en-GB" sz="1800">
                <a:latin typeface="Lexend"/>
              </a:rPr>
              <a:t>Ma naqaanno cidda la waydiiyay. Haddii ay ahaayeen dad da'yar oo aan lahayn laalaabyo badan, tani waxay noqon kartaa mid khiyaanaysan.</a:t>
            </a:r>
            <a:endParaRPr sz="2000"/>
          </a:p>
          <a:p>
            <a:pPr indent="-355600" lvl="0" marL="457200" rtl="0" algn="l">
              <a:lnSpc>
                <a:spcPct val="100000"/>
              </a:lnSpc>
              <a:spcBef>
                <a:spcPts val="1000"/>
              </a:spcBef>
              <a:spcAft>
                <a:spcPts val="0"/>
              </a:spcAft>
              <a:buSzPts val="2000"/>
              <a:buChar char="-"/>
            </a:pPr>
            <a:r>
              <a:rPr lang="en-GB" sz="1800">
                <a:latin typeface="Lexend"/>
              </a:rPr>
              <a:t>Dadka ugu badan ee jawaabta ka bixinaya sahankan waa dadka si joogta ah u isticmaala oo jecla alaabta.</a:t>
            </a:r>
            <a:endParaRPr sz="2000"/>
          </a:p>
          <a:p>
            <a:pPr indent="-355600" lvl="0" marL="457200" rtl="0" algn="l">
              <a:lnSpc>
                <a:spcPct val="100000"/>
              </a:lnSpc>
              <a:spcBef>
                <a:spcPts val="1000"/>
              </a:spcBef>
              <a:spcAft>
                <a:spcPts val="1000"/>
              </a:spcAft>
              <a:buSzPts val="2000"/>
              <a:buChar char="-"/>
            </a:pPr>
            <a:r>
              <a:rPr lang="en-GB" sz="1800">
                <a:latin typeface="Lexend"/>
              </a:rPr>
              <a:t>Ma naqaanno sida su'aasha loo qaabeeyay ama muddada la tijaabiyay.</a:t>
            </a:r>
            <a:endParaRPr sz="20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23">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23">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23">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23">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23">
                                            <p:txEl>
                                              <p:pRg end="4" st="4"/>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27" name="Shape 1627"/>
        <p:cNvGrpSpPr/>
        <p:nvPr/>
      </p:nvGrpSpPr>
      <p:grpSpPr>
        <a:xfrm>
          <a:off x="0" y="0"/>
          <a:ext cx="0" cy="0"/>
          <a:chOff x="0" y="0"/>
          <a:chExt cx="0" cy="0"/>
        </a:xfrm>
      </p:grpSpPr>
      <p:sp>
        <p:nvSpPr>
          <p:cNvPr id="1628" name="Google Shape;1628;p119"/>
          <p:cNvSpPr/>
          <p:nvPr/>
        </p:nvSpPr>
        <p:spPr>
          <a:xfrm>
            <a:off x="402300" y="1423350"/>
            <a:ext cx="3139200" cy="25851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629" name="Google Shape;1629;p119"/>
          <p:cNvSpPr txBox="1"/>
          <p:nvPr>
            <p:ph idx="1" type="body"/>
          </p:nvPr>
        </p:nvSpPr>
        <p:spPr>
          <a:xfrm>
            <a:off x="324000" y="759300"/>
            <a:ext cx="8237700" cy="5553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Aan eegno xayeysiis kale.</a:t>
            </a:r>
            <a:endParaRPr/>
          </a:p>
        </p:txBody>
      </p:sp>
      <p:sp>
        <p:nvSpPr>
          <p:cNvPr id="1630" name="Google Shape;1630;p119"/>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defRPr/>
            </a:pPr>
            <a:r>
              <a:rPr lang="en-GB">
                <a:latin typeface="Lexend"/>
              </a:rPr>
              <a:t>Falanqaynta xayeysiisyada</a:t>
            </a:r>
            <a:endParaRPr/>
          </a:p>
        </p:txBody>
      </p:sp>
      <p:pic>
        <p:nvPicPr>
          <p:cNvPr id="1631" name="Google Shape;1631;p119"/>
          <p:cNvPicPr preferRelativeResize="0"/>
          <p:nvPr/>
        </p:nvPicPr>
        <p:blipFill>
          <a:blip r:embed="rId3">
            <a:alphaModFix/>
          </a:blip>
          <a:stretch>
            <a:fillRect/>
          </a:stretch>
        </p:blipFill>
        <p:spPr>
          <a:xfrm>
            <a:off x="641650" y="2463434"/>
            <a:ext cx="2172475" cy="776566"/>
          </a:xfrm>
          <a:prstGeom prst="rect">
            <a:avLst/>
          </a:prstGeom>
          <a:noFill/>
          <a:ln>
            <a:noFill/>
          </a:ln>
        </p:spPr>
      </p:pic>
      <p:sp>
        <p:nvSpPr>
          <p:cNvPr id="1632" name="Google Shape;1632;p119"/>
          <p:cNvSpPr txBox="1"/>
          <p:nvPr>
            <p:ph idx="4294967295" type="body"/>
          </p:nvPr>
        </p:nvSpPr>
        <p:spPr>
          <a:xfrm>
            <a:off x="440850" y="1460400"/>
            <a:ext cx="3014400" cy="3678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0"/>
              </a:spcAft>
              <a:buNone/>
            </a:pPr>
            <a:r>
              <a:rPr lang="en-GB" sz="1100">
                <a:latin typeface="Lexend"/>
              </a:rPr>
              <a:t>“Gawaarida Carl waa summada gawaarida ugu dhaqsaha badan ee ku koraysa Boqortooyada Midowday!”</a:t>
            </a:r>
            <a:endParaRPr sz="1900"/>
          </a:p>
        </p:txBody>
      </p:sp>
      <p:sp>
        <p:nvSpPr>
          <p:cNvPr id="1633" name="Google Shape;1633;p119"/>
          <p:cNvSpPr txBox="1"/>
          <p:nvPr>
            <p:ph idx="4294967295" type="body"/>
          </p:nvPr>
        </p:nvSpPr>
        <p:spPr>
          <a:xfrm>
            <a:off x="464700" y="3352350"/>
            <a:ext cx="3014400" cy="3678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0"/>
              </a:spcAft>
              <a:buNone/>
            </a:pPr>
            <a:r>
              <a:rPr lang="en-GB" sz="1100">
                <a:latin typeface="Lexend"/>
              </a:rPr>
              <a:t>Ku biir xamaasadda cusub, iibso gawaarida Carl.</a:t>
            </a:r>
            <a:endParaRPr sz="1900"/>
          </a:p>
        </p:txBody>
      </p:sp>
      <p:sp>
        <p:nvSpPr>
          <p:cNvPr id="1634" name="Google Shape;1634;p119"/>
          <p:cNvSpPr txBox="1"/>
          <p:nvPr>
            <p:ph idx="1" type="body"/>
          </p:nvPr>
        </p:nvSpPr>
        <p:spPr>
          <a:xfrm>
            <a:off x="3742675" y="1460400"/>
            <a:ext cx="5077200" cy="555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Maxaad u malaynaysaa in xayeysiiskan uu adeegsaday sheegashadan?</a:t>
            </a:r>
            <a:endParaRPr sz="2000"/>
          </a:p>
        </p:txBody>
      </p:sp>
      <p:sp>
        <p:nvSpPr>
          <p:cNvPr id="1635" name="Google Shape;1635;p119"/>
          <p:cNvSpPr txBox="1"/>
          <p:nvPr>
            <p:ph idx="4294967295" type="body"/>
          </p:nvPr>
        </p:nvSpPr>
        <p:spPr>
          <a:xfrm>
            <a:off x="3742675" y="2235300"/>
            <a:ext cx="5077200" cy="2585100"/>
          </a:xfrm>
          <a:prstGeom prst="rect">
            <a:avLst/>
          </a:prstGeom>
        </p:spPr>
        <p:txBody>
          <a:bodyPr anchorCtr="0" anchor="t" bIns="0" lIns="0" spcFirstLastPara="1" rIns="0" wrap="square" tIns="0">
            <a:normAutofit/>
          </a:bodyPr>
          <a:lstStyle/>
          <a:p>
            <a:pPr indent="-355600" lvl="0" marL="457200" rtl="0" algn="l">
              <a:lnSpc>
                <a:spcPct val="100000"/>
              </a:lnSpc>
              <a:spcBef>
                <a:spcPts val="0"/>
              </a:spcBef>
              <a:spcAft>
                <a:spcPts val="0"/>
              </a:spcAft>
              <a:buSzPts val="2000"/>
              <a:buFont typeface="Kalam"/>
              <a:buChar char="-"/>
            </a:pPr>
            <a:r>
              <a:rPr lang="en-GB" sz="1100">
                <a:latin typeface="Kalam"/>
                <a:ea typeface="Kalam"/>
                <a:cs typeface="Kalam"/>
                <a:sym typeface="Kalam"/>
              </a:rPr>
              <a:t>Haddii summadu si dhakhso leh u korayso, waxay soo jeedinaysaa inay tahay shirkad wanaagsan oo dadku jeclaadaan.</a:t>
            </a:r>
            <a:endParaRPr sz="2000">
              <a:latin typeface="Kalam"/>
              <a:ea typeface="Kalam"/>
              <a:cs typeface="Kalam"/>
              <a:sym typeface="Kalam"/>
            </a:endParaRPr>
          </a:p>
          <a:p>
            <a:pPr indent="-355600" lvl="0" marL="457200" rtl="0" algn="l">
              <a:lnSpc>
                <a:spcPct val="100000"/>
              </a:lnSpc>
              <a:spcBef>
                <a:spcPts val="0"/>
              </a:spcBef>
              <a:spcAft>
                <a:spcPts val="0"/>
              </a:spcAft>
              <a:buSzPts val="2000"/>
              <a:buFont typeface="Kalam"/>
              <a:buChar char="-"/>
            </a:pPr>
            <a:r>
              <a:rPr lang="en-GB" sz="1100">
                <a:latin typeface="Kalam"/>
                <a:ea typeface="Kalam"/>
                <a:cs typeface="Kalam"/>
                <a:sym typeface="Kalam"/>
              </a:rPr>
              <a:t>Waxay rafcaan u qaadaysaa dareenka dadka ee ah inaysan rabin inay ka dheeraadaan waxa qof kastaa haysto.</a:t>
            </a:r>
            <a:r>
              <a:rPr lang="en-GB" sz="1100">
                <a:latin typeface="Kalam"/>
                <a:ea typeface="Kalam"/>
                <a:cs typeface="Kalam"/>
                <a:sym typeface="Kalam"/>
              </a:rPr>
              <a:t/>
            </a:r>
            <a:r>
              <a:rPr lang="en-GB" sz="1100">
                <a:latin typeface="Kalam"/>
                <a:ea typeface="Kalam"/>
                <a:cs typeface="Kalam"/>
                <a:sym typeface="Kalam"/>
              </a:rPr>
              <a:t/>
            </a:r>
            <a:r>
              <a:rPr lang="en-GB" sz="1100">
                <a:latin typeface="Kalam"/>
                <a:ea typeface="Kalam"/>
                <a:cs typeface="Kalam"/>
                <a:sym typeface="Kalam"/>
              </a:rPr>
              <a:t/>
            </a:r>
            <a:r>
              <a:rPr lang="en-GB" sz="1100">
                <a:latin typeface="Kalam"/>
                <a:ea typeface="Kalam"/>
                <a:cs typeface="Kalam"/>
                <a:sym typeface="Kalam"/>
              </a:rPr>
              <a:t/>
            </a:r>
            <a:endParaRPr sz="2000">
              <a:latin typeface="Kalam"/>
              <a:ea typeface="Kalam"/>
              <a:cs typeface="Kalam"/>
              <a:sym typeface="Kalam"/>
            </a:endParaRPr>
          </a:p>
          <a:p>
            <a:pPr indent="-355600" lvl="0" marL="457200" rtl="0" algn="l">
              <a:lnSpc>
                <a:spcPct val="100000"/>
              </a:lnSpc>
              <a:spcBef>
                <a:spcPts val="0"/>
              </a:spcBef>
              <a:spcAft>
                <a:spcPts val="0"/>
              </a:spcAft>
              <a:buSzPts val="2000"/>
              <a:buFont typeface="Kalam"/>
              <a:buChar char="-"/>
            </a:pPr>
            <a:r>
              <a:rPr lang="en-GB" sz="1100">
                <a:latin typeface="Kalam"/>
                <a:ea typeface="Kalam"/>
                <a:cs typeface="Kalam"/>
                <a:sym typeface="Kalam"/>
              </a:rPr>
              <a:t>Waxay ka dhigaysaa summada mid u eg inay tahay mid cusub oo hal abuur leh oo laga yaabo inay haysato wax aanay qabaan summada kale.</a:t>
            </a:r>
            <a:r>
              <a:rPr lang="en-GB" sz="1100">
                <a:latin typeface="Kalam"/>
                <a:ea typeface="Kalam"/>
                <a:cs typeface="Kalam"/>
                <a:sym typeface="Kalam"/>
              </a:rPr>
              <a:t/>
            </a:r>
            <a:r>
              <a:rPr lang="en-GB" sz="1100">
                <a:latin typeface="Kalam"/>
                <a:ea typeface="Kalam"/>
                <a:cs typeface="Kalam"/>
                <a:sym typeface="Kalam"/>
              </a:rPr>
              <a:t/>
            </a:r>
            <a:r>
              <a:rPr lang="en-GB" sz="1100">
                <a:latin typeface="Kalam"/>
                <a:ea typeface="Kalam"/>
                <a:cs typeface="Kalam"/>
                <a:sym typeface="Kalam"/>
              </a:rPr>
              <a:t/>
            </a:r>
            <a:r>
              <a:rPr lang="en-GB" sz="1100">
                <a:latin typeface="Kalam"/>
                <a:ea typeface="Kalam"/>
                <a:cs typeface="Kalam"/>
                <a:sym typeface="Kalam"/>
              </a:rPr>
              <a:t/>
            </a:r>
            <a:r>
              <a:rPr lang="en-GB" sz="1100">
                <a:latin typeface="Kalam"/>
                <a:ea typeface="Kalam"/>
                <a:cs typeface="Kalam"/>
                <a:sym typeface="Kalam"/>
              </a:rPr>
              <a:t/>
            </a:r>
            <a:endParaRPr sz="2000">
              <a:latin typeface="Kalam"/>
              <a:ea typeface="Kalam"/>
              <a:cs typeface="Kalam"/>
              <a:sym typeface="Kalam"/>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3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35">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35">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35">
                                            <p:txEl>
                                              <p:pRg end="2" st="2"/>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39" name="Shape 1639"/>
        <p:cNvGrpSpPr/>
        <p:nvPr/>
      </p:nvGrpSpPr>
      <p:grpSpPr>
        <a:xfrm>
          <a:off x="0" y="0"/>
          <a:ext cx="0" cy="0"/>
          <a:chOff x="0" y="0"/>
          <a:chExt cx="0" cy="0"/>
        </a:xfrm>
      </p:grpSpPr>
      <p:sp>
        <p:nvSpPr>
          <p:cNvPr id="1640" name="Google Shape;1640;p120"/>
          <p:cNvSpPr/>
          <p:nvPr/>
        </p:nvSpPr>
        <p:spPr>
          <a:xfrm>
            <a:off x="402300" y="1423350"/>
            <a:ext cx="3139200" cy="25851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641" name="Google Shape;1641;p120"/>
          <p:cNvSpPr txBox="1"/>
          <p:nvPr>
            <p:ph idx="1" type="body"/>
          </p:nvPr>
        </p:nvSpPr>
        <p:spPr>
          <a:xfrm>
            <a:off x="324000" y="759300"/>
            <a:ext cx="8237700" cy="5553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400">
                <a:latin typeface="Lexend"/>
              </a:rPr>
              <a:t>Aan eegno xayeysiis kale.</a:t>
            </a:r>
            <a:endParaRPr/>
          </a:p>
        </p:txBody>
      </p:sp>
      <p:sp>
        <p:nvSpPr>
          <p:cNvPr id="1642" name="Google Shape;1642;p120"/>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defRPr/>
            </a:pPr>
            <a:r>
              <a:rPr lang="en-GB" sz="1400">
                <a:latin typeface="Lexend"/>
              </a:rPr>
              <a:t>Falanqaynta xayeysiisyada</a:t>
            </a:r>
            <a:endParaRPr/>
          </a:p>
        </p:txBody>
      </p:sp>
      <p:pic>
        <p:nvPicPr>
          <p:cNvPr id="1643" name="Google Shape;1643;p120"/>
          <p:cNvPicPr preferRelativeResize="0"/>
          <p:nvPr/>
        </p:nvPicPr>
        <p:blipFill>
          <a:blip r:embed="rId3">
            <a:alphaModFix/>
          </a:blip>
          <a:stretch>
            <a:fillRect/>
          </a:stretch>
        </p:blipFill>
        <p:spPr>
          <a:xfrm>
            <a:off x="641650" y="2463434"/>
            <a:ext cx="2172475" cy="776566"/>
          </a:xfrm>
          <a:prstGeom prst="rect">
            <a:avLst/>
          </a:prstGeom>
          <a:noFill/>
          <a:ln>
            <a:noFill/>
          </a:ln>
        </p:spPr>
      </p:pic>
      <p:sp>
        <p:nvSpPr>
          <p:cNvPr id="1644" name="Google Shape;1644;p120"/>
          <p:cNvSpPr txBox="1"/>
          <p:nvPr>
            <p:ph idx="4294967295" type="body"/>
          </p:nvPr>
        </p:nvSpPr>
        <p:spPr>
          <a:xfrm>
            <a:off x="440850" y="1460400"/>
            <a:ext cx="3014400" cy="3678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0"/>
              </a:spcAft>
              <a:buNone/>
            </a:pPr>
            <a:r>
              <a:rPr lang="en-GB" sz="1100">
                <a:latin typeface="Lexend"/>
              </a:rPr>
              <a:t>“Gawaarida Carl waa summada gawaarida ugu dhaqsaha badan ee ku koraysa Boqortooyada Midowday!”</a:t>
            </a:r>
            <a:endParaRPr sz="1900"/>
          </a:p>
        </p:txBody>
      </p:sp>
      <p:sp>
        <p:nvSpPr>
          <p:cNvPr id="1645" name="Google Shape;1645;p120"/>
          <p:cNvSpPr txBox="1"/>
          <p:nvPr>
            <p:ph idx="4294967295" type="body"/>
          </p:nvPr>
        </p:nvSpPr>
        <p:spPr>
          <a:xfrm>
            <a:off x="464700" y="3352350"/>
            <a:ext cx="3014400" cy="3678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0"/>
              </a:spcAft>
              <a:buNone/>
            </a:pPr>
            <a:r>
              <a:rPr lang="en-GB" sz="1100">
                <a:latin typeface="Lexend"/>
              </a:rPr>
              <a:t>Ku biir xamaasadda cusub, iibso gawaarida Carl.</a:t>
            </a:r>
            <a:endParaRPr sz="1900"/>
          </a:p>
        </p:txBody>
      </p:sp>
      <p:sp>
        <p:nvSpPr>
          <p:cNvPr id="1646" name="Google Shape;1646;p120"/>
          <p:cNvSpPr txBox="1"/>
          <p:nvPr>
            <p:ph idx="1" type="body"/>
          </p:nvPr>
        </p:nvSpPr>
        <p:spPr>
          <a:xfrm>
            <a:off x="3584700" y="1194750"/>
            <a:ext cx="5200800" cy="555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Gawaarida Carl waxay adeegsadeen tirooyinkan si ay u taageeraan sheegashadooda:</a:t>
            </a:r>
            <a:endParaRPr sz="2000"/>
          </a:p>
        </p:txBody>
      </p:sp>
      <p:graphicFrame>
        <p:nvGraphicFramePr>
          <p:cNvPr id="1647" name="Google Shape;1647;p120"/>
          <p:cNvGraphicFramePr/>
          <p:nvPr/>
        </p:nvGraphicFramePr>
        <p:xfrm>
          <a:off x="5022232" y="1581999"/>
          <a:ext cx="3000000" cy="3000000"/>
        </p:xfrm>
        <a:graphic>
          <a:graphicData uri="http://schemas.openxmlformats.org/drawingml/2006/table">
            <a:tbl>
              <a:tblPr>
                <a:noFill/>
                <a:tableStyleId>{10AFA74E-A8D8-4ED3-82F3-7211547E49B6}</a:tableStyleId>
              </a:tblPr>
              <a:tblGrid>
                <a:gridCol w="912900"/>
                <a:gridCol w="2779500"/>
              </a:tblGrid>
              <a:tr h="315600">
                <a:tc>
                  <a:txBody>
                    <a:bodyPr/>
                    <a:lstStyle/>
                    <a:p>
                      <a:pPr indent="0" lvl="0" marL="0" rtl="0" algn="ctr">
                        <a:spcBef>
                          <a:spcPts val="0"/>
                        </a:spcBef>
                        <a:spcAft>
                          <a:spcPts val="0"/>
                        </a:spcAft>
                        <a:buNone/>
                      </a:pPr>
                      <a:r>
                        <a:rPr b="1" lang="en-GB" sz="1600">
                          <a:solidFill>
                            <a:schemeClr val="lt1"/>
                          </a:solidFill>
                          <a:latin typeface="Lexend"/>
                          <a:ea typeface="Lexend"/>
                          <a:cs typeface="Lexend"/>
                          <a:sym typeface="Lexend"/>
                        </a:rPr>
                        <a:t>Sannad</a:t>
                      </a:r>
                      <a:endParaRPr b="1" sz="1800">
                        <a:solidFill>
                          <a:schemeClr val="lt1"/>
                        </a:solidFill>
                        <a:latin typeface="Lexend"/>
                        <a:ea typeface="Lexend"/>
                        <a:cs typeface="Lexend"/>
                        <a:sym typeface="Lexend"/>
                      </a:endParaRPr>
                    </a:p>
                  </a:txBody>
                  <a:tcPr marT="0" marB="0" marR="0" marL="0">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accent2"/>
                    </a:solidFill>
                  </a:tcPr>
                </a:tc>
                <a:tc>
                  <a:txBody>
                    <a:bodyPr/>
                    <a:lstStyle/>
                    <a:p>
                      <a:pPr indent="0" lvl="0" marL="0" rtl="0" algn="ctr">
                        <a:spcBef>
                          <a:spcPts val="0"/>
                        </a:spcBef>
                        <a:spcAft>
                          <a:spcPts val="0"/>
                        </a:spcAft>
                        <a:buNone/>
                      </a:pPr>
                      <a:r>
                        <a:rPr b="1" lang="en-GB" sz="1600">
                          <a:solidFill>
                            <a:schemeClr val="lt1"/>
                          </a:solidFill>
                          <a:latin typeface="Lexend"/>
                          <a:ea typeface="Lexend"/>
                          <a:cs typeface="Lexend"/>
                          <a:sym typeface="Lexend"/>
                        </a:rPr>
                        <a:t>Tirada macaamiisha</a:t>
                      </a:r>
                      <a:endParaRPr b="1" sz="1800">
                        <a:solidFill>
                          <a:schemeClr val="lt1"/>
                        </a:solidFill>
                        <a:latin typeface="Lexend"/>
                        <a:ea typeface="Lexend"/>
                        <a:cs typeface="Lexend"/>
                        <a:sym typeface="Lexend"/>
                      </a:endParaRPr>
                    </a:p>
                  </a:txBody>
                  <a:tcPr marT="0" marB="0" marR="0" marL="0">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accent2"/>
                    </a:solidFill>
                  </a:tcPr>
                </a:tc>
              </a:tr>
              <a:tr h="315600">
                <a:tc>
                  <a:txBody>
                    <a:bodyPr/>
                    <a:lstStyle/>
                    <a:p>
                      <a:pPr indent="0" lvl="0" marL="0" rtl="0" algn="ctr">
                        <a:spcBef>
                          <a:spcPts val="0"/>
                        </a:spcBef>
                        <a:spcAft>
                          <a:spcPts val="0"/>
                        </a:spcAft>
                        <a:buNone/>
                      </a:pPr>
                      <a:r>
                        <a:rPr lang="en-GB" sz="1600">
                          <a:latin typeface="Lexend"/>
                          <a:ea typeface="Lexend"/>
                          <a:cs typeface="Lexend"/>
                          <a:sym typeface="Lexend"/>
                        </a:rPr>
                        <a:t>1</a:t>
                      </a:r>
                      <a:endParaRPr sz="1800">
                        <a:latin typeface="Lexend"/>
                        <a:ea typeface="Lexend"/>
                        <a:cs typeface="Lexend"/>
                        <a:sym typeface="Lexend"/>
                      </a:endParaRPr>
                    </a:p>
                  </a:txBody>
                  <a:tcPr marT="0" marB="0" marR="0" marL="0">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600">
                          <a:latin typeface="Lexend"/>
                          <a:ea typeface="Lexend"/>
                          <a:cs typeface="Lexend"/>
                          <a:sym typeface="Lexend"/>
                        </a:rPr>
                        <a:t>2850</a:t>
                      </a:r>
                      <a:endParaRPr sz="1800">
                        <a:latin typeface="Lexend"/>
                        <a:ea typeface="Lexend"/>
                        <a:cs typeface="Lexend"/>
                        <a:sym typeface="Lexend"/>
                      </a:endParaRPr>
                    </a:p>
                  </a:txBody>
                  <a:tcPr marT="0" marB="0" marR="0" marL="0">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315600">
                <a:tc>
                  <a:txBody>
                    <a:bodyPr/>
                    <a:lstStyle/>
                    <a:p>
                      <a:pPr indent="0" lvl="0" marL="0" rtl="0" algn="ctr">
                        <a:spcBef>
                          <a:spcPts val="0"/>
                        </a:spcBef>
                        <a:spcAft>
                          <a:spcPts val="0"/>
                        </a:spcAft>
                        <a:buNone/>
                      </a:pPr>
                      <a:r>
                        <a:rPr lang="en-GB" sz="1600">
                          <a:latin typeface="Lexend"/>
                          <a:ea typeface="Lexend"/>
                          <a:cs typeface="Lexend"/>
                          <a:sym typeface="Lexend"/>
                        </a:rPr>
                        <a:t>2</a:t>
                      </a:r>
                      <a:endParaRPr sz="1800">
                        <a:latin typeface="Lexend"/>
                        <a:ea typeface="Lexend"/>
                        <a:cs typeface="Lexend"/>
                        <a:sym typeface="Lexend"/>
                      </a:endParaRPr>
                    </a:p>
                  </a:txBody>
                  <a:tcPr marT="0" marB="0" marR="0" marL="0">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600">
                          <a:latin typeface="Lexend"/>
                          <a:ea typeface="Lexend"/>
                          <a:cs typeface="Lexend"/>
                          <a:sym typeface="Lexend"/>
                        </a:rPr>
                        <a:t>8620</a:t>
                      </a:r>
                      <a:endParaRPr sz="1800">
                        <a:latin typeface="Lexend"/>
                        <a:ea typeface="Lexend"/>
                        <a:cs typeface="Lexend"/>
                        <a:sym typeface="Lexend"/>
                      </a:endParaRPr>
                    </a:p>
                  </a:txBody>
                  <a:tcPr marT="0" marB="0" marR="0" marL="0">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315600">
                <a:tc>
                  <a:txBody>
                    <a:bodyPr/>
                    <a:lstStyle/>
                    <a:p>
                      <a:pPr indent="0" lvl="0" marL="0" rtl="0" algn="ctr">
                        <a:spcBef>
                          <a:spcPts val="0"/>
                        </a:spcBef>
                        <a:spcAft>
                          <a:spcPts val="0"/>
                        </a:spcAft>
                        <a:buNone/>
                      </a:pPr>
                      <a:r>
                        <a:rPr lang="en-GB" sz="1600">
                          <a:latin typeface="Lexend"/>
                          <a:ea typeface="Lexend"/>
                          <a:cs typeface="Lexend"/>
                          <a:sym typeface="Lexend"/>
                        </a:rPr>
                        <a:t>3</a:t>
                      </a:r>
                      <a:endParaRPr sz="1800">
                        <a:latin typeface="Lexend"/>
                        <a:ea typeface="Lexend"/>
                        <a:cs typeface="Lexend"/>
                        <a:sym typeface="Lexend"/>
                      </a:endParaRPr>
                    </a:p>
                  </a:txBody>
                  <a:tcPr marT="0" marB="0" marR="0" marL="0">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600">
                          <a:latin typeface="Lexend"/>
                          <a:ea typeface="Lexend"/>
                          <a:cs typeface="Lexend"/>
                          <a:sym typeface="Lexend"/>
                        </a:rPr>
                        <a:t>25 910</a:t>
                      </a:r>
                      <a:endParaRPr sz="1800">
                        <a:latin typeface="Lexend"/>
                        <a:ea typeface="Lexend"/>
                        <a:cs typeface="Lexend"/>
                        <a:sym typeface="Lexend"/>
                      </a:endParaRPr>
                    </a:p>
                  </a:txBody>
                  <a:tcPr marT="0" marB="0" marR="0" marL="0">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bl>
          </a:graphicData>
        </a:graphic>
      </p:graphicFrame>
      <p:grpSp>
        <p:nvGrpSpPr>
          <p:cNvPr id="1648" name="Google Shape;1648;p120"/>
          <p:cNvGrpSpPr/>
          <p:nvPr/>
        </p:nvGrpSpPr>
        <p:grpSpPr>
          <a:xfrm>
            <a:off x="3515435" y="2794402"/>
            <a:ext cx="5126588" cy="1726495"/>
            <a:chOff x="3515435" y="2794402"/>
            <a:chExt cx="5126588" cy="1726495"/>
          </a:xfrm>
        </p:grpSpPr>
        <p:pic>
          <p:nvPicPr>
            <p:cNvPr id="1649" name="Google Shape;1649;p120"/>
            <p:cNvPicPr preferRelativeResize="0"/>
            <p:nvPr/>
          </p:nvPicPr>
          <p:blipFill>
            <a:blip r:embed="rId7">
              <a:alphaModFix/>
            </a:blip>
            <a:stretch>
              <a:fillRect/>
            </a:stretch>
          </p:blipFill>
          <p:spPr>
            <a:xfrm>
              <a:off x="3731699" y="3661900"/>
              <a:ext cx="448587" cy="858997"/>
            </a:xfrm>
            <a:prstGeom prst="rect">
              <a:avLst/>
            </a:prstGeom>
            <a:noFill/>
            <a:ln>
              <a:noFill/>
            </a:ln>
          </p:spPr>
        </p:pic>
        <p:sp>
          <p:nvSpPr>
            <p:cNvPr id="1650" name="Google Shape;1650;p120"/>
            <p:cNvSpPr txBox="1"/>
            <p:nvPr/>
          </p:nvSpPr>
          <p:spPr>
            <a:xfrm>
              <a:off x="3515435" y="3165750"/>
              <a:ext cx="881100" cy="467400"/>
            </a:xfrm>
            <a:prstGeom prst="rect">
              <a:avLst/>
            </a:prstGeom>
            <a:noFill/>
            <a:ln>
              <a:noFill/>
            </a:ln>
          </p:spPr>
          <p:txBody>
            <a:bodyPr anchorCtr="0" anchor="ctr" bIns="91425" lIns="91425" spcFirstLastPara="1" rIns="91425" wrap="none" tIns="91425">
              <a:noAutofit/>
            </a:bodyPr>
            <a:lstStyle/>
            <a:p>
              <a:pPr indent="0" lvl="0" marL="0" rtl="0" algn="ctr">
                <a:lnSpc>
                  <a:spcPct val="115000"/>
                </a:lnSpc>
                <a:spcBef>
                  <a:spcPts val="0"/>
                </a:spcBef>
                <a:spcAft>
                  <a:spcPts val="0"/>
                </a:spcAft>
                <a:buNone/>
              </a:pPr>
              <a:r>
                <a:rPr lang="en-GB" sz="1600">
                  <a:latin typeface="Lexend"/>
                  <a:ea typeface="Lexend"/>
                  <a:cs typeface="Lexend"/>
                  <a:sym typeface="Lexend"/>
                </a:rPr>
                <a:t>Caasha</a:t>
              </a:r>
              <a:endParaRPr sz="1800">
                <a:latin typeface="Lexend"/>
                <a:ea typeface="Lexend"/>
                <a:cs typeface="Lexend"/>
                <a:sym typeface="Lexend"/>
              </a:endParaRPr>
            </a:p>
          </p:txBody>
        </p:sp>
        <p:grpSp>
          <p:nvGrpSpPr>
            <p:cNvPr id="1651" name="Google Shape;1651;p120"/>
            <p:cNvGrpSpPr/>
            <p:nvPr/>
          </p:nvGrpSpPr>
          <p:grpSpPr>
            <a:xfrm>
              <a:off x="4180261" y="2794402"/>
              <a:ext cx="4461762" cy="1657979"/>
              <a:chOff x="1902381" y="1608371"/>
              <a:chExt cx="1814979" cy="1553870"/>
            </a:xfrm>
          </p:grpSpPr>
          <p:pic>
            <p:nvPicPr>
              <p:cNvPr id="1652" name="Google Shape;1652;p120"/>
              <p:cNvPicPr preferRelativeResize="0"/>
              <p:nvPr/>
            </p:nvPicPr>
            <p:blipFill rotWithShape="1">
              <a:blip r:embed="rId5">
                <a:alphaModFix/>
              </a:blip>
              <a:srcRect b="0" l="0" r="69082" t="56280"/>
              <a:stretch/>
            </p:blipFill>
            <p:spPr>
              <a:xfrm flipH="1">
                <a:off x="1902381" y="1608371"/>
                <a:ext cx="1814979" cy="1553870"/>
              </a:xfrm>
              <a:prstGeom prst="rect">
                <a:avLst/>
              </a:prstGeom>
              <a:noFill/>
              <a:ln>
                <a:noFill/>
              </a:ln>
            </p:spPr>
          </p:pic>
          <p:sp>
            <p:nvSpPr>
              <p:cNvPr id="1653" name="Google Shape;1653;p120"/>
              <p:cNvSpPr txBox="1"/>
              <p:nvPr/>
            </p:nvSpPr>
            <p:spPr>
              <a:xfrm flipH="1">
                <a:off x="2025818" y="1783884"/>
                <a:ext cx="1665600" cy="1144200"/>
              </a:xfrm>
              <a:prstGeom prst="rect">
                <a:avLst/>
              </a:prstGeom>
              <a:noFill/>
              <a:ln>
                <a:noFill/>
              </a:ln>
            </p:spPr>
            <p:txBody>
              <a:bodyPr anchorCtr="0" anchor="ctr" bIns="0" lIns="0" spcFirstLastPara="1" rIns="0" wrap="square" tIns="0">
                <a:noAutofit/>
              </a:bodyPr>
              <a:lstStyle/>
              <a:p>
                <a:pPr indent="0" lvl="0" marL="0" rtl="0" algn="l">
                  <a:lnSpc>
                    <a:spcPct val="100000"/>
                  </a:lnSpc>
                  <a:spcBef>
                    <a:spcPts val="0"/>
                  </a:spcBef>
                  <a:spcAft>
                    <a:spcPts val="1000"/>
                  </a:spcAft>
                  <a:buNone/>
                </a:pPr>
                <a:r>
                  <a:rPr lang="en-GB" sz="1600">
                    <a:latin typeface="Lexend"/>
                    <a:ea typeface="Lexend"/>
                    <a:cs typeface="Lexend"/>
                    <a:sym typeface="Lexend"/>
                  </a:rPr>
                  <a:t>Laakiin waxaan hadda helay shirkad kale oo gawaarida ah oo macaamiishoodu kordheen 400 000 ilaa 480 000 sannadkii hore.</a:t>
                </a:r>
                <a:r>
                  <a:rPr lang="en-GB" sz="1600">
                    <a:latin typeface="Lexend"/>
                    <a:ea typeface="Lexend"/>
                    <a:cs typeface="Lexend"/>
                    <a:sym typeface="Lexend"/>
                  </a:rPr>
                  <a:t/>
                </a:r>
                <a:r>
                  <a:rPr lang="en-GB" sz="1600">
                    <a:latin typeface="Lexend"/>
                    <a:ea typeface="Lexend"/>
                    <a:cs typeface="Lexend"/>
                    <a:sym typeface="Lexend"/>
                  </a:rPr>
                  <a:t/>
                </a:r>
                <a:endParaRPr sz="1800">
                  <a:solidFill>
                    <a:srgbClr val="000000"/>
                  </a:solidFill>
                  <a:latin typeface="Lexend"/>
                  <a:ea typeface="Lexend"/>
                  <a:cs typeface="Lexend"/>
                  <a:sym typeface="Lexend"/>
                </a:endParaRPr>
              </a:p>
            </p:txBody>
          </p:sp>
        </p:grpSp>
      </p:grpSp>
      <p:sp>
        <p:nvSpPr>
          <p:cNvPr id="1654" name="Google Shape;1654;p120"/>
          <p:cNvSpPr txBox="1"/>
          <p:nvPr>
            <p:ph idx="1" type="body"/>
          </p:nvPr>
        </p:nvSpPr>
        <p:spPr>
          <a:xfrm>
            <a:off x="4572000" y="4452600"/>
            <a:ext cx="3692400" cy="367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Marka ma been bay tahay sheegashada Gawaarida Carl?</a:t>
            </a:r>
            <a:r>
              <a:rPr lang="en-GB" sz="1100">
                <a:latin typeface="Lexend"/>
              </a:rPr>
              <a:t/>
            </a:r>
            <a:r>
              <a:rPr lang="en-GB" sz="1100">
                <a:latin typeface="Lexend"/>
              </a:rPr>
              <a:t/>
            </a:r>
            <a:endParaRPr sz="20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4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5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58" name="Shape 1658"/>
        <p:cNvGrpSpPr/>
        <p:nvPr/>
      </p:nvGrpSpPr>
      <p:grpSpPr>
        <a:xfrm>
          <a:off x="0" y="0"/>
          <a:ext cx="0" cy="0"/>
          <a:chOff x="0" y="0"/>
          <a:chExt cx="0" cy="0"/>
        </a:xfrm>
      </p:grpSpPr>
      <p:sp>
        <p:nvSpPr>
          <p:cNvPr id="1659" name="Google Shape;1659;p121"/>
          <p:cNvSpPr/>
          <p:nvPr/>
        </p:nvSpPr>
        <p:spPr>
          <a:xfrm>
            <a:off x="6347575" y="1846575"/>
            <a:ext cx="1111500" cy="976800"/>
          </a:xfrm>
          <a:prstGeom prst="roundRect">
            <a:avLst>
              <a:gd fmla="val 16667" name="adj"/>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660" name="Google Shape;1660;p121"/>
          <p:cNvSpPr txBox="1"/>
          <p:nvPr>
            <p:ph idx="1" type="body"/>
          </p:nvPr>
        </p:nvSpPr>
        <p:spPr>
          <a:xfrm>
            <a:off x="324000" y="759300"/>
            <a:ext cx="8237700" cy="5553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Dhibaatadu waxay ku taallaa farqiga u dhexeeya korodhka tiro (numerical increase) iyo korodhka boqolkiiba (percentage increase).</a:t>
            </a:r>
            <a:r>
              <a:rPr lang="en-GB" sz="1100">
                <a:latin typeface="Lexend"/>
              </a:rPr>
              <a:t/>
            </a:r>
            <a:endParaRPr/>
          </a:p>
        </p:txBody>
      </p:sp>
      <p:sp>
        <p:nvSpPr>
          <p:cNvPr id="1661" name="Google Shape;1661;p121"/>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defRPr/>
            </a:pPr>
            <a:r>
              <a:rPr lang="en-GB" sz="1100">
                <a:latin typeface="Lexend"/>
              </a:rPr>
              <a:t>Falanqaynta xayeysiisyada</a:t>
            </a:r>
            <a:endParaRPr/>
          </a:p>
        </p:txBody>
      </p:sp>
      <p:pic>
        <p:nvPicPr>
          <p:cNvPr id="1662" name="Google Shape;1662;p121"/>
          <p:cNvPicPr preferRelativeResize="0"/>
          <p:nvPr/>
        </p:nvPicPr>
        <p:blipFill rotWithShape="1">
          <a:blip r:embed="rId3">
            <a:alphaModFix/>
          </a:blip>
          <a:srcRect b="12671" l="61925" r="14808" t="74256"/>
          <a:stretch/>
        </p:blipFill>
        <p:spPr>
          <a:xfrm rot="5400000">
            <a:off x="3955731" y="2134294"/>
            <a:ext cx="384588" cy="346199"/>
          </a:xfrm>
          <a:prstGeom prst="rect">
            <a:avLst/>
          </a:prstGeom>
          <a:noFill/>
          <a:ln>
            <a:noFill/>
          </a:ln>
        </p:spPr>
      </p:pic>
      <p:sp>
        <p:nvSpPr>
          <p:cNvPr id="1663" name="Google Shape;1663;p121"/>
          <p:cNvSpPr txBox="1"/>
          <p:nvPr/>
        </p:nvSpPr>
        <p:spPr>
          <a:xfrm>
            <a:off x="4297050" y="2154745"/>
            <a:ext cx="1053900" cy="3450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ea typeface="Lexend"/>
                <a:cs typeface="Lexend"/>
                <a:sym typeface="Lexend"/>
              </a:rPr>
              <a:t>+</a:t>
            </a:r>
            <a:r>
              <a:rPr lang="en-GB" sz="1100">
                <a:latin typeface="Lexend"/>
                <a:ea typeface="Lexend"/>
                <a:cs typeface="Lexend"/>
                <a:sym typeface="Lexend"/>
              </a:rPr>
              <a:t> 5770</a:t>
            </a:r>
            <a:endParaRPr sz="1800">
              <a:solidFill>
                <a:srgbClr val="000000"/>
              </a:solidFill>
              <a:latin typeface="Lexend"/>
              <a:ea typeface="Lexend"/>
              <a:cs typeface="Lexend"/>
              <a:sym typeface="Lexend"/>
            </a:endParaRPr>
          </a:p>
        </p:txBody>
      </p:sp>
      <p:pic>
        <p:nvPicPr>
          <p:cNvPr id="1664" name="Google Shape;1664;p121"/>
          <p:cNvPicPr preferRelativeResize="0"/>
          <p:nvPr/>
        </p:nvPicPr>
        <p:blipFill rotWithShape="1">
          <a:blip r:embed="rId3">
            <a:alphaModFix/>
          </a:blip>
          <a:srcRect b="12671" l="61925" r="14808" t="74256"/>
          <a:stretch/>
        </p:blipFill>
        <p:spPr>
          <a:xfrm rot="5400000">
            <a:off x="3955731" y="2458079"/>
            <a:ext cx="384588" cy="346199"/>
          </a:xfrm>
          <a:prstGeom prst="rect">
            <a:avLst/>
          </a:prstGeom>
          <a:noFill/>
          <a:ln>
            <a:noFill/>
          </a:ln>
        </p:spPr>
      </p:pic>
      <p:sp>
        <p:nvSpPr>
          <p:cNvPr id="1665" name="Google Shape;1665;p121"/>
          <p:cNvSpPr txBox="1"/>
          <p:nvPr/>
        </p:nvSpPr>
        <p:spPr>
          <a:xfrm>
            <a:off x="4297050" y="2478529"/>
            <a:ext cx="1053900" cy="3450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ea typeface="Lexend"/>
                <a:cs typeface="Lexend"/>
                <a:sym typeface="Lexend"/>
              </a:rPr>
              <a:t>+ 17 290</a:t>
            </a:r>
            <a:endParaRPr sz="1800">
              <a:solidFill>
                <a:srgbClr val="000000"/>
              </a:solidFill>
              <a:latin typeface="Lexend"/>
              <a:ea typeface="Lexend"/>
              <a:cs typeface="Lexend"/>
              <a:sym typeface="Lexend"/>
            </a:endParaRPr>
          </a:p>
        </p:txBody>
      </p:sp>
      <p:sp>
        <p:nvSpPr>
          <p:cNvPr id="1666" name="Google Shape;1666;p121"/>
          <p:cNvSpPr txBox="1"/>
          <p:nvPr/>
        </p:nvSpPr>
        <p:spPr>
          <a:xfrm>
            <a:off x="6433825" y="1988825"/>
            <a:ext cx="2402100" cy="4059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ea typeface="Lexend"/>
                <a:cs typeface="Lexend"/>
                <a:sym typeface="Lexend"/>
              </a:rPr>
              <a:t>400 000</a:t>
            </a:r>
            <a:endParaRPr sz="1800">
              <a:solidFill>
                <a:srgbClr val="000000"/>
              </a:solidFill>
              <a:latin typeface="Lexend"/>
              <a:ea typeface="Lexend"/>
              <a:cs typeface="Lexend"/>
              <a:sym typeface="Lexend"/>
            </a:endParaRPr>
          </a:p>
        </p:txBody>
      </p:sp>
      <p:sp>
        <p:nvSpPr>
          <p:cNvPr id="1667" name="Google Shape;1667;p121"/>
          <p:cNvSpPr txBox="1"/>
          <p:nvPr/>
        </p:nvSpPr>
        <p:spPr>
          <a:xfrm>
            <a:off x="6433825" y="2417575"/>
            <a:ext cx="2402100" cy="4059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ea typeface="Lexend"/>
                <a:cs typeface="Lexend"/>
                <a:sym typeface="Lexend"/>
              </a:rPr>
              <a:t>480 000</a:t>
            </a:r>
            <a:endParaRPr sz="1800">
              <a:solidFill>
                <a:srgbClr val="000000"/>
              </a:solidFill>
              <a:latin typeface="Lexend"/>
              <a:ea typeface="Lexend"/>
              <a:cs typeface="Lexend"/>
              <a:sym typeface="Lexend"/>
            </a:endParaRPr>
          </a:p>
        </p:txBody>
      </p:sp>
      <p:pic>
        <p:nvPicPr>
          <p:cNvPr id="1668" name="Google Shape;1668;p121"/>
          <p:cNvPicPr preferRelativeResize="0"/>
          <p:nvPr/>
        </p:nvPicPr>
        <p:blipFill rotWithShape="1">
          <a:blip r:embed="rId3">
            <a:alphaModFix/>
          </a:blip>
          <a:srcRect b="12671" l="61925" r="14808" t="74256"/>
          <a:stretch/>
        </p:blipFill>
        <p:spPr>
          <a:xfrm rot="5400000">
            <a:off x="7390801" y="2155149"/>
            <a:ext cx="452548" cy="346199"/>
          </a:xfrm>
          <a:prstGeom prst="rect">
            <a:avLst/>
          </a:prstGeom>
          <a:noFill/>
          <a:ln>
            <a:noFill/>
          </a:ln>
        </p:spPr>
      </p:pic>
      <p:sp>
        <p:nvSpPr>
          <p:cNvPr id="1669" name="Google Shape;1669;p121"/>
          <p:cNvSpPr txBox="1"/>
          <p:nvPr/>
        </p:nvSpPr>
        <p:spPr>
          <a:xfrm>
            <a:off x="7766100" y="2148625"/>
            <a:ext cx="1053900" cy="4059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ea typeface="Lexend"/>
                <a:cs typeface="Lexend"/>
                <a:sym typeface="Lexend"/>
              </a:rPr>
              <a:t>+ 80 000</a:t>
            </a:r>
            <a:endParaRPr sz="1800">
              <a:solidFill>
                <a:srgbClr val="000000"/>
              </a:solidFill>
              <a:latin typeface="Lexend"/>
              <a:ea typeface="Lexend"/>
              <a:cs typeface="Lexend"/>
              <a:sym typeface="Lexend"/>
            </a:endParaRPr>
          </a:p>
        </p:txBody>
      </p:sp>
      <p:sp>
        <p:nvSpPr>
          <p:cNvPr id="1670" name="Google Shape;1670;p121"/>
          <p:cNvSpPr txBox="1"/>
          <p:nvPr>
            <p:ph idx="1" type="body"/>
          </p:nvPr>
        </p:nvSpPr>
        <p:spPr>
          <a:xfrm>
            <a:off x="324000" y="3154825"/>
            <a:ext cx="8496000" cy="367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Shirkadda Caasha heshay waxay heshay macaamiil cusub oo ka badan sannadkii hore marka loo eego Gawaarida Carl.</a:t>
            </a:r>
            <a:endParaRPr sz="1800"/>
          </a:p>
        </p:txBody>
      </p:sp>
      <p:sp>
        <p:nvSpPr>
          <p:cNvPr id="1671" name="Google Shape;1671;p121"/>
          <p:cNvSpPr txBox="1"/>
          <p:nvPr>
            <p:ph idx="1" type="body"/>
          </p:nvPr>
        </p:nvSpPr>
        <p:spPr>
          <a:xfrm>
            <a:off x="324000" y="3770050"/>
            <a:ext cx="8496000" cy="367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Waa maxay korodhka boqolkiiba (percentage increase) labada shirkadood?</a:t>
            </a:r>
            <a:r>
              <a:rPr lang="en-GB" sz="1100">
                <a:latin typeface="Lexend"/>
              </a:rPr>
              <a:t/>
            </a:r>
            <a:endParaRPr sz="1800"/>
          </a:p>
        </p:txBody>
      </p:sp>
      <p:sp>
        <p:nvSpPr>
          <p:cNvPr id="1672" name="Google Shape;1672;p121"/>
          <p:cNvSpPr txBox="1"/>
          <p:nvPr>
            <p:ph idx="4294967295" type="body"/>
          </p:nvPr>
        </p:nvSpPr>
        <p:spPr>
          <a:xfrm>
            <a:off x="324000" y="4144350"/>
            <a:ext cx="3167400" cy="351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5770</a:t>
            </a:r>
            <a:r>
              <a:rPr lang="en-GB" sz="1100">
                <a:latin typeface="Kalam"/>
                <a:ea typeface="Kalam"/>
                <a:cs typeface="Kalam"/>
                <a:sym typeface="Kalam"/>
              </a:rPr>
              <a:t> ÷ 2850 = 2.024…</a:t>
            </a:r>
            <a:r>
              <a:rPr lang="en-GB" sz="1100">
                <a:latin typeface="Lexend"/>
              </a:rPr>
              <a:t> </a:t>
            </a:r>
            <a:endParaRPr sz="2000"/>
          </a:p>
        </p:txBody>
      </p:sp>
      <p:sp>
        <p:nvSpPr>
          <p:cNvPr id="1673" name="Google Shape;1673;p121"/>
          <p:cNvSpPr txBox="1"/>
          <p:nvPr>
            <p:ph idx="4294967295" type="body"/>
          </p:nvPr>
        </p:nvSpPr>
        <p:spPr>
          <a:xfrm>
            <a:off x="324000" y="4502150"/>
            <a:ext cx="1799100" cy="351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Kordhin 202% (202% increase)</a:t>
            </a:r>
            <a:r>
              <a:rPr lang="en-GB" sz="1100">
                <a:latin typeface="Lexend"/>
              </a:rPr>
              <a:t/>
            </a:r>
            <a:endParaRPr sz="2000"/>
          </a:p>
        </p:txBody>
      </p:sp>
      <p:sp>
        <p:nvSpPr>
          <p:cNvPr id="1674" name="Google Shape;1674;p121"/>
          <p:cNvSpPr txBox="1"/>
          <p:nvPr>
            <p:ph idx="4294967295" type="body"/>
          </p:nvPr>
        </p:nvSpPr>
        <p:spPr>
          <a:xfrm>
            <a:off x="3306750" y="4150850"/>
            <a:ext cx="3167400" cy="351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17 290</a:t>
            </a:r>
            <a:r>
              <a:rPr lang="en-GB" sz="1100">
                <a:latin typeface="Kalam"/>
                <a:ea typeface="Kalam"/>
                <a:cs typeface="Kalam"/>
                <a:sym typeface="Kalam"/>
              </a:rPr>
              <a:t> ÷ 8620 = 2.005…</a:t>
            </a:r>
            <a:r>
              <a:rPr lang="en-GB" sz="1100">
                <a:latin typeface="Lexend"/>
              </a:rPr>
              <a:t> </a:t>
            </a:r>
            <a:endParaRPr sz="2000"/>
          </a:p>
        </p:txBody>
      </p:sp>
      <p:sp>
        <p:nvSpPr>
          <p:cNvPr id="1675" name="Google Shape;1675;p121"/>
          <p:cNvSpPr txBox="1"/>
          <p:nvPr>
            <p:ph idx="4294967295" type="body"/>
          </p:nvPr>
        </p:nvSpPr>
        <p:spPr>
          <a:xfrm>
            <a:off x="3306750" y="4515150"/>
            <a:ext cx="1829700" cy="351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Kordhin 201% (201% increase)</a:t>
            </a:r>
            <a:r>
              <a:rPr lang="en-GB" sz="1100">
                <a:latin typeface="Kalam"/>
                <a:ea typeface="Kalam"/>
                <a:cs typeface="Kalam"/>
                <a:sym typeface="Kalam"/>
              </a:rPr>
              <a:t/>
            </a:r>
            <a:r>
              <a:rPr lang="en-GB" sz="1100">
                <a:latin typeface="Lexend"/>
              </a:rPr>
              <a:t/>
            </a:r>
            <a:endParaRPr sz="2000"/>
          </a:p>
        </p:txBody>
      </p:sp>
      <p:sp>
        <p:nvSpPr>
          <p:cNvPr id="1676" name="Google Shape;1676;p121"/>
          <p:cNvSpPr txBox="1"/>
          <p:nvPr>
            <p:ph idx="4294967295" type="body"/>
          </p:nvPr>
        </p:nvSpPr>
        <p:spPr>
          <a:xfrm>
            <a:off x="6347575" y="3770050"/>
            <a:ext cx="2574600" cy="3513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100">
                <a:latin typeface="Kalam"/>
                <a:ea typeface="Kalam"/>
                <a:cs typeface="Kalam"/>
                <a:sym typeface="Kalam"/>
              </a:rPr>
              <a:t>Gawaarida Cabdi waxay ku kordhayaan heer 200% sanadkii!</a:t>
            </a:r>
            <a:r>
              <a:rPr lang="en-GB" sz="1100">
                <a:latin typeface="Lexend"/>
              </a:rPr>
              <a:t/>
            </a:r>
            <a:endParaRPr sz="2000"/>
          </a:p>
        </p:txBody>
      </p:sp>
      <p:graphicFrame>
        <p:nvGraphicFramePr>
          <p:cNvPr id="1677" name="Google Shape;1677;p121"/>
          <p:cNvGraphicFramePr/>
          <p:nvPr/>
        </p:nvGraphicFramePr>
        <p:xfrm>
          <a:off x="324007" y="1648762"/>
          <a:ext cx="3000000" cy="3000000"/>
        </p:xfrm>
        <a:graphic>
          <a:graphicData uri="http://schemas.openxmlformats.org/drawingml/2006/table">
            <a:tbl>
              <a:tblPr>
                <a:noFill/>
                <a:tableStyleId>{10AFA74E-A8D8-4ED3-82F3-7211547E49B6}</a:tableStyleId>
              </a:tblPr>
              <a:tblGrid>
                <a:gridCol w="912900"/>
                <a:gridCol w="2779500"/>
              </a:tblGrid>
              <a:tr h="315600">
                <a:tc>
                  <a:txBody>
                    <a:bodyPr/>
                    <a:lstStyle/>
                    <a:p>
                      <a:pPr indent="0" lvl="0" marL="0" rtl="0" algn="ctr">
                        <a:spcBef>
                          <a:spcPts val="0"/>
                        </a:spcBef>
                        <a:spcAft>
                          <a:spcPts val="0"/>
                        </a:spcAft>
                        <a:buNone/>
                      </a:pPr>
                      <a:r>
                        <a:rPr b="1" lang="en-GB" sz="1200">
                          <a:solidFill>
                            <a:schemeClr val="lt1"/>
                          </a:solidFill>
                          <a:latin typeface="Lexend"/>
                          <a:ea typeface="Lexend"/>
                          <a:cs typeface="Lexend"/>
                          <a:sym typeface="Lexend"/>
                        </a:rPr>
                        <a:t>Sannad (Year)</a:t>
                      </a:r>
                      <a:endParaRPr b="1" sz="1800">
                        <a:solidFill>
                          <a:schemeClr val="lt1"/>
                        </a:solidFill>
                        <a:latin typeface="Lexend"/>
                        <a:ea typeface="Lexend"/>
                        <a:cs typeface="Lexend"/>
                        <a:sym typeface="Lexend"/>
                      </a:endParaRPr>
                    </a:p>
                  </a:txBody>
                  <a:tcPr marT="0" marB="0" marR="0" marL="0">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accent2"/>
                    </a:solidFill>
                  </a:tcPr>
                </a:tc>
                <a:tc>
                  <a:txBody>
                    <a:bodyPr/>
                    <a:lstStyle/>
                    <a:p>
                      <a:pPr indent="0" lvl="0" marL="0" rtl="0" algn="ctr">
                        <a:spcBef>
                          <a:spcPts val="0"/>
                        </a:spcBef>
                        <a:spcAft>
                          <a:spcPts val="0"/>
                        </a:spcAft>
                        <a:buNone/>
                      </a:pPr>
                      <a:r>
                        <a:rPr b="1" lang="en-GB" sz="1200">
                          <a:solidFill>
                            <a:schemeClr val="lt1"/>
                          </a:solidFill>
                          <a:latin typeface="Lexend"/>
                          <a:ea typeface="Lexend"/>
                          <a:cs typeface="Lexend"/>
                          <a:sym typeface="Lexend"/>
                        </a:rPr>
                        <a:t>Tirada macaamiisha (Number of customers)</a:t>
                      </a:r>
                      <a:endParaRPr b="1" sz="1800">
                        <a:solidFill>
                          <a:schemeClr val="lt1"/>
                        </a:solidFill>
                        <a:latin typeface="Lexend"/>
                        <a:ea typeface="Lexend"/>
                        <a:cs typeface="Lexend"/>
                        <a:sym typeface="Lexend"/>
                      </a:endParaRPr>
                    </a:p>
                  </a:txBody>
                  <a:tcPr marT="0" marB="0" marR="0" marL="0">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accent2"/>
                    </a:solidFill>
                  </a:tcPr>
                </a:tc>
              </a:tr>
              <a:tr h="315600">
                <a:tc>
                  <a:txBody>
                    <a:bodyPr/>
                    <a:lstStyle/>
                    <a:p>
                      <a:pPr indent="0" lvl="0" marL="0" rtl="0" algn="ctr">
                        <a:spcBef>
                          <a:spcPts val="0"/>
                        </a:spcBef>
                        <a:spcAft>
                          <a:spcPts val="0"/>
                        </a:spcAft>
                        <a:buNone/>
                      </a:pPr>
                      <a:r>
                        <a:rPr lang="en-GB" sz="1200">
                          <a:latin typeface="Lexend"/>
                          <a:ea typeface="Lexend"/>
                          <a:cs typeface="Lexend"/>
                          <a:sym typeface="Lexend"/>
                        </a:rPr>
                        <a:t>1</a:t>
                      </a:r>
                      <a:endParaRPr sz="1800">
                        <a:latin typeface="Lexend"/>
                        <a:ea typeface="Lexend"/>
                        <a:cs typeface="Lexend"/>
                        <a:sym typeface="Lexend"/>
                      </a:endParaRPr>
                    </a:p>
                  </a:txBody>
                  <a:tcPr marT="0" marB="0" marR="0" marL="0">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200">
                          <a:latin typeface="Lexend"/>
                          <a:ea typeface="Lexend"/>
                          <a:cs typeface="Lexend"/>
                          <a:sym typeface="Lexend"/>
                        </a:rPr>
                        <a:t>2850</a:t>
                      </a:r>
                      <a:endParaRPr sz="1800">
                        <a:latin typeface="Lexend"/>
                        <a:ea typeface="Lexend"/>
                        <a:cs typeface="Lexend"/>
                        <a:sym typeface="Lexend"/>
                      </a:endParaRPr>
                    </a:p>
                  </a:txBody>
                  <a:tcPr marT="0" marB="0" marR="0" marL="0">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315600">
                <a:tc>
                  <a:txBody>
                    <a:bodyPr/>
                    <a:lstStyle/>
                    <a:p>
                      <a:pPr indent="0" lvl="0" marL="0" rtl="0" algn="ctr">
                        <a:spcBef>
                          <a:spcPts val="0"/>
                        </a:spcBef>
                        <a:spcAft>
                          <a:spcPts val="0"/>
                        </a:spcAft>
                        <a:buNone/>
                      </a:pPr>
                      <a:r>
                        <a:rPr lang="en-GB" sz="1200">
                          <a:latin typeface="Lexend"/>
                          <a:ea typeface="Lexend"/>
                          <a:cs typeface="Lexend"/>
                          <a:sym typeface="Lexend"/>
                        </a:rPr>
                        <a:t>2</a:t>
                      </a:r>
                      <a:endParaRPr sz="1800">
                        <a:latin typeface="Lexend"/>
                        <a:ea typeface="Lexend"/>
                        <a:cs typeface="Lexend"/>
                        <a:sym typeface="Lexend"/>
                      </a:endParaRPr>
                    </a:p>
                  </a:txBody>
                  <a:tcPr marT="0" marB="0" marR="0" marL="0">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200">
                          <a:latin typeface="Lexend"/>
                          <a:ea typeface="Lexend"/>
                          <a:cs typeface="Lexend"/>
                          <a:sym typeface="Lexend"/>
                        </a:rPr>
                        <a:t>8620</a:t>
                      </a:r>
                      <a:endParaRPr sz="1800">
                        <a:latin typeface="Lexend"/>
                        <a:ea typeface="Lexend"/>
                        <a:cs typeface="Lexend"/>
                        <a:sym typeface="Lexend"/>
                      </a:endParaRPr>
                    </a:p>
                  </a:txBody>
                  <a:tcPr marT="0" marB="0" marR="0" marL="0">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315600">
                <a:tc>
                  <a:txBody>
                    <a:bodyPr/>
                    <a:lstStyle/>
                    <a:p>
                      <a:pPr indent="0" lvl="0" marL="0" rtl="0" algn="ctr">
                        <a:spcBef>
                          <a:spcPts val="0"/>
                        </a:spcBef>
                        <a:spcAft>
                          <a:spcPts val="0"/>
                        </a:spcAft>
                        <a:buNone/>
                      </a:pPr>
                      <a:r>
                        <a:rPr lang="en-GB" sz="1200">
                          <a:latin typeface="Lexend"/>
                          <a:ea typeface="Lexend"/>
                          <a:cs typeface="Lexend"/>
                          <a:sym typeface="Lexend"/>
                        </a:rPr>
                        <a:t>3</a:t>
                      </a:r>
                      <a:endParaRPr sz="1800">
                        <a:latin typeface="Lexend"/>
                        <a:ea typeface="Lexend"/>
                        <a:cs typeface="Lexend"/>
                        <a:sym typeface="Lexend"/>
                      </a:endParaRPr>
                    </a:p>
                  </a:txBody>
                  <a:tcPr marT="0" marB="0" marR="0" marL="0">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200">
                          <a:latin typeface="Lexend"/>
                          <a:ea typeface="Lexend"/>
                          <a:cs typeface="Lexend"/>
                          <a:sym typeface="Lexend"/>
                        </a:rPr>
                        <a:t>25 910</a:t>
                      </a:r>
                      <a:endParaRPr sz="1800">
                        <a:latin typeface="Lexend"/>
                        <a:ea typeface="Lexend"/>
                        <a:cs typeface="Lexend"/>
                        <a:sym typeface="Lexend"/>
                      </a:endParaRPr>
                    </a:p>
                  </a:txBody>
                  <a:tcPr marT="0" marB="0" marR="0" marL="0">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bl>
          </a:graphicData>
        </a:graphic>
      </p:graphicFrame>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7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6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66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6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66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6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66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65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6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66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7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7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7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7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7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7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7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81" name="Shape 1681"/>
        <p:cNvGrpSpPr/>
        <p:nvPr/>
      </p:nvGrpSpPr>
      <p:grpSpPr>
        <a:xfrm>
          <a:off x="0" y="0"/>
          <a:ext cx="0" cy="0"/>
          <a:chOff x="0" y="0"/>
          <a:chExt cx="0" cy="0"/>
        </a:xfrm>
      </p:grpSpPr>
      <p:sp>
        <p:nvSpPr>
          <p:cNvPr id="1682" name="Google Shape;1682;p122"/>
          <p:cNvSpPr txBox="1"/>
          <p:nvPr>
            <p:ph idx="1" type="body"/>
          </p:nvPr>
        </p:nvSpPr>
        <p:spPr>
          <a:xfrm>
            <a:off x="324000" y="759300"/>
            <a:ext cx="8237700" cy="5553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Dhibaatadu waxay tahay farqiga u dhexeeya kordhinta tirada (numerical increase) iyo kordhinta boqolleyda (percentage increase).</a:t>
            </a:r>
            <a:endParaRPr/>
          </a:p>
        </p:txBody>
      </p:sp>
      <p:sp>
        <p:nvSpPr>
          <p:cNvPr id="1683" name="Google Shape;1683;p122"/>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defRPr/>
            </a:pPr>
            <a:r>
              <a:rPr lang="en-GB" sz="1100">
                <a:latin typeface="Lexend"/>
              </a:rPr>
              <a:t>Falanqaynta xayeysiisyada (Analysing adverts)</a:t>
            </a:r>
            <a:endParaRPr/>
          </a:p>
        </p:txBody>
      </p:sp>
      <p:sp>
        <p:nvSpPr>
          <p:cNvPr id="1684" name="Google Shape;1684;p122"/>
          <p:cNvSpPr txBox="1"/>
          <p:nvPr/>
        </p:nvSpPr>
        <p:spPr>
          <a:xfrm>
            <a:off x="6433825" y="1988825"/>
            <a:ext cx="2402100" cy="4059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ea typeface="Lexend"/>
                <a:cs typeface="Lexend"/>
                <a:sym typeface="Lexend"/>
              </a:rPr>
              <a:t>400 000</a:t>
            </a:r>
            <a:endParaRPr sz="1800">
              <a:solidFill>
                <a:srgbClr val="000000"/>
              </a:solidFill>
              <a:latin typeface="Lexend"/>
              <a:ea typeface="Lexend"/>
              <a:cs typeface="Lexend"/>
              <a:sym typeface="Lexend"/>
            </a:endParaRPr>
          </a:p>
        </p:txBody>
      </p:sp>
      <p:sp>
        <p:nvSpPr>
          <p:cNvPr id="1685" name="Google Shape;1685;p122"/>
          <p:cNvSpPr txBox="1"/>
          <p:nvPr/>
        </p:nvSpPr>
        <p:spPr>
          <a:xfrm>
            <a:off x="6433825" y="2417575"/>
            <a:ext cx="2402100" cy="4059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ea typeface="Lexend"/>
                <a:cs typeface="Lexend"/>
                <a:sym typeface="Lexend"/>
              </a:rPr>
              <a:t>480 000</a:t>
            </a:r>
            <a:endParaRPr sz="1800">
              <a:solidFill>
                <a:srgbClr val="000000"/>
              </a:solidFill>
              <a:latin typeface="Lexend"/>
              <a:ea typeface="Lexend"/>
              <a:cs typeface="Lexend"/>
              <a:sym typeface="Lexend"/>
            </a:endParaRPr>
          </a:p>
        </p:txBody>
      </p:sp>
      <p:pic>
        <p:nvPicPr>
          <p:cNvPr id="1686" name="Google Shape;1686;p122"/>
          <p:cNvPicPr preferRelativeResize="0"/>
          <p:nvPr/>
        </p:nvPicPr>
        <p:blipFill rotWithShape="1">
          <a:blip r:embed="rId3">
            <a:alphaModFix/>
          </a:blip>
          <a:srcRect b="12671" l="61925" r="14808" t="74256"/>
          <a:stretch/>
        </p:blipFill>
        <p:spPr>
          <a:xfrm rot="5400000">
            <a:off x="7390801" y="2155149"/>
            <a:ext cx="452548" cy="346199"/>
          </a:xfrm>
          <a:prstGeom prst="rect">
            <a:avLst/>
          </a:prstGeom>
          <a:noFill/>
          <a:ln>
            <a:noFill/>
          </a:ln>
        </p:spPr>
      </p:pic>
      <p:sp>
        <p:nvSpPr>
          <p:cNvPr id="1687" name="Google Shape;1687;p122"/>
          <p:cNvSpPr txBox="1"/>
          <p:nvPr/>
        </p:nvSpPr>
        <p:spPr>
          <a:xfrm>
            <a:off x="7766100" y="2148625"/>
            <a:ext cx="1053900" cy="4059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ea typeface="Lexend"/>
                <a:cs typeface="Lexend"/>
                <a:sym typeface="Lexend"/>
              </a:rPr>
              <a:t>+ 80 000</a:t>
            </a:r>
            <a:endParaRPr sz="1800">
              <a:solidFill>
                <a:srgbClr val="000000"/>
              </a:solidFill>
              <a:latin typeface="Lexend"/>
              <a:ea typeface="Lexend"/>
              <a:cs typeface="Lexend"/>
              <a:sym typeface="Lexend"/>
            </a:endParaRPr>
          </a:p>
        </p:txBody>
      </p:sp>
      <p:sp>
        <p:nvSpPr>
          <p:cNvPr id="1688" name="Google Shape;1688;p122"/>
          <p:cNvSpPr txBox="1"/>
          <p:nvPr>
            <p:ph idx="1" type="body"/>
          </p:nvPr>
        </p:nvSpPr>
        <p:spPr>
          <a:xfrm>
            <a:off x="324000" y="3154825"/>
            <a:ext cx="8496000" cy="367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Shirkadda Caasha heshay macaamiil cusub oo ka badan sannadkii hore marka loo eego Gawaarida Cabdi.</a:t>
            </a:r>
            <a:endParaRPr sz="1800"/>
          </a:p>
        </p:txBody>
      </p:sp>
      <p:sp>
        <p:nvSpPr>
          <p:cNvPr id="1689" name="Google Shape;1689;p122"/>
          <p:cNvSpPr txBox="1"/>
          <p:nvPr>
            <p:ph idx="1" type="body"/>
          </p:nvPr>
        </p:nvSpPr>
        <p:spPr>
          <a:xfrm>
            <a:off x="324000" y="3770050"/>
            <a:ext cx="8496000" cy="367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Waa maxay kordhinta boqolleyda (percentage increase) labada shirkad?</a:t>
            </a:r>
            <a:endParaRPr sz="1800"/>
          </a:p>
        </p:txBody>
      </p:sp>
      <p:sp>
        <p:nvSpPr>
          <p:cNvPr id="1690" name="Google Shape;1690;p122"/>
          <p:cNvSpPr txBox="1"/>
          <p:nvPr>
            <p:ph idx="4294967295" type="body"/>
          </p:nvPr>
        </p:nvSpPr>
        <p:spPr>
          <a:xfrm>
            <a:off x="324000" y="4144350"/>
            <a:ext cx="3167400" cy="351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80 000</a:t>
            </a:r>
            <a:r>
              <a:rPr lang="en-GB" sz="1100">
                <a:latin typeface="Kalam"/>
                <a:ea typeface="Kalam"/>
                <a:cs typeface="Kalam"/>
                <a:sym typeface="Kalam"/>
              </a:rPr>
              <a:t> ÷ 400 000 = 0.2</a:t>
            </a:r>
            <a:r>
              <a:rPr lang="en-GB" sz="1800">
                <a:latin typeface="Lexend"/>
              </a:rPr>
              <a:t> </a:t>
            </a:r>
            <a:endParaRPr sz="2000"/>
          </a:p>
        </p:txBody>
      </p:sp>
      <p:sp>
        <p:nvSpPr>
          <p:cNvPr id="1691" name="Google Shape;1691;p122"/>
          <p:cNvSpPr txBox="1"/>
          <p:nvPr>
            <p:ph idx="4294967295" type="body"/>
          </p:nvPr>
        </p:nvSpPr>
        <p:spPr>
          <a:xfrm>
            <a:off x="3420150" y="4081225"/>
            <a:ext cx="5027100" cy="351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Shirkadda kale waxay ku kordhaysaa heer 20% sannadkii.</a:t>
            </a:r>
            <a:r>
              <a:rPr lang="en-GB" sz="1800">
                <a:latin typeface="Lexend"/>
              </a:rPr>
              <a:t/>
            </a:r>
            <a:endParaRPr sz="2000"/>
          </a:p>
        </p:txBody>
      </p:sp>
      <p:graphicFrame>
        <p:nvGraphicFramePr>
          <p:cNvPr id="1692" name="Google Shape;1692;p122"/>
          <p:cNvGraphicFramePr/>
          <p:nvPr/>
        </p:nvGraphicFramePr>
        <p:xfrm>
          <a:off x="324007" y="1648762"/>
          <a:ext cx="3000000" cy="3000000"/>
        </p:xfrm>
        <a:graphic>
          <a:graphicData uri="http://schemas.openxmlformats.org/drawingml/2006/table">
            <a:tbl>
              <a:tblPr>
                <a:noFill/>
                <a:tableStyleId>{10AFA74E-A8D8-4ED3-82F3-7211547E49B6}</a:tableStyleId>
              </a:tblPr>
              <a:tblGrid>
                <a:gridCol w="912900"/>
                <a:gridCol w="2779500"/>
              </a:tblGrid>
              <a:tr h="315600">
                <a:tc>
                  <a:txBody>
                    <a:bodyPr/>
                    <a:lstStyle/>
                    <a:p>
                      <a:pPr indent="0" lvl="0" marL="0" rtl="0" algn="ctr">
                        <a:spcBef>
                          <a:spcPts val="0"/>
                        </a:spcBef>
                        <a:spcAft>
                          <a:spcPts val="0"/>
                        </a:spcAft>
                        <a:buNone/>
                      </a:pPr>
                      <a:r>
                        <a:rPr b="1" lang="en-GB" sz="1200">
                          <a:solidFill>
                            <a:schemeClr val="lt1"/>
                          </a:solidFill>
                          <a:latin typeface="Lexend"/>
                          <a:ea typeface="Lexend"/>
                          <a:cs typeface="Lexend"/>
                          <a:sym typeface="Lexend"/>
                        </a:rPr>
                        <a:t>Sannad (Year)</a:t>
                      </a:r>
                      <a:endParaRPr b="1" sz="1800">
                        <a:solidFill>
                          <a:schemeClr val="lt1"/>
                        </a:solidFill>
                        <a:latin typeface="Lexend"/>
                        <a:ea typeface="Lexend"/>
                        <a:cs typeface="Lexend"/>
                        <a:sym typeface="Lexend"/>
                      </a:endParaRPr>
                    </a:p>
                  </a:txBody>
                  <a:tcPr marT="0" marB="0" marR="0" marL="0">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accent2"/>
                    </a:solidFill>
                  </a:tcPr>
                </a:tc>
                <a:tc>
                  <a:txBody>
                    <a:bodyPr/>
                    <a:lstStyle/>
                    <a:p>
                      <a:pPr indent="0" lvl="0" marL="0" rtl="0" algn="ctr">
                        <a:spcBef>
                          <a:spcPts val="0"/>
                        </a:spcBef>
                        <a:spcAft>
                          <a:spcPts val="0"/>
                        </a:spcAft>
                        <a:buNone/>
                      </a:pPr>
                      <a:r>
                        <a:rPr b="1" lang="en-GB" sz="1200">
                          <a:solidFill>
                            <a:schemeClr val="lt1"/>
                          </a:solidFill>
                          <a:latin typeface="Lexend"/>
                          <a:ea typeface="Lexend"/>
                          <a:cs typeface="Lexend"/>
                          <a:sym typeface="Lexend"/>
                        </a:rPr>
                        <a:t>Tirada macaamiisha (Number of customers)</a:t>
                      </a:r>
                      <a:endParaRPr b="1" sz="1800">
                        <a:solidFill>
                          <a:schemeClr val="lt1"/>
                        </a:solidFill>
                        <a:latin typeface="Lexend"/>
                        <a:ea typeface="Lexend"/>
                        <a:cs typeface="Lexend"/>
                        <a:sym typeface="Lexend"/>
                      </a:endParaRPr>
                    </a:p>
                  </a:txBody>
                  <a:tcPr marT="0" marB="0" marR="0" marL="0">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accent2"/>
                    </a:solidFill>
                  </a:tcPr>
                </a:tc>
              </a:tr>
              <a:tr h="315600">
                <a:tc>
                  <a:txBody>
                    <a:bodyPr/>
                    <a:lstStyle/>
                    <a:p>
                      <a:pPr indent="0" lvl="0" marL="0" rtl="0" algn="ctr">
                        <a:spcBef>
                          <a:spcPts val="0"/>
                        </a:spcBef>
                        <a:spcAft>
                          <a:spcPts val="0"/>
                        </a:spcAft>
                        <a:buNone/>
                      </a:pPr>
                      <a:r>
                        <a:rPr lang="en-GB" sz="1200">
                          <a:latin typeface="Lexend"/>
                          <a:ea typeface="Lexend"/>
                          <a:cs typeface="Lexend"/>
                          <a:sym typeface="Lexend"/>
                        </a:rPr>
                        <a:t>1</a:t>
                      </a:r>
                      <a:endParaRPr sz="1800">
                        <a:latin typeface="Lexend"/>
                        <a:ea typeface="Lexend"/>
                        <a:cs typeface="Lexend"/>
                        <a:sym typeface="Lexend"/>
                      </a:endParaRPr>
                    </a:p>
                  </a:txBody>
                  <a:tcPr marT="0" marB="0" marR="0" marL="0">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200">
                          <a:latin typeface="Lexend"/>
                          <a:ea typeface="Lexend"/>
                          <a:cs typeface="Lexend"/>
                          <a:sym typeface="Lexend"/>
                        </a:rPr>
                        <a:t>2850</a:t>
                      </a:r>
                      <a:endParaRPr sz="1800">
                        <a:latin typeface="Lexend"/>
                        <a:ea typeface="Lexend"/>
                        <a:cs typeface="Lexend"/>
                        <a:sym typeface="Lexend"/>
                      </a:endParaRPr>
                    </a:p>
                  </a:txBody>
                  <a:tcPr marT="0" marB="0" marR="0" marL="0">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315600">
                <a:tc>
                  <a:txBody>
                    <a:bodyPr/>
                    <a:lstStyle/>
                    <a:p>
                      <a:pPr indent="0" lvl="0" marL="0" rtl="0" algn="ctr">
                        <a:spcBef>
                          <a:spcPts val="0"/>
                        </a:spcBef>
                        <a:spcAft>
                          <a:spcPts val="0"/>
                        </a:spcAft>
                        <a:buNone/>
                      </a:pPr>
                      <a:r>
                        <a:rPr lang="en-GB" sz="1200">
                          <a:latin typeface="Lexend"/>
                          <a:ea typeface="Lexend"/>
                          <a:cs typeface="Lexend"/>
                          <a:sym typeface="Lexend"/>
                        </a:rPr>
                        <a:t>2</a:t>
                      </a:r>
                      <a:endParaRPr sz="1800">
                        <a:latin typeface="Lexend"/>
                        <a:ea typeface="Lexend"/>
                        <a:cs typeface="Lexend"/>
                        <a:sym typeface="Lexend"/>
                      </a:endParaRPr>
                    </a:p>
                  </a:txBody>
                  <a:tcPr marT="0" marB="0" marR="0" marL="0">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200">
                          <a:latin typeface="Lexend"/>
                          <a:ea typeface="Lexend"/>
                          <a:cs typeface="Lexend"/>
                          <a:sym typeface="Lexend"/>
                        </a:rPr>
                        <a:t>8620</a:t>
                      </a:r>
                      <a:endParaRPr sz="1800">
                        <a:latin typeface="Lexend"/>
                        <a:ea typeface="Lexend"/>
                        <a:cs typeface="Lexend"/>
                        <a:sym typeface="Lexend"/>
                      </a:endParaRPr>
                    </a:p>
                  </a:txBody>
                  <a:tcPr marT="0" marB="0" marR="0" marL="0">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315600">
                <a:tc>
                  <a:txBody>
                    <a:bodyPr/>
                    <a:lstStyle/>
                    <a:p>
                      <a:pPr indent="0" lvl="0" marL="0" rtl="0" algn="ctr">
                        <a:spcBef>
                          <a:spcPts val="0"/>
                        </a:spcBef>
                        <a:spcAft>
                          <a:spcPts val="0"/>
                        </a:spcAft>
                        <a:buNone/>
                      </a:pPr>
                      <a:r>
                        <a:rPr lang="en-GB" sz="1200">
                          <a:latin typeface="Lexend"/>
                          <a:ea typeface="Lexend"/>
                          <a:cs typeface="Lexend"/>
                          <a:sym typeface="Lexend"/>
                        </a:rPr>
                        <a:t>3</a:t>
                      </a:r>
                      <a:endParaRPr sz="1800">
                        <a:latin typeface="Lexend"/>
                        <a:ea typeface="Lexend"/>
                        <a:cs typeface="Lexend"/>
                        <a:sym typeface="Lexend"/>
                      </a:endParaRPr>
                    </a:p>
                  </a:txBody>
                  <a:tcPr marT="0" marB="0" marR="0" marL="0">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200">
                          <a:latin typeface="Lexend"/>
                          <a:ea typeface="Lexend"/>
                          <a:cs typeface="Lexend"/>
                          <a:sym typeface="Lexend"/>
                        </a:rPr>
                        <a:t>25 910</a:t>
                      </a:r>
                      <a:endParaRPr sz="1800">
                        <a:latin typeface="Lexend"/>
                        <a:ea typeface="Lexend"/>
                        <a:cs typeface="Lexend"/>
                        <a:sym typeface="Lexend"/>
                      </a:endParaRPr>
                    </a:p>
                  </a:txBody>
                  <a:tcPr marT="0" marB="0" marR="0" marL="0">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bl>
          </a:graphicData>
        </a:graphic>
      </p:graphicFrame>
      <p:pic>
        <p:nvPicPr>
          <p:cNvPr id="1693" name="Google Shape;1693;p122"/>
          <p:cNvPicPr preferRelativeResize="0"/>
          <p:nvPr/>
        </p:nvPicPr>
        <p:blipFill rotWithShape="1">
          <a:blip r:embed="rId3">
            <a:alphaModFix/>
          </a:blip>
          <a:srcRect b="12671" l="61925" r="14808" t="74256"/>
          <a:stretch/>
        </p:blipFill>
        <p:spPr>
          <a:xfrm rot="5400000">
            <a:off x="3955731" y="2134294"/>
            <a:ext cx="384588" cy="346199"/>
          </a:xfrm>
          <a:prstGeom prst="rect">
            <a:avLst/>
          </a:prstGeom>
          <a:noFill/>
          <a:ln>
            <a:noFill/>
          </a:ln>
        </p:spPr>
      </p:pic>
      <p:sp>
        <p:nvSpPr>
          <p:cNvPr id="1694" name="Google Shape;1694;p122"/>
          <p:cNvSpPr txBox="1"/>
          <p:nvPr/>
        </p:nvSpPr>
        <p:spPr>
          <a:xfrm>
            <a:off x="4297050" y="2154745"/>
            <a:ext cx="1053900" cy="3450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ea typeface="Lexend"/>
                <a:cs typeface="Lexend"/>
                <a:sym typeface="Lexend"/>
              </a:rPr>
              <a:t>+ 5770</a:t>
            </a:r>
            <a:endParaRPr sz="1800">
              <a:solidFill>
                <a:srgbClr val="000000"/>
              </a:solidFill>
              <a:latin typeface="Lexend"/>
              <a:ea typeface="Lexend"/>
              <a:cs typeface="Lexend"/>
              <a:sym typeface="Lexend"/>
            </a:endParaRPr>
          </a:p>
        </p:txBody>
      </p:sp>
      <p:pic>
        <p:nvPicPr>
          <p:cNvPr id="1695" name="Google Shape;1695;p122"/>
          <p:cNvPicPr preferRelativeResize="0"/>
          <p:nvPr/>
        </p:nvPicPr>
        <p:blipFill rotWithShape="1">
          <a:blip r:embed="rId3">
            <a:alphaModFix/>
          </a:blip>
          <a:srcRect b="12671" l="61925" r="14808" t="74256"/>
          <a:stretch/>
        </p:blipFill>
        <p:spPr>
          <a:xfrm rot="5400000">
            <a:off x="3955731" y="2458079"/>
            <a:ext cx="384588" cy="346199"/>
          </a:xfrm>
          <a:prstGeom prst="rect">
            <a:avLst/>
          </a:prstGeom>
          <a:noFill/>
          <a:ln>
            <a:noFill/>
          </a:ln>
        </p:spPr>
      </p:pic>
      <p:sp>
        <p:nvSpPr>
          <p:cNvPr id="1696" name="Google Shape;1696;p122"/>
          <p:cNvSpPr txBox="1"/>
          <p:nvPr/>
        </p:nvSpPr>
        <p:spPr>
          <a:xfrm>
            <a:off x="4297050" y="2478529"/>
            <a:ext cx="1053900" cy="3450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ea typeface="Lexend"/>
                <a:cs typeface="Lexend"/>
                <a:sym typeface="Lexend"/>
              </a:rPr>
              <a:t>+ 17 290</a:t>
            </a:r>
            <a:endParaRPr sz="1800">
              <a:solidFill>
                <a:srgbClr val="000000"/>
              </a:solidFill>
              <a:latin typeface="Lexend"/>
              <a:ea typeface="Lexend"/>
              <a:cs typeface="Lexend"/>
              <a:sym typeface="Lexend"/>
            </a:endParaRPr>
          </a:p>
        </p:txBody>
      </p:sp>
      <p:sp>
        <p:nvSpPr>
          <p:cNvPr id="1697" name="Google Shape;1697;p122"/>
          <p:cNvSpPr/>
          <p:nvPr/>
        </p:nvSpPr>
        <p:spPr>
          <a:xfrm>
            <a:off x="6347575" y="1846575"/>
            <a:ext cx="1111500" cy="976800"/>
          </a:xfrm>
          <a:prstGeom prst="roundRect">
            <a:avLst>
              <a:gd fmla="val 16667" name="adj"/>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9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01" name="Shape 1701"/>
        <p:cNvGrpSpPr/>
        <p:nvPr/>
      </p:nvGrpSpPr>
      <p:grpSpPr>
        <a:xfrm>
          <a:off x="0" y="0"/>
          <a:ext cx="0" cy="0"/>
          <a:chOff x="0" y="0"/>
          <a:chExt cx="0" cy="0"/>
        </a:xfrm>
      </p:grpSpPr>
      <p:sp>
        <p:nvSpPr>
          <p:cNvPr id="1702" name="Google Shape;1702;p123"/>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Falanqaynta xayeysiisyada (Analysing adverts)</a:t>
            </a:r>
            <a:endParaRPr/>
          </a:p>
        </p:txBody>
      </p:sp>
      <p:sp>
        <p:nvSpPr>
          <p:cNvPr id="1703" name="Google Shape;1703;p123"/>
          <p:cNvSpPr txBox="1"/>
          <p:nvPr>
            <p:ph idx="1" type="body"/>
          </p:nvPr>
        </p:nvSpPr>
        <p:spPr>
          <a:xfrm>
            <a:off x="324000" y="883600"/>
            <a:ext cx="8496000" cy="3800100"/>
          </a:xfrm>
          <a:prstGeom prst="rect">
            <a:avLst/>
          </a:prstGeom>
        </p:spPr>
        <p:txBody>
          <a:bodyPr anchorCtr="0" anchor="t" bIns="0" lIns="0" spcFirstLastPara="1" rIns="0" wrap="square" tIns="0">
            <a:normAutofit/>
          </a:bodyPr>
          <a:lstStyle/>
          <a:p>
            <a:pPr indent="0" lvl="0" marL="0" rtl="0" algn="l">
              <a:spcBef>
                <a:spcPts val="1000"/>
              </a:spcBef>
              <a:spcAft>
                <a:spcPts val="0"/>
              </a:spcAft>
              <a:buNone/>
            </a:pPr>
            <a:r>
              <a:rPr lang="en-GB" sz="1800">
                <a:latin typeface="Lexend"/>
              </a:rPr>
              <a:t>Waa kuwan waxyaabo kale oo la tixgeliyo:</a:t>
            </a:r>
            <a:endParaRPr sz="2000"/>
          </a:p>
          <a:p>
            <a:pPr indent="-355600" lvl="0" marL="457200" rtl="0" algn="l">
              <a:lnSpc>
                <a:spcPct val="100000"/>
              </a:lnSpc>
              <a:spcBef>
                <a:spcPts val="1000"/>
              </a:spcBef>
              <a:spcAft>
                <a:spcPts val="0"/>
              </a:spcAft>
              <a:buSzPts val="2000"/>
              <a:buChar char="-"/>
            </a:pPr>
            <a:r>
              <a:rPr lang="en-GB" sz="1800">
                <a:latin typeface="Lexend"/>
              </a:rPr>
              <a:t>Gawaarida Cabdi waxay u muuqdeen shirkad cusub, way fududahay in la helo kordhin boqolley oo weyn haddii aad ka bilowdo tiro aad u yar.</a:t>
            </a:r>
            <a:endParaRPr sz="2000"/>
          </a:p>
          <a:p>
            <a:pPr indent="-355600" lvl="0" marL="457200" rtl="0" algn="l">
              <a:lnSpc>
                <a:spcPct val="100000"/>
              </a:lnSpc>
              <a:spcBef>
                <a:spcPts val="1000"/>
              </a:spcBef>
              <a:spcAft>
                <a:spcPts val="0"/>
              </a:spcAft>
              <a:buSzPts val="2000"/>
              <a:buChar char="-"/>
            </a:pPr>
            <a:r>
              <a:rPr lang="en-GB" sz="1800">
                <a:latin typeface="Lexend"/>
              </a:rPr>
              <a:t>Waxay ahayd sannadkiisii 3aad, macquul ma aha in heerkan kordhintu sii socdo.</a:t>
            </a:r>
            <a:endParaRPr sz="2000"/>
          </a:p>
          <a:p>
            <a:pPr indent="-355600" lvl="0" marL="457200" rtl="0" algn="l">
              <a:lnSpc>
                <a:spcPct val="100000"/>
              </a:lnSpc>
              <a:spcBef>
                <a:spcPts val="1000"/>
              </a:spcBef>
              <a:spcAft>
                <a:spcPts val="1000"/>
              </a:spcAft>
              <a:buSzPts val="2000"/>
              <a:buChar char="-"/>
            </a:pPr>
            <a:r>
              <a:rPr lang="en-GB" sz="1800">
                <a:latin typeface="Lexend"/>
              </a:rPr>
              <a:t>Shirkaduhu waxay u badan tahay inay doortaan tirakoobka ugu fiican; taas waxay noqon kartaa tiro cayiman (raw figure) ama boqolley (percentage).</a:t>
            </a:r>
            <a:endParaRPr sz="20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03">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03">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03">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03">
                                            <p:txEl>
                                              <p:pRg end="3" st="3"/>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07" name="Shape 1707"/>
        <p:cNvGrpSpPr/>
        <p:nvPr/>
      </p:nvGrpSpPr>
      <p:grpSpPr>
        <a:xfrm>
          <a:off x="0" y="0"/>
          <a:ext cx="0" cy="0"/>
          <a:chOff x="0" y="0"/>
          <a:chExt cx="0" cy="0"/>
        </a:xfrm>
      </p:grpSpPr>
      <p:sp>
        <p:nvSpPr>
          <p:cNvPr id="1708" name="Google Shape;1708;p124"/>
          <p:cNvSpPr txBox="1"/>
          <p:nvPr>
            <p:ph idx="1" type="body"/>
          </p:nvPr>
        </p:nvSpPr>
        <p:spPr>
          <a:xfrm>
            <a:off x="324000" y="810000"/>
            <a:ext cx="8237700" cy="9069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400">
                <a:latin typeface="Lexend"/>
              </a:rPr>
              <a:t>Shirkad waxay weydiisay 40 qof waxayna sheegtay in 95% dadku ay ku talinayaan. Immisa qof ayaa kani yahay?</a:t>
            </a:r>
            <a:endParaRPr/>
          </a:p>
        </p:txBody>
      </p:sp>
      <p:sp>
        <p:nvSpPr>
          <p:cNvPr id="1709" name="Google Shape;1709;p124"/>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defRPr/>
            </a:pPr>
            <a:r>
              <a:rPr lang="en-GB" sz="1400">
                <a:latin typeface="Lexend"/>
              </a:rPr>
              <a:t>Falanqaynta xayeysiisyada (Analysing adverts)</a:t>
            </a:r>
            <a:endParaRPr/>
          </a:p>
        </p:txBody>
      </p:sp>
      <p:sp>
        <p:nvSpPr>
          <p:cNvPr id="1710" name="Google Shape;1710;p124"/>
          <p:cNvSpPr txBox="1"/>
          <p:nvPr>
            <p:ph idx="4294967295" type="body"/>
          </p:nvPr>
        </p:nvSpPr>
        <p:spPr>
          <a:xfrm>
            <a:off x="324000" y="1808700"/>
            <a:ext cx="2168700" cy="351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40 × 0.95 = 38</a:t>
            </a:r>
            <a:endParaRPr sz="2000"/>
          </a:p>
        </p:txBody>
      </p:sp>
      <p:sp>
        <p:nvSpPr>
          <p:cNvPr id="1711" name="Google Shape;1711;p124"/>
          <p:cNvSpPr txBox="1"/>
          <p:nvPr>
            <p:ph idx="4294967295" type="body"/>
          </p:nvPr>
        </p:nvSpPr>
        <p:spPr>
          <a:xfrm>
            <a:off x="324000" y="2291550"/>
            <a:ext cx="2168700" cy="351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38 qof</a:t>
            </a:r>
            <a:endParaRPr sz="2000"/>
          </a:p>
        </p:txBody>
      </p:sp>
      <p:sp>
        <p:nvSpPr>
          <p:cNvPr id="1712" name="Google Shape;1712;p124"/>
          <p:cNvSpPr txBox="1"/>
          <p:nvPr>
            <p:ph idx="1" type="body"/>
          </p:nvPr>
        </p:nvSpPr>
        <p:spPr>
          <a:xfrm>
            <a:off x="324000" y="2700000"/>
            <a:ext cx="8461500" cy="9069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0"/>
              </a:spcAft>
              <a:buNone/>
              <a:defRPr/>
            </a:pPr>
            <a:r>
              <a:rPr lang="en-GB" sz="1400">
                <a:latin typeface="Lexend"/>
              </a:rPr>
              <a:t>Sheeg sababta sheegashadan (claim) looga yaabo inaysan qancin sida ay u muuqato.</a:t>
            </a:r>
            <a:r>
              <a:rPr lang="en-GB" sz="1400">
                <a:latin typeface="Lexend"/>
              </a:rPr>
              <a:t/>
            </a:r>
            <a:r>
              <a:rPr lang="en-GB" sz="1400">
                <a:latin typeface="Lexend"/>
              </a:rPr>
              <a:t/>
            </a:r>
            <a:r>
              <a:rPr lang="en-GB" sz="1400">
                <a:latin typeface="Lexend"/>
              </a:rPr>
              <a:t/>
            </a:r>
            <a:endParaRPr/>
          </a:p>
        </p:txBody>
      </p:sp>
      <p:sp>
        <p:nvSpPr>
          <p:cNvPr id="1713" name="Google Shape;1713;p124"/>
          <p:cNvSpPr txBox="1"/>
          <p:nvPr>
            <p:ph idx="4294967295" type="body"/>
          </p:nvPr>
        </p:nvSpPr>
        <p:spPr>
          <a:xfrm>
            <a:off x="373550" y="3505625"/>
            <a:ext cx="8429100" cy="1192500"/>
          </a:xfrm>
          <a:prstGeom prst="rect">
            <a:avLst/>
          </a:prstGeom>
        </p:spPr>
        <p:txBody>
          <a:bodyPr anchorCtr="0" anchor="t" bIns="0" lIns="0" spcFirstLastPara="1" rIns="0" wrap="square" tIns="0">
            <a:normAutofit/>
          </a:bodyPr>
          <a:lstStyle/>
          <a:p>
            <a:pPr indent="-355600" lvl="0" marL="457200" rtl="0" algn="l">
              <a:lnSpc>
                <a:spcPct val="100000"/>
              </a:lnSpc>
              <a:spcBef>
                <a:spcPts val="0"/>
              </a:spcBef>
              <a:spcAft>
                <a:spcPts val="0"/>
              </a:spcAft>
              <a:buSzPts val="2000"/>
              <a:buFont typeface="Kalam"/>
              <a:buChar char="-"/>
            </a:pPr>
            <a:r>
              <a:rPr lang="en-GB" sz="1100">
                <a:latin typeface="Kalam"/>
                <a:ea typeface="Kalam"/>
                <a:cs typeface="Kalam"/>
                <a:sym typeface="Kalam"/>
              </a:rPr>
              <a:t>Haddii kani yahay badeecad qaran ama caalami ah, cabbirka muunadda (sample size) ee 40 waa mid yar.</a:t>
            </a:r>
            <a:endParaRPr sz="2000">
              <a:latin typeface="Kalam"/>
              <a:ea typeface="Kalam"/>
              <a:cs typeface="Kalam"/>
              <a:sym typeface="Kalam"/>
            </a:endParaRPr>
          </a:p>
          <a:p>
            <a:pPr indent="-355600" lvl="0" marL="457200" rtl="0" algn="l">
              <a:lnSpc>
                <a:spcPct val="100000"/>
              </a:lnSpc>
              <a:spcBef>
                <a:spcPts val="0"/>
              </a:spcBef>
              <a:spcAft>
                <a:spcPts val="0"/>
              </a:spcAft>
              <a:buSzPts val="2000"/>
              <a:buFont typeface="Kalam"/>
              <a:buChar char="-"/>
            </a:pPr>
            <a:r>
              <a:rPr lang="en-GB" sz="1100">
                <a:latin typeface="Kalam"/>
                <a:ea typeface="Kalam"/>
                <a:cs typeface="Kalam"/>
                <a:sym typeface="Kalam"/>
              </a:rPr>
              <a:t>Ma hayno macluumaad ku saabsan cidda la sahmiyay.</a:t>
            </a:r>
            <a:r>
              <a:rPr lang="en-GB" sz="1100">
                <a:latin typeface="Kalam"/>
                <a:ea typeface="Kalam"/>
                <a:cs typeface="Kalam"/>
                <a:sym typeface="Kalam"/>
              </a:rPr>
              <a:t/>
            </a:r>
            <a:endParaRPr sz="2000">
              <a:latin typeface="Kalam"/>
              <a:ea typeface="Kalam"/>
              <a:cs typeface="Kalam"/>
              <a:sym typeface="Kalam"/>
            </a:endParaRPr>
          </a:p>
          <a:p>
            <a:pPr indent="-355600" lvl="0" marL="457200" rtl="0" algn="l">
              <a:lnSpc>
                <a:spcPct val="100000"/>
              </a:lnSpc>
              <a:spcBef>
                <a:spcPts val="0"/>
              </a:spcBef>
              <a:spcAft>
                <a:spcPts val="0"/>
              </a:spcAft>
              <a:buSzPts val="2000"/>
              <a:buFont typeface="Kalam"/>
              <a:buChar char="-"/>
            </a:pPr>
            <a:r>
              <a:rPr lang="en-GB" sz="1100">
                <a:latin typeface="Kalam"/>
                <a:ea typeface="Kalam"/>
                <a:cs typeface="Kalam"/>
                <a:sym typeface="Kalam"/>
              </a:rPr>
              <a:t>Ma naqaanno sida su'aasha loo weydiiyay; qaab cayiman ama weydiinta dadka qof ahaan waxay keeni kartaa jawaabo ka fiican.</a:t>
            </a:r>
            <a:endParaRPr sz="2000">
              <a:latin typeface="Kalam"/>
              <a:ea typeface="Kalam"/>
              <a:cs typeface="Kalam"/>
              <a:sym typeface="Kalam"/>
            </a:endParaRPr>
          </a:p>
          <a:p>
            <a:pPr indent="0" lvl="0" marL="0" rtl="0" algn="l">
              <a:lnSpc>
                <a:spcPct val="100000"/>
              </a:lnSpc>
              <a:spcBef>
                <a:spcPts val="0"/>
              </a:spcBef>
              <a:spcAft>
                <a:spcPts val="0"/>
              </a:spcAft>
              <a:buNone/>
            </a:pPr>
            <a:r>
              <a:rPr lang="en-GB" sz="1800">
                <a:latin typeface="Lexend"/>
              </a:rPr>
              <a:t> </a:t>
            </a:r>
            <a:endParaRPr sz="20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1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1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1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17" name="Shape 1717"/>
        <p:cNvGrpSpPr/>
        <p:nvPr/>
      </p:nvGrpSpPr>
      <p:grpSpPr>
        <a:xfrm>
          <a:off x="0" y="0"/>
          <a:ext cx="0" cy="0"/>
          <a:chOff x="0" y="0"/>
          <a:chExt cx="0" cy="0"/>
        </a:xfrm>
      </p:grpSpPr>
      <p:sp>
        <p:nvSpPr>
          <p:cNvPr id="1718" name="Google Shape;1718;p125"/>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Falanqaynta xayeysiisyada (adverts)</a:t>
            </a:r>
            <a:endParaRPr/>
          </a:p>
        </p:txBody>
      </p:sp>
      <p:sp>
        <p:nvSpPr>
          <p:cNvPr id="1719" name="Google Shape;1719;p125"/>
          <p:cNvSpPr txBox="1"/>
          <p:nvPr>
            <p:ph idx="1" type="body"/>
          </p:nvPr>
        </p:nvSpPr>
        <p:spPr>
          <a:xfrm>
            <a:off x="324000" y="810000"/>
            <a:ext cx="8237700" cy="9069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Faa'iidada shirkaddu waxay ka kacday £24 000 sannadkii 1 ilaa £28 000 sannadkii 2. Waa maxay tan korodhka boqolleyda (percentage increase)?</a:t>
            </a:r>
            <a:endParaRPr/>
          </a:p>
        </p:txBody>
      </p:sp>
      <p:sp>
        <p:nvSpPr>
          <p:cNvPr id="1720" name="Google Shape;1720;p125"/>
          <p:cNvSpPr txBox="1"/>
          <p:nvPr>
            <p:ph idx="4294967295" type="body"/>
          </p:nvPr>
        </p:nvSpPr>
        <p:spPr>
          <a:xfrm>
            <a:off x="324000" y="1808700"/>
            <a:ext cx="3167400" cy="351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4000</a:t>
            </a:r>
            <a:r>
              <a:rPr lang="en-GB" sz="1100">
                <a:latin typeface="Kalam"/>
                <a:ea typeface="Kalam"/>
                <a:cs typeface="Kalam"/>
                <a:sym typeface="Kalam"/>
              </a:rPr>
              <a:t> ÷ 24 000 = 0.1666…</a:t>
            </a:r>
            <a:r>
              <a:rPr lang="en-GB" sz="1800">
                <a:latin typeface="Lexend"/>
              </a:rPr>
              <a:t> </a:t>
            </a:r>
            <a:endParaRPr sz="2000"/>
          </a:p>
        </p:txBody>
      </p:sp>
      <p:sp>
        <p:nvSpPr>
          <p:cNvPr id="1721" name="Google Shape;1721;p125"/>
          <p:cNvSpPr txBox="1"/>
          <p:nvPr>
            <p:ph idx="4294967295" type="body"/>
          </p:nvPr>
        </p:nvSpPr>
        <p:spPr>
          <a:xfrm>
            <a:off x="324000" y="2348700"/>
            <a:ext cx="4043700" cy="351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Qiyaastii 16.7% korodh.</a:t>
            </a:r>
            <a:r>
              <a:rPr lang="en-GB" sz="1800">
                <a:latin typeface="Lexend"/>
              </a:rPr>
              <a:t/>
            </a:r>
            <a:endParaRPr sz="2000"/>
          </a:p>
        </p:txBody>
      </p:sp>
      <p:sp>
        <p:nvSpPr>
          <p:cNvPr id="1722" name="Google Shape;1722;p125"/>
          <p:cNvSpPr txBox="1"/>
          <p:nvPr>
            <p:ph idx="1" type="body"/>
          </p:nvPr>
        </p:nvSpPr>
        <p:spPr>
          <a:xfrm>
            <a:off x="324000" y="3031300"/>
            <a:ext cx="8237700" cy="9069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Faa'iidada shirkaddu waxay ka dhacday £15 000 sannadkii 1 ilaa £13 500 sannadkii 2. Waa maxay tan hoos u dhaca boqolleyda (percentage decrease)?</a:t>
            </a:r>
            <a:endParaRPr/>
          </a:p>
        </p:txBody>
      </p:sp>
      <p:sp>
        <p:nvSpPr>
          <p:cNvPr id="1723" name="Google Shape;1723;p125"/>
          <p:cNvSpPr txBox="1"/>
          <p:nvPr>
            <p:ph idx="4294967295" type="body"/>
          </p:nvPr>
        </p:nvSpPr>
        <p:spPr>
          <a:xfrm>
            <a:off x="324000" y="3938200"/>
            <a:ext cx="3167400" cy="351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1500</a:t>
            </a:r>
            <a:r>
              <a:rPr lang="en-GB" sz="1100">
                <a:latin typeface="Kalam"/>
                <a:ea typeface="Kalam"/>
                <a:cs typeface="Kalam"/>
                <a:sym typeface="Kalam"/>
              </a:rPr>
              <a:t> ÷ 15 000 = 0.1</a:t>
            </a:r>
            <a:r>
              <a:rPr lang="en-GB" sz="1800">
                <a:latin typeface="Lexend"/>
              </a:rPr>
              <a:t> </a:t>
            </a:r>
            <a:endParaRPr sz="2000"/>
          </a:p>
        </p:txBody>
      </p:sp>
      <p:sp>
        <p:nvSpPr>
          <p:cNvPr id="1724" name="Google Shape;1724;p125"/>
          <p:cNvSpPr txBox="1"/>
          <p:nvPr>
            <p:ph idx="4294967295" type="body"/>
          </p:nvPr>
        </p:nvSpPr>
        <p:spPr>
          <a:xfrm>
            <a:off x="324000" y="4435200"/>
            <a:ext cx="3167400" cy="351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10% hoos u dhac.</a:t>
            </a:r>
            <a:r>
              <a:rPr lang="en-GB" sz="1800">
                <a:latin typeface="Lexend"/>
              </a:rPr>
              <a:t/>
            </a:r>
            <a:endParaRPr sz="20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2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2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2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2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28" name="Shape 1728"/>
        <p:cNvGrpSpPr/>
        <p:nvPr/>
      </p:nvGrpSpPr>
      <p:grpSpPr>
        <a:xfrm>
          <a:off x="0" y="0"/>
          <a:ext cx="0" cy="0"/>
          <a:chOff x="0" y="0"/>
          <a:chExt cx="0" cy="0"/>
        </a:xfrm>
      </p:grpSpPr>
      <p:sp>
        <p:nvSpPr>
          <p:cNvPr id="1729" name="Google Shape;1729;p126"/>
          <p:cNvSpPr/>
          <p:nvPr/>
        </p:nvSpPr>
        <p:spPr>
          <a:xfrm>
            <a:off x="328350" y="3126150"/>
            <a:ext cx="3607800" cy="1429500"/>
          </a:xfrm>
          <a:prstGeom prst="rect">
            <a:avLst/>
          </a:pr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730" name="Google Shape;1730;p126"/>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a:latin typeface="Lexend"/>
              </a:rPr>
              <a:t>Falanqaynta xayeysiisyada (adverts)</a:t>
            </a:r>
            <a:endParaRPr/>
          </a:p>
        </p:txBody>
      </p:sp>
      <p:sp>
        <p:nvSpPr>
          <p:cNvPr id="1731" name="Google Shape;1731;p126"/>
          <p:cNvSpPr txBox="1"/>
          <p:nvPr>
            <p:ph idx="1" type="body"/>
          </p:nvPr>
        </p:nvSpPr>
        <p:spPr>
          <a:xfrm>
            <a:off x="324000" y="810000"/>
            <a:ext cx="8237700" cy="662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1) Sanduuqa 'sonkor yar' ee muesli wuxuu xayeysiiyaa 20% sonkor ka yar.</a:t>
            </a:r>
            <a:endParaRPr sz="2000"/>
          </a:p>
        </p:txBody>
      </p:sp>
      <p:sp>
        <p:nvSpPr>
          <p:cNvPr id="1732" name="Google Shape;1732;p126"/>
          <p:cNvSpPr/>
          <p:nvPr/>
        </p:nvSpPr>
        <p:spPr>
          <a:xfrm>
            <a:off x="610625" y="1326750"/>
            <a:ext cx="1321800" cy="1628100"/>
          </a:xfrm>
          <a:prstGeom prst="cube">
            <a:avLst>
              <a:gd fmla="val 12500" name="adj"/>
            </a:avLst>
          </a:prstGeom>
          <a:solidFill>
            <a:srgbClr val="374CF1">
              <a:alpha val="47470"/>
            </a:srgbClr>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733" name="Google Shape;1733;p126"/>
          <p:cNvSpPr txBox="1"/>
          <p:nvPr>
            <p:ph idx="1" type="body"/>
          </p:nvPr>
        </p:nvSpPr>
        <p:spPr>
          <a:xfrm>
            <a:off x="502875" y="1788750"/>
            <a:ext cx="1235700" cy="285300"/>
          </a:xfrm>
          <a:prstGeom prst="rect">
            <a:avLst/>
          </a:prstGeom>
        </p:spPr>
        <p:txBody>
          <a:bodyPr anchorCtr="0" anchor="t" bIns="0" lIns="0" spcFirstLastPara="1" rIns="0" wrap="square" tIns="0">
            <a:normAutofit/>
          </a:bodyPr>
          <a:lstStyle/>
          <a:p>
            <a:pPr indent="0" lvl="0" marL="0" rtl="0" algn="ctr">
              <a:lnSpc>
                <a:spcPct val="100000"/>
              </a:lnSpc>
              <a:spcBef>
                <a:spcPts val="0"/>
              </a:spcBef>
              <a:spcAft>
                <a:spcPts val="0"/>
              </a:spcAft>
              <a:buNone/>
            </a:pPr>
            <a:r>
              <a:rPr lang="en-GB" sz="1800">
                <a:latin typeface="Lexend"/>
              </a:rPr>
              <a:t>Muesli caadi ah</a:t>
            </a:r>
            <a:r>
              <a:rPr lang="en-GB" sz="1800">
                <a:latin typeface="Lexend"/>
              </a:rPr>
              <a:t/>
            </a:r>
            <a:endParaRPr sz="1800"/>
          </a:p>
        </p:txBody>
      </p:sp>
      <p:sp>
        <p:nvSpPr>
          <p:cNvPr id="1734" name="Google Shape;1734;p126"/>
          <p:cNvSpPr/>
          <p:nvPr/>
        </p:nvSpPr>
        <p:spPr>
          <a:xfrm>
            <a:off x="379225" y="3214675"/>
            <a:ext cx="805200" cy="1062000"/>
          </a:xfrm>
          <a:prstGeom prst="roundRect">
            <a:avLst>
              <a:gd fmla="val 39268" name="adj"/>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735" name="Google Shape;1735;p126"/>
          <p:cNvSpPr/>
          <p:nvPr/>
        </p:nvSpPr>
        <p:spPr>
          <a:xfrm>
            <a:off x="1281033" y="3214675"/>
            <a:ext cx="805200" cy="1062000"/>
          </a:xfrm>
          <a:prstGeom prst="roundRect">
            <a:avLst>
              <a:gd fmla="val 39268" name="adj"/>
            </a:avLst>
          </a:prstGeom>
          <a:solidFill>
            <a:srgbClr val="FF9900"/>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736" name="Google Shape;1736;p126"/>
          <p:cNvSpPr/>
          <p:nvPr/>
        </p:nvSpPr>
        <p:spPr>
          <a:xfrm>
            <a:off x="2182841" y="3214675"/>
            <a:ext cx="805200" cy="1062000"/>
          </a:xfrm>
          <a:prstGeom prst="roundRect">
            <a:avLst>
              <a:gd fmla="val 39268" name="adj"/>
            </a:avLst>
          </a:prstGeom>
          <a:solidFill>
            <a:srgbClr val="93C47D"/>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737" name="Google Shape;1737;p126"/>
          <p:cNvSpPr/>
          <p:nvPr/>
        </p:nvSpPr>
        <p:spPr>
          <a:xfrm>
            <a:off x="3084649" y="3214675"/>
            <a:ext cx="805200" cy="1062000"/>
          </a:xfrm>
          <a:prstGeom prst="roundRect">
            <a:avLst>
              <a:gd fmla="val 39268" name="adj"/>
            </a:avLst>
          </a:prstGeom>
          <a:solidFill>
            <a:srgbClr val="FF9900"/>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738" name="Google Shape;1738;p126"/>
          <p:cNvSpPr/>
          <p:nvPr/>
        </p:nvSpPr>
        <p:spPr>
          <a:xfrm>
            <a:off x="651650" y="2660750"/>
            <a:ext cx="638400" cy="221400"/>
          </a:xfrm>
          <a:prstGeom prst="rect">
            <a:avLst/>
          </a:pr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739" name="Google Shape;1739;p126"/>
          <p:cNvSpPr/>
          <p:nvPr/>
        </p:nvSpPr>
        <p:spPr>
          <a:xfrm>
            <a:off x="660653" y="2676415"/>
            <a:ext cx="132600" cy="188100"/>
          </a:xfrm>
          <a:prstGeom prst="roundRect">
            <a:avLst>
              <a:gd fmla="val 39268" name="adj"/>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740" name="Google Shape;1740;p126"/>
          <p:cNvSpPr/>
          <p:nvPr/>
        </p:nvSpPr>
        <p:spPr>
          <a:xfrm>
            <a:off x="820254" y="2676415"/>
            <a:ext cx="132600" cy="188100"/>
          </a:xfrm>
          <a:prstGeom prst="roundRect">
            <a:avLst>
              <a:gd fmla="val 39268" name="adj"/>
            </a:avLst>
          </a:prstGeom>
          <a:solidFill>
            <a:srgbClr val="FF9900"/>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741" name="Google Shape;1741;p126"/>
          <p:cNvSpPr/>
          <p:nvPr/>
        </p:nvSpPr>
        <p:spPr>
          <a:xfrm>
            <a:off x="979856" y="2676415"/>
            <a:ext cx="132600" cy="188100"/>
          </a:xfrm>
          <a:prstGeom prst="roundRect">
            <a:avLst>
              <a:gd fmla="val 39268" name="adj"/>
            </a:avLst>
          </a:prstGeom>
          <a:solidFill>
            <a:srgbClr val="93C47D"/>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742" name="Google Shape;1742;p126"/>
          <p:cNvSpPr/>
          <p:nvPr/>
        </p:nvSpPr>
        <p:spPr>
          <a:xfrm>
            <a:off x="1139457" y="2676415"/>
            <a:ext cx="132600" cy="188100"/>
          </a:xfrm>
          <a:prstGeom prst="roundRect">
            <a:avLst>
              <a:gd fmla="val 39268" name="adj"/>
            </a:avLst>
          </a:prstGeom>
          <a:solidFill>
            <a:srgbClr val="FF9900"/>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743" name="Google Shape;1743;p126"/>
          <p:cNvSpPr txBox="1"/>
          <p:nvPr>
            <p:ph idx="1" type="body"/>
          </p:nvPr>
        </p:nvSpPr>
        <p:spPr>
          <a:xfrm>
            <a:off x="349286" y="3440518"/>
            <a:ext cx="805200" cy="279300"/>
          </a:xfrm>
          <a:prstGeom prst="rect">
            <a:avLst/>
          </a:prstGeom>
        </p:spPr>
        <p:txBody>
          <a:bodyPr anchorCtr="0" anchor="t" bIns="0" lIns="0" spcFirstLastPara="1" rIns="0" wrap="square" tIns="0">
            <a:normAutofit/>
          </a:bodyPr>
          <a:lstStyle/>
          <a:p>
            <a:pPr indent="0" lvl="0" marL="0" rtl="0" algn="ctr">
              <a:lnSpc>
                <a:spcPct val="100000"/>
              </a:lnSpc>
              <a:spcBef>
                <a:spcPts val="0"/>
              </a:spcBef>
              <a:spcAft>
                <a:spcPts val="0"/>
              </a:spcAft>
              <a:buNone/>
            </a:pPr>
            <a:r>
              <a:rPr lang="en-GB" sz="1100">
                <a:latin typeface="Lexend"/>
              </a:rPr>
              <a:t>Tamarta (Energy)</a:t>
            </a:r>
            <a:endParaRPr sz="1700"/>
          </a:p>
        </p:txBody>
      </p:sp>
      <p:sp>
        <p:nvSpPr>
          <p:cNvPr id="1744" name="Google Shape;1744;p126"/>
          <p:cNvSpPr txBox="1"/>
          <p:nvPr>
            <p:ph idx="1" type="body"/>
          </p:nvPr>
        </p:nvSpPr>
        <p:spPr>
          <a:xfrm>
            <a:off x="324000" y="3719732"/>
            <a:ext cx="805200" cy="279300"/>
          </a:xfrm>
          <a:prstGeom prst="rect">
            <a:avLst/>
          </a:prstGeom>
        </p:spPr>
        <p:txBody>
          <a:bodyPr anchorCtr="0" anchor="t" bIns="0" lIns="0" spcFirstLastPara="1" rIns="0" wrap="square" tIns="0">
            <a:normAutofit/>
          </a:bodyPr>
          <a:lstStyle/>
          <a:p>
            <a:pPr indent="0" lvl="0" marL="0" rtl="0" algn="ctr">
              <a:lnSpc>
                <a:spcPct val="100000"/>
              </a:lnSpc>
              <a:spcBef>
                <a:spcPts val="0"/>
              </a:spcBef>
              <a:spcAft>
                <a:spcPts val="0"/>
              </a:spcAft>
              <a:buNone/>
            </a:pPr>
            <a:r>
              <a:rPr lang="en-GB" sz="1100">
                <a:latin typeface="Lexend"/>
              </a:rPr>
              <a:t>375 Kcal</a:t>
            </a:r>
            <a:endParaRPr sz="1700"/>
          </a:p>
        </p:txBody>
      </p:sp>
      <p:sp>
        <p:nvSpPr>
          <p:cNvPr id="1745" name="Google Shape;1745;p126"/>
          <p:cNvSpPr txBox="1"/>
          <p:nvPr>
            <p:ph idx="1" type="body"/>
          </p:nvPr>
        </p:nvSpPr>
        <p:spPr>
          <a:xfrm>
            <a:off x="1253293" y="3440518"/>
            <a:ext cx="805200" cy="279300"/>
          </a:xfrm>
          <a:prstGeom prst="rect">
            <a:avLst/>
          </a:prstGeom>
        </p:spPr>
        <p:txBody>
          <a:bodyPr anchorCtr="0" anchor="t" bIns="0" lIns="0" spcFirstLastPara="1" rIns="0" wrap="square" tIns="0">
            <a:normAutofit/>
          </a:bodyPr>
          <a:lstStyle/>
          <a:p>
            <a:pPr indent="0" lvl="0" marL="0" rtl="0" algn="ctr">
              <a:lnSpc>
                <a:spcPct val="100000"/>
              </a:lnSpc>
              <a:spcBef>
                <a:spcPts val="0"/>
              </a:spcBef>
              <a:spcAft>
                <a:spcPts val="0"/>
              </a:spcAft>
              <a:buNone/>
            </a:pPr>
            <a:r>
              <a:rPr lang="en-GB" sz="1100">
                <a:latin typeface="Lexend"/>
              </a:rPr>
              <a:t>Baruurta (Fat)</a:t>
            </a:r>
            <a:endParaRPr sz="1700"/>
          </a:p>
        </p:txBody>
      </p:sp>
      <p:sp>
        <p:nvSpPr>
          <p:cNvPr id="1746" name="Google Shape;1746;p126"/>
          <p:cNvSpPr txBox="1"/>
          <p:nvPr>
            <p:ph idx="1" type="body"/>
          </p:nvPr>
        </p:nvSpPr>
        <p:spPr>
          <a:xfrm>
            <a:off x="1235607" y="3719732"/>
            <a:ext cx="805200" cy="279300"/>
          </a:xfrm>
          <a:prstGeom prst="rect">
            <a:avLst/>
          </a:prstGeom>
        </p:spPr>
        <p:txBody>
          <a:bodyPr anchorCtr="0" anchor="t" bIns="0" lIns="0" spcFirstLastPara="1" rIns="0" wrap="square" tIns="0">
            <a:normAutofit/>
          </a:bodyPr>
          <a:lstStyle/>
          <a:p>
            <a:pPr indent="0" lvl="0" marL="0" rtl="0" algn="ctr">
              <a:lnSpc>
                <a:spcPct val="100000"/>
              </a:lnSpc>
              <a:spcBef>
                <a:spcPts val="0"/>
              </a:spcBef>
              <a:spcAft>
                <a:spcPts val="0"/>
              </a:spcAft>
              <a:buNone/>
            </a:pPr>
            <a:r>
              <a:rPr lang="en-GB" sz="1100">
                <a:latin typeface="Lexend"/>
              </a:rPr>
              <a:t>6.2 g</a:t>
            </a:r>
            <a:endParaRPr sz="1700"/>
          </a:p>
        </p:txBody>
      </p:sp>
      <p:sp>
        <p:nvSpPr>
          <p:cNvPr id="1747" name="Google Shape;1747;p126"/>
          <p:cNvSpPr txBox="1"/>
          <p:nvPr>
            <p:ph idx="1" type="body"/>
          </p:nvPr>
        </p:nvSpPr>
        <p:spPr>
          <a:xfrm>
            <a:off x="2138987" y="3440525"/>
            <a:ext cx="870900" cy="279300"/>
          </a:xfrm>
          <a:prstGeom prst="rect">
            <a:avLst/>
          </a:prstGeom>
        </p:spPr>
        <p:txBody>
          <a:bodyPr anchorCtr="0" anchor="t" bIns="0" lIns="0" spcFirstLastPara="1" rIns="0" wrap="square" tIns="0">
            <a:normAutofit/>
          </a:bodyPr>
          <a:lstStyle/>
          <a:p>
            <a:pPr indent="0" lvl="0" marL="0" rtl="0" algn="ctr">
              <a:lnSpc>
                <a:spcPct val="100000"/>
              </a:lnSpc>
              <a:spcBef>
                <a:spcPts val="0"/>
              </a:spcBef>
              <a:spcAft>
                <a:spcPts val="0"/>
              </a:spcAft>
              <a:buNone/>
            </a:pPr>
            <a:r>
              <a:rPr lang="en-GB" sz="1400">
                <a:latin typeface="Lexend"/>
              </a:rPr>
              <a:t>Saturates</a:t>
            </a:r>
            <a:endParaRPr sz="1400"/>
          </a:p>
        </p:txBody>
      </p:sp>
      <p:sp>
        <p:nvSpPr>
          <p:cNvPr id="1748" name="Google Shape;1748;p126"/>
          <p:cNvSpPr txBox="1"/>
          <p:nvPr>
            <p:ph idx="1" type="body"/>
          </p:nvPr>
        </p:nvSpPr>
        <p:spPr>
          <a:xfrm>
            <a:off x="2204683" y="3719732"/>
            <a:ext cx="805200" cy="279300"/>
          </a:xfrm>
          <a:prstGeom prst="rect">
            <a:avLst/>
          </a:prstGeom>
        </p:spPr>
        <p:txBody>
          <a:bodyPr anchorCtr="0" anchor="t" bIns="0" lIns="0" spcFirstLastPara="1" rIns="0" wrap="square" tIns="0">
            <a:normAutofit/>
          </a:bodyPr>
          <a:lstStyle/>
          <a:p>
            <a:pPr indent="0" lvl="0" marL="0" rtl="0" algn="ctr">
              <a:lnSpc>
                <a:spcPct val="100000"/>
              </a:lnSpc>
              <a:spcBef>
                <a:spcPts val="0"/>
              </a:spcBef>
              <a:spcAft>
                <a:spcPts val="0"/>
              </a:spcAft>
              <a:buNone/>
            </a:pPr>
            <a:r>
              <a:rPr lang="en-GB" sz="1100">
                <a:latin typeface="Lexend"/>
              </a:rPr>
              <a:t>0.9</a:t>
            </a:r>
            <a:r>
              <a:rPr lang="en-GB" sz="1100">
                <a:latin typeface="Lexend"/>
              </a:rPr>
              <a:t> g</a:t>
            </a:r>
            <a:endParaRPr sz="1700"/>
          </a:p>
        </p:txBody>
      </p:sp>
      <p:sp>
        <p:nvSpPr>
          <p:cNvPr id="1749" name="Google Shape;1749;p126"/>
          <p:cNvSpPr txBox="1"/>
          <p:nvPr>
            <p:ph idx="1" type="body"/>
          </p:nvPr>
        </p:nvSpPr>
        <p:spPr>
          <a:xfrm>
            <a:off x="3084650" y="3466425"/>
            <a:ext cx="749700" cy="279300"/>
          </a:xfrm>
          <a:prstGeom prst="rect">
            <a:avLst/>
          </a:prstGeom>
        </p:spPr>
        <p:txBody>
          <a:bodyPr anchorCtr="0" anchor="t" bIns="0" lIns="0" spcFirstLastPara="1" rIns="0" wrap="square" tIns="0">
            <a:normAutofit/>
          </a:bodyPr>
          <a:lstStyle/>
          <a:p>
            <a:pPr indent="0" lvl="0" marL="0" rtl="0" algn="ctr">
              <a:lnSpc>
                <a:spcPct val="100000"/>
              </a:lnSpc>
              <a:spcBef>
                <a:spcPts val="0"/>
              </a:spcBef>
              <a:spcAft>
                <a:spcPts val="0"/>
              </a:spcAft>
              <a:buNone/>
            </a:pPr>
            <a:r>
              <a:rPr lang="en-GB" sz="1100">
                <a:latin typeface="Lexend"/>
              </a:rPr>
              <a:t>Sonkorta (Sugars)</a:t>
            </a:r>
            <a:endParaRPr sz="1700"/>
          </a:p>
        </p:txBody>
      </p:sp>
      <p:sp>
        <p:nvSpPr>
          <p:cNvPr id="1750" name="Google Shape;1750;p126"/>
          <p:cNvSpPr txBox="1"/>
          <p:nvPr>
            <p:ph idx="1" type="body"/>
          </p:nvPr>
        </p:nvSpPr>
        <p:spPr>
          <a:xfrm>
            <a:off x="3087657" y="3745632"/>
            <a:ext cx="805200" cy="279300"/>
          </a:xfrm>
          <a:prstGeom prst="rect">
            <a:avLst/>
          </a:prstGeom>
        </p:spPr>
        <p:txBody>
          <a:bodyPr anchorCtr="0" anchor="t" bIns="0" lIns="0" spcFirstLastPara="1" rIns="0" wrap="square" tIns="0">
            <a:normAutofit/>
          </a:bodyPr>
          <a:lstStyle/>
          <a:p>
            <a:pPr indent="0" lvl="0" marL="0" rtl="0" algn="ctr">
              <a:lnSpc>
                <a:spcPct val="100000"/>
              </a:lnSpc>
              <a:spcBef>
                <a:spcPts val="0"/>
              </a:spcBef>
              <a:spcAft>
                <a:spcPts val="0"/>
              </a:spcAft>
              <a:buNone/>
            </a:pPr>
            <a:r>
              <a:rPr lang="en-GB" sz="1100">
                <a:latin typeface="Lexend"/>
              </a:rPr>
              <a:t>20</a:t>
            </a:r>
            <a:r>
              <a:rPr lang="en-GB" sz="1100">
                <a:latin typeface="Lexend"/>
              </a:rPr>
              <a:t> g</a:t>
            </a:r>
            <a:endParaRPr sz="1700"/>
          </a:p>
        </p:txBody>
      </p:sp>
      <p:sp>
        <p:nvSpPr>
          <p:cNvPr id="1751" name="Google Shape;1751;p126"/>
          <p:cNvSpPr txBox="1"/>
          <p:nvPr>
            <p:ph idx="1" type="body"/>
          </p:nvPr>
        </p:nvSpPr>
        <p:spPr>
          <a:xfrm>
            <a:off x="1738575" y="4298657"/>
            <a:ext cx="2095800" cy="221400"/>
          </a:xfrm>
          <a:prstGeom prst="rect">
            <a:avLst/>
          </a:prstGeom>
        </p:spPr>
        <p:txBody>
          <a:bodyPr anchorCtr="0" anchor="t" bIns="0" lIns="0" spcFirstLastPara="1" rIns="0" wrap="square" tIns="0">
            <a:normAutofit/>
          </a:bodyPr>
          <a:lstStyle/>
          <a:p>
            <a:pPr indent="0" lvl="0" marL="0" rtl="0" algn="ctr">
              <a:lnSpc>
                <a:spcPct val="100000"/>
              </a:lnSpc>
              <a:spcBef>
                <a:spcPts val="0"/>
              </a:spcBef>
              <a:spcAft>
                <a:spcPts val="0"/>
              </a:spcAft>
              <a:buNone/>
            </a:pPr>
            <a:r>
              <a:rPr lang="en-GB" sz="1100">
                <a:latin typeface="Lexend"/>
              </a:rPr>
              <a:t>Qadarka 100 g kasta</a:t>
            </a:r>
            <a:endParaRPr sz="1700"/>
          </a:p>
        </p:txBody>
      </p:sp>
      <p:sp>
        <p:nvSpPr>
          <p:cNvPr id="1752" name="Google Shape;1752;p126"/>
          <p:cNvSpPr/>
          <p:nvPr/>
        </p:nvSpPr>
        <p:spPr>
          <a:xfrm>
            <a:off x="2287025" y="1326750"/>
            <a:ext cx="1321800" cy="1628100"/>
          </a:xfrm>
          <a:prstGeom prst="cube">
            <a:avLst>
              <a:gd fmla="val 12500" name="adj"/>
            </a:avLst>
          </a:prstGeom>
          <a:solidFill>
            <a:srgbClr val="374CF1">
              <a:alpha val="47470"/>
            </a:srgbClr>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753" name="Google Shape;1753;p126"/>
          <p:cNvSpPr txBox="1"/>
          <p:nvPr>
            <p:ph idx="1" type="body"/>
          </p:nvPr>
        </p:nvSpPr>
        <p:spPr>
          <a:xfrm>
            <a:off x="2179275" y="1941150"/>
            <a:ext cx="1235700" cy="285300"/>
          </a:xfrm>
          <a:prstGeom prst="rect">
            <a:avLst/>
          </a:prstGeom>
        </p:spPr>
        <p:txBody>
          <a:bodyPr anchorCtr="0" anchor="t" bIns="0" lIns="0" spcFirstLastPara="1" rIns="0" wrap="square" tIns="0">
            <a:normAutofit/>
          </a:bodyPr>
          <a:lstStyle/>
          <a:p>
            <a:pPr indent="0" lvl="0" marL="0" rtl="0" algn="ctr">
              <a:lnSpc>
                <a:spcPct val="100000"/>
              </a:lnSpc>
              <a:spcBef>
                <a:spcPts val="0"/>
              </a:spcBef>
              <a:spcAft>
                <a:spcPts val="0"/>
              </a:spcAft>
              <a:buNone/>
            </a:pPr>
            <a:r>
              <a:rPr lang="en-GB" sz="1800">
                <a:latin typeface="Lexend"/>
              </a:rPr>
              <a:t>muesli</a:t>
            </a:r>
            <a:endParaRPr sz="1800"/>
          </a:p>
        </p:txBody>
      </p:sp>
      <p:sp>
        <p:nvSpPr>
          <p:cNvPr id="1754" name="Google Shape;1754;p126"/>
          <p:cNvSpPr/>
          <p:nvPr/>
        </p:nvSpPr>
        <p:spPr>
          <a:xfrm>
            <a:off x="2328050" y="2660750"/>
            <a:ext cx="638400" cy="221400"/>
          </a:xfrm>
          <a:prstGeom prst="rect">
            <a:avLst/>
          </a:pr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755" name="Google Shape;1755;p126"/>
          <p:cNvSpPr/>
          <p:nvPr/>
        </p:nvSpPr>
        <p:spPr>
          <a:xfrm>
            <a:off x="2337053" y="2676415"/>
            <a:ext cx="132600" cy="188100"/>
          </a:xfrm>
          <a:prstGeom prst="roundRect">
            <a:avLst>
              <a:gd fmla="val 39268" name="adj"/>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756" name="Google Shape;1756;p126"/>
          <p:cNvSpPr/>
          <p:nvPr/>
        </p:nvSpPr>
        <p:spPr>
          <a:xfrm>
            <a:off x="2496654" y="2676415"/>
            <a:ext cx="132600" cy="188100"/>
          </a:xfrm>
          <a:prstGeom prst="roundRect">
            <a:avLst>
              <a:gd fmla="val 39268" name="adj"/>
            </a:avLst>
          </a:prstGeom>
          <a:solidFill>
            <a:srgbClr val="FF9900"/>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757" name="Google Shape;1757;p126"/>
          <p:cNvSpPr/>
          <p:nvPr/>
        </p:nvSpPr>
        <p:spPr>
          <a:xfrm>
            <a:off x="2656256" y="2676415"/>
            <a:ext cx="132600" cy="188100"/>
          </a:xfrm>
          <a:prstGeom prst="roundRect">
            <a:avLst>
              <a:gd fmla="val 39268" name="adj"/>
            </a:avLst>
          </a:prstGeom>
          <a:solidFill>
            <a:srgbClr val="93C47D"/>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758" name="Google Shape;1758;p126"/>
          <p:cNvSpPr/>
          <p:nvPr/>
        </p:nvSpPr>
        <p:spPr>
          <a:xfrm>
            <a:off x="2815857" y="2676415"/>
            <a:ext cx="132600" cy="188100"/>
          </a:xfrm>
          <a:prstGeom prst="roundRect">
            <a:avLst>
              <a:gd fmla="val 39268" name="adj"/>
            </a:avLst>
          </a:prstGeom>
          <a:solidFill>
            <a:srgbClr val="FF9900"/>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759" name="Google Shape;1759;p126"/>
          <p:cNvSpPr txBox="1"/>
          <p:nvPr>
            <p:ph idx="1" type="body"/>
          </p:nvPr>
        </p:nvSpPr>
        <p:spPr>
          <a:xfrm>
            <a:off x="2287025" y="1561625"/>
            <a:ext cx="1161300" cy="285300"/>
          </a:xfrm>
          <a:prstGeom prst="rect">
            <a:avLst/>
          </a:prstGeom>
          <a:solidFill>
            <a:schemeClr val="accent6"/>
          </a:solidFill>
        </p:spPr>
        <p:txBody>
          <a:bodyPr anchorCtr="0" anchor="t" bIns="0" lIns="0" spcFirstLastPara="1" rIns="0" wrap="square" tIns="0">
            <a:normAutofit/>
          </a:bodyPr>
          <a:lstStyle/>
          <a:p>
            <a:pPr indent="0" lvl="0" marL="0" rtl="0" algn="ctr">
              <a:lnSpc>
                <a:spcPct val="100000"/>
              </a:lnSpc>
              <a:spcBef>
                <a:spcPts val="0"/>
              </a:spcBef>
              <a:spcAft>
                <a:spcPts val="0"/>
              </a:spcAft>
              <a:buNone/>
            </a:pPr>
            <a:r>
              <a:rPr lang="en-GB" sz="1800">
                <a:solidFill>
                  <a:schemeClr val="lt1"/>
                </a:solidFill>
                <a:latin typeface="Lexend"/>
              </a:rPr>
              <a:t>Sonkor yar</a:t>
            </a:r>
            <a:endParaRPr sz="1800">
              <a:solidFill>
                <a:schemeClr val="lt1"/>
              </a:solidFill>
            </a:endParaRPr>
          </a:p>
        </p:txBody>
      </p:sp>
      <p:cxnSp>
        <p:nvCxnSpPr>
          <p:cNvPr id="1760" name="Google Shape;1760;p126"/>
          <p:cNvCxnSpPr>
            <a:stCxn id="1741" idx="2"/>
          </p:cNvCxnSpPr>
          <p:nvPr/>
        </p:nvCxnSpPr>
        <p:spPr>
          <a:xfrm>
            <a:off x="1046156" y="2864515"/>
            <a:ext cx="182100" cy="290400"/>
          </a:xfrm>
          <a:prstGeom prst="straightConnector1">
            <a:avLst/>
          </a:prstGeom>
          <a:noFill/>
          <a:ln cap="flat" cmpd="sng" w="19050">
            <a:solidFill>
              <a:schemeClr val="dk1"/>
            </a:solidFill>
            <a:prstDash val="solid"/>
            <a:round/>
            <a:headEnd len="med" w="med" type="none"/>
            <a:tailEnd len="med" w="med" type="none"/>
          </a:ln>
        </p:spPr>
      </p:cxnSp>
      <p:sp>
        <p:nvSpPr>
          <p:cNvPr id="1761" name="Google Shape;1761;p126"/>
          <p:cNvSpPr txBox="1"/>
          <p:nvPr>
            <p:ph idx="1" type="body"/>
          </p:nvPr>
        </p:nvSpPr>
        <p:spPr>
          <a:xfrm>
            <a:off x="3834375" y="1288650"/>
            <a:ext cx="4985700" cy="662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a) Immisa sonkor ayaa ku jiri doonta 100 g oo muesli sonkor yar ah?</a:t>
            </a:r>
            <a:endParaRPr sz="1800"/>
          </a:p>
        </p:txBody>
      </p:sp>
      <p:sp>
        <p:nvSpPr>
          <p:cNvPr id="1762" name="Google Shape;1762;p126"/>
          <p:cNvSpPr txBox="1"/>
          <p:nvPr>
            <p:ph idx="1" type="body"/>
          </p:nvPr>
        </p:nvSpPr>
        <p:spPr>
          <a:xfrm>
            <a:off x="3831875" y="2207400"/>
            <a:ext cx="4985700" cy="662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b) Haddii qaaddo (teaspoon) yar tahay 4.2 garaam, immisa qaaddo oo sonkor ah ayaa ku jira 30 garaam oo muesli sonkor yar ah?</a:t>
            </a:r>
            <a:r>
              <a:rPr lang="en-GB" sz="1800">
                <a:latin typeface="Lexend"/>
              </a:rPr>
              <a:t/>
            </a:r>
            <a:r>
              <a:rPr lang="en-GB" sz="1800">
                <a:latin typeface="Lexend"/>
              </a:rPr>
              <a:t/>
            </a:r>
            <a:r>
              <a:rPr lang="en-GB" sz="1800">
                <a:latin typeface="Lexend"/>
              </a:rPr>
              <a:t/>
            </a:r>
            <a:endParaRPr sz="1800"/>
          </a:p>
        </p:txBody>
      </p:sp>
      <p:sp>
        <p:nvSpPr>
          <p:cNvPr id="1763" name="Google Shape;1763;p126"/>
          <p:cNvSpPr txBox="1"/>
          <p:nvPr>
            <p:ph idx="1" type="body"/>
          </p:nvPr>
        </p:nvSpPr>
        <p:spPr>
          <a:xfrm>
            <a:off x="3970625" y="3528025"/>
            <a:ext cx="4849500" cy="662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c) Nooc kale oo muesli ah ayaa xayeysiiya 5.5 g oo sonkor ah 40 garaam qayb kasta. Kee muesli ayaa leh sonkorta ugu yar?</a:t>
            </a:r>
            <a:r>
              <a:rPr lang="en-GB" sz="1800">
                <a:latin typeface="Lexend"/>
              </a:rPr>
              <a:t/>
            </a:r>
            <a:r>
              <a:rPr lang="en-GB" sz="1800">
                <a:latin typeface="Lexend"/>
              </a:rPr>
              <a:t/>
            </a:r>
            <a:endParaRPr sz="1800"/>
          </a:p>
        </p:txBody>
      </p:sp>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67" name="Shape 1767"/>
        <p:cNvGrpSpPr/>
        <p:nvPr/>
      </p:nvGrpSpPr>
      <p:grpSpPr>
        <a:xfrm>
          <a:off x="0" y="0"/>
          <a:ext cx="0" cy="0"/>
          <a:chOff x="0" y="0"/>
          <a:chExt cx="0" cy="0"/>
        </a:xfrm>
      </p:grpSpPr>
      <p:sp>
        <p:nvSpPr>
          <p:cNvPr id="1768" name="Google Shape;1768;p127"/>
          <p:cNvSpPr/>
          <p:nvPr/>
        </p:nvSpPr>
        <p:spPr>
          <a:xfrm>
            <a:off x="344825" y="1154750"/>
            <a:ext cx="8404800" cy="423900"/>
          </a:xfrm>
          <a:prstGeom prst="roundRect">
            <a:avLst>
              <a:gd fmla="val 16667" name="adj"/>
            </a:avLst>
          </a:prstGeom>
          <a:noFill/>
          <a:ln cap="flat" cmpd="sng" w="19050">
            <a:solidFill>
              <a:schemeClr val="accent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769" name="Google Shape;1769;p127"/>
          <p:cNvSpPr/>
          <p:nvPr/>
        </p:nvSpPr>
        <p:spPr>
          <a:xfrm>
            <a:off x="324000" y="2419350"/>
            <a:ext cx="8404800" cy="1688700"/>
          </a:xfrm>
          <a:prstGeom prst="roundRect">
            <a:avLst>
              <a:gd fmla="val 16667" name="adj"/>
            </a:avLst>
          </a:prstGeom>
          <a:noFill/>
          <a:ln cap="flat" cmpd="sng" w="19050">
            <a:solidFill>
              <a:schemeClr val="accent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770" name="Google Shape;1770;p127"/>
          <p:cNvSpPr txBox="1"/>
          <p:nvPr>
            <p:ph idx="1" type="body"/>
          </p:nvPr>
        </p:nvSpPr>
        <p:spPr>
          <a:xfrm>
            <a:off x="324000" y="759300"/>
            <a:ext cx="8237700" cy="282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2) Roy's rides wuxuu sameeyaa oo iibiyaa mootooyinka. Xayeysiiskoodu wuxuu sheegayaa:</a:t>
            </a:r>
            <a:endParaRPr sz="2000"/>
          </a:p>
        </p:txBody>
      </p:sp>
      <p:sp>
        <p:nvSpPr>
          <p:cNvPr id="1771" name="Google Shape;1771;p127"/>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Clr>
                <a:schemeClr val="dk1"/>
              </a:buClr>
              <a:buSzPts val="1100"/>
              <a:buFont typeface="Arial"/>
              <a:buNone/>
              <a:defRPr/>
            </a:pPr>
            <a:r>
              <a:rPr lang="en-GB" sz="1400">
                <a:latin typeface="Lexend"/>
              </a:rPr>
              <a:t>Falanqaynta xayeysiisyada (Analysing adverts)</a:t>
            </a:r>
            <a:endParaRPr/>
          </a:p>
        </p:txBody>
      </p:sp>
      <p:sp>
        <p:nvSpPr>
          <p:cNvPr id="1772" name="Google Shape;1772;p127"/>
          <p:cNvSpPr txBox="1"/>
          <p:nvPr>
            <p:ph idx="1" type="body"/>
          </p:nvPr>
        </p:nvSpPr>
        <p:spPr>
          <a:xfrm>
            <a:off x="324000" y="1214575"/>
            <a:ext cx="8496000" cy="282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Mootooyinkayagu waxay si fiican u haystaan qiimahooda (value) marka loo eego kuwa la tartamaya.</a:t>
            </a:r>
            <a:r>
              <a:rPr lang="en-GB" sz="1400">
                <a:latin typeface="Lexend"/>
              </a:rPr>
              <a:t/>
            </a:r>
            <a:endParaRPr sz="2100"/>
          </a:p>
        </p:txBody>
      </p:sp>
      <p:sp>
        <p:nvSpPr>
          <p:cNvPr id="1773" name="Google Shape;1773;p127"/>
          <p:cNvSpPr txBox="1"/>
          <p:nvPr>
            <p:ph idx="1" type="body"/>
          </p:nvPr>
        </p:nvSpPr>
        <p:spPr>
          <a:xfrm>
            <a:off x="324000" y="1691800"/>
            <a:ext cx="8237700" cy="497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a) Celceliska hoos u dhaca qiimaha (value) mootada sanadkiisa koowaad waa 20%. Mooto qiimaheedu yahay £2500 markay cusub tahay, waa imisa sanad ka dib?</a:t>
            </a:r>
            <a:endParaRPr sz="1800"/>
          </a:p>
        </p:txBody>
      </p:sp>
      <p:sp>
        <p:nvSpPr>
          <p:cNvPr id="1774" name="Google Shape;1774;p127"/>
          <p:cNvSpPr txBox="1"/>
          <p:nvPr>
            <p:ph idx="1" type="body"/>
          </p:nvPr>
        </p:nvSpPr>
        <p:spPr>
          <a:xfrm>
            <a:off x="476400" y="2495550"/>
            <a:ext cx="8496000" cy="423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Waa kuwan tirooyinka qiimaha (value) mootada ee Roy's rides iyo mootada ay la tartamayaan.</a:t>
            </a:r>
            <a:endParaRPr sz="1800"/>
          </a:p>
        </p:txBody>
      </p:sp>
      <p:graphicFrame>
        <p:nvGraphicFramePr>
          <p:cNvPr id="1775" name="Google Shape;1775;p127"/>
          <p:cNvGraphicFramePr/>
          <p:nvPr/>
        </p:nvGraphicFramePr>
        <p:xfrm>
          <a:off x="566300" y="3073100"/>
          <a:ext cx="3000000" cy="3000000"/>
        </p:xfrm>
        <a:graphic>
          <a:graphicData uri="http://schemas.openxmlformats.org/drawingml/2006/table">
            <a:tbl>
              <a:tblPr>
                <a:noFill/>
                <a:tableStyleId>{10AFA74E-A8D8-4ED3-82F3-7211547E49B6}</a:tableStyleId>
              </a:tblPr>
              <a:tblGrid>
                <a:gridCol w="818250"/>
                <a:gridCol w="2491350"/>
              </a:tblGrid>
              <a:tr h="315600">
                <a:tc>
                  <a:txBody>
                    <a:bodyPr/>
                    <a:lstStyle/>
                    <a:p>
                      <a:pPr indent="0" lvl="0" marL="0" rtl="0" algn="ctr">
                        <a:spcBef>
                          <a:spcPts val="0"/>
                        </a:spcBef>
                        <a:spcAft>
                          <a:spcPts val="0"/>
                        </a:spcAft>
                        <a:buNone/>
                      </a:pPr>
                      <a:r>
                        <a:t/>
                      </a:r>
                      <a:endParaRPr sz="1800">
                        <a:latin typeface="Lexend"/>
                        <a:ea typeface="Lexend"/>
                        <a:cs typeface="Lexend"/>
                        <a:sym typeface="Lexend"/>
                      </a:endParaRPr>
                    </a:p>
                  </a:txBody>
                  <a:tcPr marT="0" marB="0" marR="0" marL="0">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700">
                          <a:latin typeface="Lexend"/>
                          <a:ea typeface="Lexend"/>
                          <a:cs typeface="Lexend"/>
                          <a:sym typeface="Lexend"/>
                        </a:rPr>
                        <a:t>Roy's rides</a:t>
                      </a:r>
                      <a:r>
                        <a:rPr lang="en-GB" sz="1700">
                          <a:latin typeface="Lexend"/>
                          <a:ea typeface="Lexend"/>
                          <a:cs typeface="Lexend"/>
                          <a:sym typeface="Lexend"/>
                        </a:rPr>
                        <a:t/>
                      </a:r>
                      <a:endParaRPr sz="1800">
                        <a:latin typeface="Lexend"/>
                        <a:ea typeface="Lexend"/>
                        <a:cs typeface="Lexend"/>
                        <a:sym typeface="Lexend"/>
                      </a:endParaRPr>
                    </a:p>
                  </a:txBody>
                  <a:tcPr marT="0" marB="0" marR="0" marL="0">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315600">
                <a:tc>
                  <a:txBody>
                    <a:bodyPr/>
                    <a:lstStyle/>
                    <a:p>
                      <a:pPr indent="0" lvl="0" marL="0" rtl="0" algn="ctr">
                        <a:spcBef>
                          <a:spcPts val="0"/>
                        </a:spcBef>
                        <a:spcAft>
                          <a:spcPts val="0"/>
                        </a:spcAft>
                        <a:buNone/>
                      </a:pPr>
                      <a:r>
                        <a:rPr lang="en-GB" sz="1700">
                          <a:latin typeface="Lexend"/>
                          <a:ea typeface="Lexend"/>
                          <a:cs typeface="Lexend"/>
                          <a:sym typeface="Lexend"/>
                        </a:rPr>
                        <a:t>Cusub (New)</a:t>
                      </a:r>
                      <a:endParaRPr sz="1800">
                        <a:latin typeface="Lexend"/>
                        <a:ea typeface="Lexend"/>
                        <a:cs typeface="Lexend"/>
                        <a:sym typeface="Lexend"/>
                      </a:endParaRPr>
                    </a:p>
                  </a:txBody>
                  <a:tcPr marT="0" marB="0" marR="0" marL="0">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700">
                          <a:latin typeface="Lexend"/>
                          <a:ea typeface="Lexend"/>
                          <a:cs typeface="Lexend"/>
                          <a:sym typeface="Lexend"/>
                        </a:rPr>
                        <a:t>£1800</a:t>
                      </a:r>
                      <a:endParaRPr sz="1800">
                        <a:latin typeface="Lexend"/>
                        <a:ea typeface="Lexend"/>
                        <a:cs typeface="Lexend"/>
                        <a:sym typeface="Lexend"/>
                      </a:endParaRPr>
                    </a:p>
                  </a:txBody>
                  <a:tcPr marT="0" marB="0" marR="0" marL="0">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315600">
                <a:tc>
                  <a:txBody>
                    <a:bodyPr/>
                    <a:lstStyle/>
                    <a:p>
                      <a:pPr indent="0" lvl="0" marL="0" rtl="0" algn="ctr">
                        <a:spcBef>
                          <a:spcPts val="0"/>
                        </a:spcBef>
                        <a:spcAft>
                          <a:spcPts val="0"/>
                        </a:spcAft>
                        <a:buNone/>
                      </a:pPr>
                      <a:r>
                        <a:rPr lang="en-GB" sz="1700">
                          <a:latin typeface="Lexend"/>
                          <a:ea typeface="Lexend"/>
                          <a:cs typeface="Lexend"/>
                          <a:sym typeface="Lexend"/>
                        </a:rPr>
                        <a:t>1 sano jir (1 yr old)</a:t>
                      </a:r>
                      <a:endParaRPr sz="1800">
                        <a:latin typeface="Lexend"/>
                        <a:ea typeface="Lexend"/>
                        <a:cs typeface="Lexend"/>
                        <a:sym typeface="Lexend"/>
                      </a:endParaRPr>
                    </a:p>
                  </a:txBody>
                  <a:tcPr marT="0" marB="0" marR="0" marL="0">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700">
                          <a:latin typeface="Lexend"/>
                          <a:ea typeface="Lexend"/>
                          <a:cs typeface="Lexend"/>
                          <a:sym typeface="Lexend"/>
                        </a:rPr>
                        <a:t>£1350</a:t>
                      </a:r>
                      <a:endParaRPr sz="1800">
                        <a:latin typeface="Lexend"/>
                        <a:ea typeface="Lexend"/>
                        <a:cs typeface="Lexend"/>
                        <a:sym typeface="Lexend"/>
                      </a:endParaRPr>
                    </a:p>
                  </a:txBody>
                  <a:tcPr marT="0" marB="0" marR="0" marL="0">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bl>
          </a:graphicData>
        </a:graphic>
      </p:graphicFrame>
      <p:graphicFrame>
        <p:nvGraphicFramePr>
          <p:cNvPr id="1776" name="Google Shape;1776;p127"/>
          <p:cNvGraphicFramePr/>
          <p:nvPr/>
        </p:nvGraphicFramePr>
        <p:xfrm>
          <a:off x="4604900" y="3073100"/>
          <a:ext cx="3000000" cy="3000000"/>
        </p:xfrm>
        <a:graphic>
          <a:graphicData uri="http://schemas.openxmlformats.org/drawingml/2006/table">
            <a:tbl>
              <a:tblPr>
                <a:noFill/>
                <a:tableStyleId>{10AFA74E-A8D8-4ED3-82F3-7211547E49B6}</a:tableStyleId>
              </a:tblPr>
              <a:tblGrid>
                <a:gridCol w="818250"/>
                <a:gridCol w="2491350"/>
              </a:tblGrid>
              <a:tr h="315600">
                <a:tc>
                  <a:txBody>
                    <a:bodyPr/>
                    <a:lstStyle/>
                    <a:p>
                      <a:pPr indent="0" lvl="0" marL="0" rtl="0" algn="ctr">
                        <a:spcBef>
                          <a:spcPts val="0"/>
                        </a:spcBef>
                        <a:spcAft>
                          <a:spcPts val="0"/>
                        </a:spcAft>
                        <a:buNone/>
                      </a:pPr>
                      <a:r>
                        <a:t/>
                      </a:r>
                      <a:endParaRPr sz="1800">
                        <a:latin typeface="Lexend"/>
                        <a:ea typeface="Lexend"/>
                        <a:cs typeface="Lexend"/>
                        <a:sym typeface="Lexend"/>
                      </a:endParaRPr>
                    </a:p>
                  </a:txBody>
                  <a:tcPr marT="0" marB="0" marR="0" marL="0">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700">
                          <a:latin typeface="Lexend"/>
                          <a:ea typeface="Lexend"/>
                          <a:cs typeface="Lexend"/>
                          <a:sym typeface="Lexend"/>
                        </a:rPr>
                        <a:t>Tartame (Competitor)</a:t>
                      </a:r>
                      <a:r>
                        <a:rPr lang="en-GB" sz="1700">
                          <a:latin typeface="Lexend"/>
                          <a:ea typeface="Lexend"/>
                          <a:cs typeface="Lexend"/>
                          <a:sym typeface="Lexend"/>
                        </a:rPr>
                        <a:t/>
                      </a:r>
                      <a:endParaRPr sz="1800">
                        <a:latin typeface="Lexend"/>
                        <a:ea typeface="Lexend"/>
                        <a:cs typeface="Lexend"/>
                        <a:sym typeface="Lexend"/>
                      </a:endParaRPr>
                    </a:p>
                  </a:txBody>
                  <a:tcPr marT="0" marB="0" marR="0" marL="0">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315600">
                <a:tc>
                  <a:txBody>
                    <a:bodyPr/>
                    <a:lstStyle/>
                    <a:p>
                      <a:pPr indent="0" lvl="0" marL="0" rtl="0" algn="ctr">
                        <a:spcBef>
                          <a:spcPts val="0"/>
                        </a:spcBef>
                        <a:spcAft>
                          <a:spcPts val="0"/>
                        </a:spcAft>
                        <a:buNone/>
                      </a:pPr>
                      <a:r>
                        <a:rPr lang="en-GB" sz="1700">
                          <a:latin typeface="Lexend"/>
                          <a:ea typeface="Lexend"/>
                          <a:cs typeface="Lexend"/>
                          <a:sym typeface="Lexend"/>
                        </a:rPr>
                        <a:t>Cusub (New)</a:t>
                      </a:r>
                      <a:endParaRPr sz="1800">
                        <a:latin typeface="Lexend"/>
                        <a:ea typeface="Lexend"/>
                        <a:cs typeface="Lexend"/>
                        <a:sym typeface="Lexend"/>
                      </a:endParaRPr>
                    </a:p>
                  </a:txBody>
                  <a:tcPr marT="0" marB="0" marR="0" marL="0">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700">
                          <a:latin typeface="Lexend"/>
                          <a:ea typeface="Lexend"/>
                          <a:cs typeface="Lexend"/>
                          <a:sym typeface="Lexend"/>
                        </a:rPr>
                        <a:t>£5200</a:t>
                      </a:r>
                      <a:endParaRPr sz="1800">
                        <a:latin typeface="Lexend"/>
                        <a:ea typeface="Lexend"/>
                        <a:cs typeface="Lexend"/>
                        <a:sym typeface="Lexend"/>
                      </a:endParaRPr>
                    </a:p>
                  </a:txBody>
                  <a:tcPr marT="0" marB="0" marR="0" marL="0">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315600">
                <a:tc>
                  <a:txBody>
                    <a:bodyPr/>
                    <a:lstStyle/>
                    <a:p>
                      <a:pPr indent="0" lvl="0" marL="0" rtl="0" algn="ctr">
                        <a:spcBef>
                          <a:spcPts val="0"/>
                        </a:spcBef>
                        <a:spcAft>
                          <a:spcPts val="0"/>
                        </a:spcAft>
                        <a:buNone/>
                      </a:pPr>
                      <a:r>
                        <a:rPr lang="en-GB" sz="1700">
                          <a:latin typeface="Lexend"/>
                          <a:ea typeface="Lexend"/>
                          <a:cs typeface="Lexend"/>
                          <a:sym typeface="Lexend"/>
                        </a:rPr>
                        <a:t>1 sano jir (1 yr old)</a:t>
                      </a:r>
                      <a:endParaRPr sz="1800">
                        <a:latin typeface="Lexend"/>
                        <a:ea typeface="Lexend"/>
                        <a:cs typeface="Lexend"/>
                        <a:sym typeface="Lexend"/>
                      </a:endParaRPr>
                    </a:p>
                  </a:txBody>
                  <a:tcPr marT="0" marB="0" marR="0" marL="0">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700">
                          <a:latin typeface="Lexend"/>
                          <a:ea typeface="Lexend"/>
                          <a:cs typeface="Lexend"/>
                          <a:sym typeface="Lexend"/>
                        </a:rPr>
                        <a:t>£4420</a:t>
                      </a:r>
                      <a:endParaRPr sz="1800">
                        <a:latin typeface="Lexend"/>
                        <a:ea typeface="Lexend"/>
                        <a:cs typeface="Lexend"/>
                        <a:sym typeface="Lexend"/>
                      </a:endParaRPr>
                    </a:p>
                  </a:txBody>
                  <a:tcPr marT="0" marB="0" marR="0" marL="0">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bl>
          </a:graphicData>
        </a:graphic>
      </p:graphicFrame>
      <p:sp>
        <p:nvSpPr>
          <p:cNvPr id="1777" name="Google Shape;1777;p127"/>
          <p:cNvSpPr txBox="1"/>
          <p:nvPr>
            <p:ph idx="1" type="body"/>
          </p:nvPr>
        </p:nvSpPr>
        <p:spPr>
          <a:xfrm>
            <a:off x="324000" y="4108050"/>
            <a:ext cx="8496000" cy="7122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rPr>
              <a:t>b) Bixi tiro (statistic) taageeraya sheegashada Roy's rides</a:t>
            </a:r>
            <a:endParaRPr sz="1800"/>
          </a:p>
          <a:p>
            <a:pPr indent="0" lvl="0" marL="0" rtl="0" algn="l">
              <a:spcBef>
                <a:spcPts val="1000"/>
              </a:spcBef>
              <a:spcAft>
                <a:spcPts val="1000"/>
              </a:spcAft>
              <a:buNone/>
            </a:pPr>
            <a:r>
              <a:rPr lang="en-GB" sz="1400">
                <a:latin typeface="Lexend"/>
              </a:rPr>
              <a:t>c) Bixi tiro (statistic) aan taageerayn sheegashada.</a:t>
            </a:r>
            <a:r>
              <a:rPr lang="en-GB" sz="1400">
                <a:latin typeface="Lexend"/>
              </a:rPr>
              <a:t/>
            </a:r>
            <a:r>
              <a:rPr lang="en-GB" sz="1400">
                <a:latin typeface="Lexend"/>
              </a:rPr>
              <a:t/>
            </a:r>
            <a:endParaRPr sz="1800"/>
          </a:p>
        </p:txBody>
      </p:sp>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81" name="Shape 1781"/>
        <p:cNvGrpSpPr/>
        <p:nvPr/>
      </p:nvGrpSpPr>
      <p:grpSpPr>
        <a:xfrm>
          <a:off x="0" y="0"/>
          <a:ext cx="0" cy="0"/>
          <a:chOff x="0" y="0"/>
          <a:chExt cx="0" cy="0"/>
        </a:xfrm>
      </p:grpSpPr>
      <p:sp>
        <p:nvSpPr>
          <p:cNvPr id="1782" name="Google Shape;1782;p128"/>
          <p:cNvSpPr/>
          <p:nvPr/>
        </p:nvSpPr>
        <p:spPr>
          <a:xfrm>
            <a:off x="328350" y="3126150"/>
            <a:ext cx="3607800" cy="1429500"/>
          </a:xfrm>
          <a:prstGeom prst="rect">
            <a:avLst/>
          </a:pr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783" name="Google Shape;1783;p128"/>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100">
                <a:latin typeface="Lexend"/>
              </a:rPr>
              <a:t>Falanqaynta xayeysiisyada (Analysing adverts)</a:t>
            </a:r>
            <a:endParaRPr/>
          </a:p>
        </p:txBody>
      </p:sp>
      <p:sp>
        <p:nvSpPr>
          <p:cNvPr id="1784" name="Google Shape;1784;p128"/>
          <p:cNvSpPr txBox="1"/>
          <p:nvPr>
            <p:ph idx="1" type="body"/>
          </p:nvPr>
        </p:nvSpPr>
        <p:spPr>
          <a:xfrm>
            <a:off x="324000" y="759300"/>
            <a:ext cx="8237700" cy="382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1) Sanduuqa 'sokor yar' ee muesli wuxuu xayeysiiyaa 20% sokor ka yar.</a:t>
            </a:r>
            <a:endParaRPr sz="2000"/>
          </a:p>
        </p:txBody>
      </p:sp>
      <p:sp>
        <p:nvSpPr>
          <p:cNvPr id="1785" name="Google Shape;1785;p128"/>
          <p:cNvSpPr/>
          <p:nvPr/>
        </p:nvSpPr>
        <p:spPr>
          <a:xfrm>
            <a:off x="610625" y="1326750"/>
            <a:ext cx="1321800" cy="1628100"/>
          </a:xfrm>
          <a:prstGeom prst="cube">
            <a:avLst>
              <a:gd fmla="val 12500" name="adj"/>
            </a:avLst>
          </a:prstGeom>
          <a:solidFill>
            <a:srgbClr val="374CF1">
              <a:alpha val="47470"/>
            </a:srgbClr>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786" name="Google Shape;1786;p128"/>
          <p:cNvSpPr txBox="1"/>
          <p:nvPr>
            <p:ph idx="1" type="body"/>
          </p:nvPr>
        </p:nvSpPr>
        <p:spPr>
          <a:xfrm>
            <a:off x="4253544" y="4473840"/>
            <a:ext cx="1235700" cy="285300"/>
          </a:xfrm>
          <a:prstGeom prst="rect">
            <a:avLst/>
          </a:prstGeom>
        </p:spPr>
        <p:txBody>
          <a:bodyPr anchorCtr="0" anchor="t" bIns="0" lIns="0" spcFirstLastPara="1" rIns="0" wrap="square" tIns="0">
            <a:normAutofit/>
          </a:bodyPr>
          <a:lstStyle/>
          <a:p>
            <a:pPr indent="0" lvl="0" marL="0" rtl="0" algn="ctr">
              <a:lnSpc>
                <a:spcPct val="100000"/>
              </a:lnSpc>
              <a:spcBef>
                <a:spcPts val="0"/>
              </a:spcBef>
              <a:spcAft>
                <a:spcPts val="0"/>
              </a:spcAft>
              <a:buNone/>
            </a:pPr>
            <a:r>
              <a:rPr lang="en-GB" sz="1100">
                <a:latin typeface="Lexend"/>
              </a:rPr>
              <a:t>Muesli caadi ah (Normal muesli)</a:t>
            </a:r>
            <a:endParaRPr sz="1800"/>
          </a:p>
        </p:txBody>
      </p:sp>
      <p:sp>
        <p:nvSpPr>
          <p:cNvPr id="1787" name="Google Shape;1787;p128"/>
          <p:cNvSpPr/>
          <p:nvPr/>
        </p:nvSpPr>
        <p:spPr>
          <a:xfrm>
            <a:off x="379225" y="3214675"/>
            <a:ext cx="805200" cy="1062000"/>
          </a:xfrm>
          <a:prstGeom prst="roundRect">
            <a:avLst>
              <a:gd fmla="val 39268" name="adj"/>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788" name="Google Shape;1788;p128"/>
          <p:cNvSpPr/>
          <p:nvPr/>
        </p:nvSpPr>
        <p:spPr>
          <a:xfrm>
            <a:off x="1281033" y="3214675"/>
            <a:ext cx="805200" cy="1062000"/>
          </a:xfrm>
          <a:prstGeom prst="roundRect">
            <a:avLst>
              <a:gd fmla="val 39268" name="adj"/>
            </a:avLst>
          </a:prstGeom>
          <a:solidFill>
            <a:srgbClr val="FF9900"/>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789" name="Google Shape;1789;p128"/>
          <p:cNvSpPr/>
          <p:nvPr/>
        </p:nvSpPr>
        <p:spPr>
          <a:xfrm>
            <a:off x="2182841" y="3214675"/>
            <a:ext cx="805200" cy="1062000"/>
          </a:xfrm>
          <a:prstGeom prst="roundRect">
            <a:avLst>
              <a:gd fmla="val 39268" name="adj"/>
            </a:avLst>
          </a:prstGeom>
          <a:solidFill>
            <a:srgbClr val="93C47D"/>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790" name="Google Shape;1790;p128"/>
          <p:cNvSpPr/>
          <p:nvPr/>
        </p:nvSpPr>
        <p:spPr>
          <a:xfrm>
            <a:off x="3084649" y="3214675"/>
            <a:ext cx="805200" cy="1062000"/>
          </a:xfrm>
          <a:prstGeom prst="roundRect">
            <a:avLst>
              <a:gd fmla="val 39268" name="adj"/>
            </a:avLst>
          </a:prstGeom>
          <a:solidFill>
            <a:srgbClr val="FF9900"/>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791" name="Google Shape;1791;p128"/>
          <p:cNvSpPr/>
          <p:nvPr/>
        </p:nvSpPr>
        <p:spPr>
          <a:xfrm>
            <a:off x="651650" y="2660750"/>
            <a:ext cx="638400" cy="221400"/>
          </a:xfrm>
          <a:prstGeom prst="rect">
            <a:avLst/>
          </a:pr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792" name="Google Shape;1792;p128"/>
          <p:cNvSpPr/>
          <p:nvPr/>
        </p:nvSpPr>
        <p:spPr>
          <a:xfrm>
            <a:off x="660653" y="2676415"/>
            <a:ext cx="132600" cy="188100"/>
          </a:xfrm>
          <a:prstGeom prst="roundRect">
            <a:avLst>
              <a:gd fmla="val 39268" name="adj"/>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793" name="Google Shape;1793;p128"/>
          <p:cNvSpPr/>
          <p:nvPr/>
        </p:nvSpPr>
        <p:spPr>
          <a:xfrm>
            <a:off x="820254" y="2676415"/>
            <a:ext cx="132600" cy="188100"/>
          </a:xfrm>
          <a:prstGeom prst="roundRect">
            <a:avLst>
              <a:gd fmla="val 39268" name="adj"/>
            </a:avLst>
          </a:prstGeom>
          <a:solidFill>
            <a:srgbClr val="FF9900"/>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794" name="Google Shape;1794;p128"/>
          <p:cNvSpPr/>
          <p:nvPr/>
        </p:nvSpPr>
        <p:spPr>
          <a:xfrm>
            <a:off x="979856" y="2676415"/>
            <a:ext cx="132600" cy="188100"/>
          </a:xfrm>
          <a:prstGeom prst="roundRect">
            <a:avLst>
              <a:gd fmla="val 39268" name="adj"/>
            </a:avLst>
          </a:prstGeom>
          <a:solidFill>
            <a:srgbClr val="93C47D"/>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795" name="Google Shape;1795;p128"/>
          <p:cNvSpPr/>
          <p:nvPr/>
        </p:nvSpPr>
        <p:spPr>
          <a:xfrm>
            <a:off x="1139457" y="2676415"/>
            <a:ext cx="132600" cy="188100"/>
          </a:xfrm>
          <a:prstGeom prst="roundRect">
            <a:avLst>
              <a:gd fmla="val 39268" name="adj"/>
            </a:avLst>
          </a:prstGeom>
          <a:solidFill>
            <a:srgbClr val="FF9900"/>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796" name="Google Shape;1796;p128"/>
          <p:cNvSpPr txBox="1"/>
          <p:nvPr>
            <p:ph idx="1" type="body"/>
          </p:nvPr>
        </p:nvSpPr>
        <p:spPr>
          <a:xfrm>
            <a:off x="7237008" y="4473840"/>
            <a:ext cx="805200" cy="279300"/>
          </a:xfrm>
          <a:prstGeom prst="rect">
            <a:avLst/>
          </a:prstGeom>
        </p:spPr>
        <p:txBody>
          <a:bodyPr anchorCtr="0" anchor="t" bIns="0" lIns="0" spcFirstLastPara="1" rIns="0" wrap="square" tIns="0">
            <a:normAutofit/>
          </a:bodyPr>
          <a:lstStyle/>
          <a:p>
            <a:pPr indent="0" lvl="0" marL="0" rtl="0" algn="ctr">
              <a:lnSpc>
                <a:spcPct val="100000"/>
              </a:lnSpc>
              <a:spcBef>
                <a:spcPts val="0"/>
              </a:spcBef>
              <a:spcAft>
                <a:spcPts val="0"/>
              </a:spcAft>
              <a:buNone/>
            </a:pPr>
            <a:r>
              <a:rPr lang="en-GB" sz="1100">
                <a:latin typeface="Lexend"/>
              </a:rPr>
              <a:t>Tamarta (Energy)</a:t>
            </a:r>
            <a:endParaRPr sz="1700"/>
          </a:p>
        </p:txBody>
      </p:sp>
      <p:sp>
        <p:nvSpPr>
          <p:cNvPr id="1797" name="Google Shape;1797;p128"/>
          <p:cNvSpPr txBox="1"/>
          <p:nvPr>
            <p:ph idx="1" type="body"/>
          </p:nvPr>
        </p:nvSpPr>
        <p:spPr>
          <a:xfrm>
            <a:off x="3605376" y="4748160"/>
            <a:ext cx="805200" cy="279300"/>
          </a:xfrm>
          <a:prstGeom prst="rect">
            <a:avLst/>
          </a:prstGeom>
        </p:spPr>
        <p:txBody>
          <a:bodyPr anchorCtr="0" anchor="t" bIns="0" lIns="0" spcFirstLastPara="1" rIns="0" wrap="square" tIns="0">
            <a:normAutofit/>
          </a:bodyPr>
          <a:lstStyle/>
          <a:p>
            <a:pPr indent="0" lvl="0" marL="0" rtl="0" algn="ctr">
              <a:lnSpc>
                <a:spcPct val="100000"/>
              </a:lnSpc>
              <a:spcBef>
                <a:spcPts val="0"/>
              </a:spcBef>
              <a:spcAft>
                <a:spcPts val="0"/>
              </a:spcAft>
              <a:buNone/>
            </a:pPr>
            <a:r>
              <a:rPr lang="en-GB" sz="1100">
                <a:latin typeface="Lexend"/>
              </a:rPr>
              <a:t>375 Kcal</a:t>
            </a:r>
            <a:endParaRPr sz="1700"/>
          </a:p>
        </p:txBody>
      </p:sp>
      <p:sp>
        <p:nvSpPr>
          <p:cNvPr id="1798" name="Google Shape;1798;p128"/>
          <p:cNvSpPr txBox="1"/>
          <p:nvPr>
            <p:ph idx="1" type="body"/>
          </p:nvPr>
        </p:nvSpPr>
        <p:spPr>
          <a:xfrm>
            <a:off x="411480" y="4748160"/>
            <a:ext cx="805200" cy="279300"/>
          </a:xfrm>
          <a:prstGeom prst="rect">
            <a:avLst/>
          </a:prstGeom>
        </p:spPr>
        <p:txBody>
          <a:bodyPr anchorCtr="0" anchor="t" bIns="0" lIns="0" spcFirstLastPara="1" rIns="0" wrap="square" tIns="0">
            <a:normAutofit/>
          </a:bodyPr>
          <a:lstStyle/>
          <a:p>
            <a:pPr indent="0" lvl="0" marL="0" rtl="0" algn="ctr">
              <a:lnSpc>
                <a:spcPct val="100000"/>
              </a:lnSpc>
              <a:spcBef>
                <a:spcPts val="0"/>
              </a:spcBef>
              <a:spcAft>
                <a:spcPts val="0"/>
              </a:spcAft>
              <a:buNone/>
            </a:pPr>
            <a:r>
              <a:rPr lang="en-GB" sz="1100">
                <a:latin typeface="Lexend"/>
              </a:rPr>
              <a:t>Baruurta (Fat)</a:t>
            </a:r>
            <a:endParaRPr sz="1700"/>
          </a:p>
        </p:txBody>
      </p:sp>
      <p:sp>
        <p:nvSpPr>
          <p:cNvPr id="1799" name="Google Shape;1799;p128"/>
          <p:cNvSpPr txBox="1"/>
          <p:nvPr>
            <p:ph idx="1" type="body"/>
          </p:nvPr>
        </p:nvSpPr>
        <p:spPr>
          <a:xfrm>
            <a:off x="4666608" y="4748160"/>
            <a:ext cx="805200" cy="279300"/>
          </a:xfrm>
          <a:prstGeom prst="rect">
            <a:avLst/>
          </a:prstGeom>
        </p:spPr>
        <p:txBody>
          <a:bodyPr anchorCtr="0" anchor="t" bIns="0" lIns="0" spcFirstLastPara="1" rIns="0" wrap="square" tIns="0">
            <a:normAutofit/>
          </a:bodyPr>
          <a:lstStyle/>
          <a:p>
            <a:pPr indent="0" lvl="0" marL="0" rtl="0" algn="ctr">
              <a:lnSpc>
                <a:spcPct val="100000"/>
              </a:lnSpc>
              <a:spcBef>
                <a:spcPts val="0"/>
              </a:spcBef>
              <a:spcAft>
                <a:spcPts val="0"/>
              </a:spcAft>
              <a:buNone/>
            </a:pPr>
            <a:r>
              <a:rPr lang="en-GB" sz="1100">
                <a:latin typeface="Lexend"/>
              </a:rPr>
              <a:t>6.2 g</a:t>
            </a:r>
            <a:endParaRPr sz="1700"/>
          </a:p>
        </p:txBody>
      </p:sp>
      <p:sp>
        <p:nvSpPr>
          <p:cNvPr id="1800" name="Google Shape;1800;p128"/>
          <p:cNvSpPr txBox="1"/>
          <p:nvPr>
            <p:ph idx="1" type="body"/>
          </p:nvPr>
        </p:nvSpPr>
        <p:spPr>
          <a:xfrm>
            <a:off x="1472712" y="4748160"/>
            <a:ext cx="870900" cy="279300"/>
          </a:xfrm>
          <a:prstGeom prst="rect">
            <a:avLst/>
          </a:prstGeom>
        </p:spPr>
        <p:txBody>
          <a:bodyPr anchorCtr="0" anchor="t" bIns="0" lIns="0" spcFirstLastPara="1" rIns="0" wrap="square" tIns="0">
            <a:normAutofit/>
          </a:bodyPr>
          <a:lstStyle/>
          <a:p>
            <a:pPr indent="0" lvl="0" marL="0" rtl="0" algn="ctr">
              <a:lnSpc>
                <a:spcPct val="100000"/>
              </a:lnSpc>
              <a:spcBef>
                <a:spcPts val="0"/>
              </a:spcBef>
              <a:spcAft>
                <a:spcPts val="0"/>
              </a:spcAft>
              <a:buNone/>
            </a:pPr>
            <a:r>
              <a:rPr lang="en-GB" sz="1400">
                <a:latin typeface="Lexend"/>
              </a:rPr>
              <a:t>Saturates</a:t>
            </a:r>
            <a:endParaRPr sz="1400"/>
          </a:p>
        </p:txBody>
      </p:sp>
      <p:sp>
        <p:nvSpPr>
          <p:cNvPr id="1801" name="Google Shape;1801;p128"/>
          <p:cNvSpPr txBox="1"/>
          <p:nvPr>
            <p:ph idx="1" type="body"/>
          </p:nvPr>
        </p:nvSpPr>
        <p:spPr>
          <a:xfrm>
            <a:off x="5727840" y="4748160"/>
            <a:ext cx="805200" cy="279300"/>
          </a:xfrm>
          <a:prstGeom prst="rect">
            <a:avLst/>
          </a:prstGeom>
        </p:spPr>
        <p:txBody>
          <a:bodyPr anchorCtr="0" anchor="t" bIns="0" lIns="0" spcFirstLastPara="1" rIns="0" wrap="square" tIns="0">
            <a:normAutofit/>
          </a:bodyPr>
          <a:lstStyle/>
          <a:p>
            <a:pPr indent="0" lvl="0" marL="0" rtl="0" algn="ctr">
              <a:lnSpc>
                <a:spcPct val="100000"/>
              </a:lnSpc>
              <a:spcBef>
                <a:spcPts val="0"/>
              </a:spcBef>
              <a:spcAft>
                <a:spcPts val="0"/>
              </a:spcAft>
              <a:buNone/>
            </a:pPr>
            <a:r>
              <a:rPr lang="en-GB" sz="1100">
                <a:latin typeface="Lexend"/>
              </a:rPr>
              <a:t>0.9 g</a:t>
            </a:r>
            <a:endParaRPr sz="1700"/>
          </a:p>
        </p:txBody>
      </p:sp>
      <p:sp>
        <p:nvSpPr>
          <p:cNvPr id="1802" name="Google Shape;1802;p128"/>
          <p:cNvSpPr txBox="1"/>
          <p:nvPr>
            <p:ph idx="1" type="body"/>
          </p:nvPr>
        </p:nvSpPr>
        <p:spPr>
          <a:xfrm>
            <a:off x="2599644" y="4748160"/>
            <a:ext cx="749700" cy="279300"/>
          </a:xfrm>
          <a:prstGeom prst="rect">
            <a:avLst/>
          </a:prstGeom>
        </p:spPr>
        <p:txBody>
          <a:bodyPr anchorCtr="0" anchor="t" bIns="0" lIns="0" spcFirstLastPara="1" rIns="0" wrap="square" tIns="0">
            <a:normAutofit/>
          </a:bodyPr>
          <a:lstStyle/>
          <a:p>
            <a:pPr indent="0" lvl="0" marL="0" rtl="0" algn="ctr">
              <a:lnSpc>
                <a:spcPct val="100000"/>
              </a:lnSpc>
              <a:spcBef>
                <a:spcPts val="0"/>
              </a:spcBef>
              <a:spcAft>
                <a:spcPts val="0"/>
              </a:spcAft>
              <a:buNone/>
            </a:pPr>
            <a:r>
              <a:rPr lang="en-GB" sz="1100">
                <a:latin typeface="Lexend"/>
              </a:rPr>
              <a:t>Sokorta (Sugars)</a:t>
            </a:r>
            <a:endParaRPr sz="1700"/>
          </a:p>
        </p:txBody>
      </p:sp>
      <p:sp>
        <p:nvSpPr>
          <p:cNvPr id="1803" name="Google Shape;1803;p128"/>
          <p:cNvSpPr txBox="1"/>
          <p:nvPr>
            <p:ph idx="1" type="body"/>
          </p:nvPr>
        </p:nvSpPr>
        <p:spPr>
          <a:xfrm>
            <a:off x="6789072" y="4748160"/>
            <a:ext cx="805200" cy="279300"/>
          </a:xfrm>
          <a:prstGeom prst="rect">
            <a:avLst/>
          </a:prstGeom>
        </p:spPr>
        <p:txBody>
          <a:bodyPr anchorCtr="0" anchor="t" bIns="0" lIns="0" spcFirstLastPara="1" rIns="0" wrap="square" tIns="0">
            <a:normAutofit/>
          </a:bodyPr>
          <a:lstStyle/>
          <a:p>
            <a:pPr indent="0" lvl="0" marL="0" rtl="0" algn="ctr">
              <a:lnSpc>
                <a:spcPct val="100000"/>
              </a:lnSpc>
              <a:spcBef>
                <a:spcPts val="0"/>
              </a:spcBef>
              <a:spcAft>
                <a:spcPts val="0"/>
              </a:spcAft>
              <a:buNone/>
            </a:pPr>
            <a:r>
              <a:rPr lang="en-GB" sz="1100">
                <a:latin typeface="Lexend"/>
              </a:rPr>
              <a:t>20 g</a:t>
            </a:r>
            <a:endParaRPr sz="1700"/>
          </a:p>
        </p:txBody>
      </p:sp>
      <p:sp>
        <p:nvSpPr>
          <p:cNvPr id="1804" name="Google Shape;1804;p128"/>
          <p:cNvSpPr txBox="1"/>
          <p:nvPr>
            <p:ph idx="1" type="body"/>
          </p:nvPr>
        </p:nvSpPr>
        <p:spPr>
          <a:xfrm>
            <a:off x="2421912" y="5022480"/>
            <a:ext cx="2095800" cy="221400"/>
          </a:xfrm>
          <a:prstGeom prst="rect">
            <a:avLst/>
          </a:prstGeom>
        </p:spPr>
        <p:txBody>
          <a:bodyPr anchorCtr="0" anchor="t" bIns="0" lIns="0" spcFirstLastPara="1" rIns="0" wrap="square" tIns="0">
            <a:normAutofit/>
          </a:bodyPr>
          <a:lstStyle/>
          <a:p>
            <a:pPr indent="0" lvl="0" marL="0" rtl="0" algn="ctr">
              <a:lnSpc>
                <a:spcPct val="100000"/>
              </a:lnSpc>
              <a:spcBef>
                <a:spcPts val="0"/>
              </a:spcBef>
              <a:spcAft>
                <a:spcPts val="0"/>
              </a:spcAft>
              <a:buNone/>
            </a:pPr>
            <a:r>
              <a:rPr lang="en-GB" sz="1100">
                <a:latin typeface="Lexend"/>
              </a:rPr>
              <a:t>Qadarka 100 g (Amounts Per 100 g)</a:t>
            </a:r>
            <a:endParaRPr sz="1700"/>
          </a:p>
        </p:txBody>
      </p:sp>
      <p:sp>
        <p:nvSpPr>
          <p:cNvPr id="1805" name="Google Shape;1805;p128"/>
          <p:cNvSpPr/>
          <p:nvPr/>
        </p:nvSpPr>
        <p:spPr>
          <a:xfrm>
            <a:off x="2287025" y="1326750"/>
            <a:ext cx="1321800" cy="1628100"/>
          </a:xfrm>
          <a:prstGeom prst="cube">
            <a:avLst>
              <a:gd fmla="val 12500" name="adj"/>
            </a:avLst>
          </a:prstGeom>
          <a:solidFill>
            <a:srgbClr val="374CF1">
              <a:alpha val="47470"/>
            </a:srgbClr>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806" name="Google Shape;1806;p128"/>
          <p:cNvSpPr txBox="1"/>
          <p:nvPr>
            <p:ph idx="1" type="body"/>
          </p:nvPr>
        </p:nvSpPr>
        <p:spPr>
          <a:xfrm>
            <a:off x="5745276" y="4473840"/>
            <a:ext cx="1235700" cy="285300"/>
          </a:xfrm>
          <a:prstGeom prst="rect">
            <a:avLst/>
          </a:prstGeom>
        </p:spPr>
        <p:txBody>
          <a:bodyPr anchorCtr="0" anchor="t" bIns="0" lIns="0" spcFirstLastPara="1" rIns="0" wrap="square" tIns="0">
            <a:normAutofit/>
          </a:bodyPr>
          <a:lstStyle/>
          <a:p>
            <a:pPr indent="0" lvl="0" marL="0" rtl="0" algn="ctr">
              <a:lnSpc>
                <a:spcPct val="100000"/>
              </a:lnSpc>
              <a:spcBef>
                <a:spcPts val="0"/>
              </a:spcBef>
              <a:spcAft>
                <a:spcPts val="0"/>
              </a:spcAft>
              <a:buNone/>
            </a:pPr>
            <a:r>
              <a:rPr lang="en-GB" sz="1100">
                <a:latin typeface="Lexend"/>
              </a:rPr>
              <a:t>muesli</a:t>
            </a:r>
            <a:endParaRPr sz="1800"/>
          </a:p>
        </p:txBody>
      </p:sp>
      <p:sp>
        <p:nvSpPr>
          <p:cNvPr id="1807" name="Google Shape;1807;p128"/>
          <p:cNvSpPr/>
          <p:nvPr/>
        </p:nvSpPr>
        <p:spPr>
          <a:xfrm>
            <a:off x="2328050" y="2660750"/>
            <a:ext cx="638400" cy="221400"/>
          </a:xfrm>
          <a:prstGeom prst="rect">
            <a:avLst/>
          </a:pr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808" name="Google Shape;1808;p128"/>
          <p:cNvSpPr/>
          <p:nvPr/>
        </p:nvSpPr>
        <p:spPr>
          <a:xfrm>
            <a:off x="2337053" y="2676415"/>
            <a:ext cx="132600" cy="188100"/>
          </a:xfrm>
          <a:prstGeom prst="roundRect">
            <a:avLst>
              <a:gd fmla="val 39268" name="adj"/>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809" name="Google Shape;1809;p128"/>
          <p:cNvSpPr/>
          <p:nvPr/>
        </p:nvSpPr>
        <p:spPr>
          <a:xfrm>
            <a:off x="2496654" y="2676415"/>
            <a:ext cx="132600" cy="188100"/>
          </a:xfrm>
          <a:prstGeom prst="roundRect">
            <a:avLst>
              <a:gd fmla="val 39268" name="adj"/>
            </a:avLst>
          </a:prstGeom>
          <a:solidFill>
            <a:srgbClr val="FF9900"/>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810" name="Google Shape;1810;p128"/>
          <p:cNvSpPr/>
          <p:nvPr/>
        </p:nvSpPr>
        <p:spPr>
          <a:xfrm>
            <a:off x="2656256" y="2676415"/>
            <a:ext cx="132600" cy="188100"/>
          </a:xfrm>
          <a:prstGeom prst="roundRect">
            <a:avLst>
              <a:gd fmla="val 39268" name="adj"/>
            </a:avLst>
          </a:prstGeom>
          <a:solidFill>
            <a:srgbClr val="93C47D"/>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811" name="Google Shape;1811;p128"/>
          <p:cNvSpPr/>
          <p:nvPr/>
        </p:nvSpPr>
        <p:spPr>
          <a:xfrm>
            <a:off x="2815857" y="2676415"/>
            <a:ext cx="132600" cy="188100"/>
          </a:xfrm>
          <a:prstGeom prst="roundRect">
            <a:avLst>
              <a:gd fmla="val 39268" name="adj"/>
            </a:avLst>
          </a:prstGeom>
          <a:solidFill>
            <a:srgbClr val="FF9900"/>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812" name="Google Shape;1812;p128"/>
          <p:cNvSpPr txBox="1"/>
          <p:nvPr>
            <p:ph idx="1" type="body"/>
          </p:nvPr>
        </p:nvSpPr>
        <p:spPr>
          <a:xfrm>
            <a:off x="411480" y="4473840"/>
            <a:ext cx="1161300" cy="285300"/>
          </a:xfrm>
          <a:prstGeom prst="rect">
            <a:avLst/>
          </a:prstGeom>
          <a:solidFill>
            <a:schemeClr val="accent6"/>
          </a:solidFill>
        </p:spPr>
        <p:txBody>
          <a:bodyPr anchorCtr="0" anchor="t" bIns="0" lIns="0" spcFirstLastPara="1" rIns="0" wrap="square" tIns="0">
            <a:normAutofit/>
          </a:bodyPr>
          <a:lstStyle/>
          <a:p>
            <a:pPr indent="0" lvl="0" marL="0" rtl="0" algn="ctr">
              <a:lnSpc>
                <a:spcPct val="100000"/>
              </a:lnSpc>
              <a:spcBef>
                <a:spcPts val="0"/>
              </a:spcBef>
              <a:spcAft>
                <a:spcPts val="0"/>
              </a:spcAft>
              <a:buNone/>
            </a:pPr>
            <a:r>
              <a:rPr lang="en-GB" sz="1100">
                <a:solidFill>
                  <a:schemeClr val="lt1"/>
                </a:solidFill>
                <a:latin typeface="Lexend"/>
              </a:rPr>
              <a:t>Sonkor yar (Low sugar)</a:t>
            </a:r>
            <a:endParaRPr sz="1800">
              <a:solidFill>
                <a:schemeClr val="lt1"/>
              </a:solidFill>
            </a:endParaRPr>
          </a:p>
        </p:txBody>
      </p:sp>
      <p:cxnSp>
        <p:nvCxnSpPr>
          <p:cNvPr id="1813" name="Google Shape;1813;p128"/>
          <p:cNvCxnSpPr>
            <a:stCxn id="1794" idx="2"/>
          </p:cNvCxnSpPr>
          <p:nvPr/>
        </p:nvCxnSpPr>
        <p:spPr>
          <a:xfrm>
            <a:off x="1046156" y="2864515"/>
            <a:ext cx="182100" cy="290400"/>
          </a:xfrm>
          <a:prstGeom prst="straightConnector1">
            <a:avLst/>
          </a:prstGeom>
          <a:noFill/>
          <a:ln cap="flat" cmpd="sng" w="19050">
            <a:solidFill>
              <a:schemeClr val="dk1"/>
            </a:solidFill>
            <a:prstDash val="solid"/>
            <a:round/>
            <a:headEnd len="med" w="med" type="none"/>
            <a:tailEnd len="med" w="med" type="none"/>
          </a:ln>
        </p:spPr>
      </p:cxnSp>
      <p:sp>
        <p:nvSpPr>
          <p:cNvPr id="1814" name="Google Shape;1814;p128"/>
          <p:cNvSpPr txBox="1"/>
          <p:nvPr>
            <p:ph idx="1" type="body"/>
          </p:nvPr>
        </p:nvSpPr>
        <p:spPr>
          <a:xfrm>
            <a:off x="3834375" y="1288650"/>
            <a:ext cx="4985700" cy="662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a) Immisa sonkor ayaa ku jiri doonta 100 g oo ah muesli sonkor yar (low sugar muesli)?</a:t>
            </a:r>
            <a:endParaRPr sz="1800"/>
          </a:p>
        </p:txBody>
      </p:sp>
      <p:sp>
        <p:nvSpPr>
          <p:cNvPr id="1815" name="Google Shape;1815;p128"/>
          <p:cNvSpPr txBox="1"/>
          <p:nvPr>
            <p:ph idx="1" type="body"/>
          </p:nvPr>
        </p:nvSpPr>
        <p:spPr>
          <a:xfrm>
            <a:off x="3831875" y="2166900"/>
            <a:ext cx="4985700" cy="743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b) Haddii qaaddo (teaspoon) yari tahay 4.2 garaam, immisa qaaddo oo yar (teaspoons) oo sonkor ah ayaa ku jira 30 garaam oo ah muesli sonkor yar (low sugar muesli)?</a:t>
            </a:r>
            <a:endParaRPr sz="1800"/>
          </a:p>
        </p:txBody>
      </p:sp>
      <p:sp>
        <p:nvSpPr>
          <p:cNvPr id="1816" name="Google Shape;1816;p128"/>
          <p:cNvSpPr txBox="1"/>
          <p:nvPr>
            <p:ph idx="1" type="body"/>
          </p:nvPr>
        </p:nvSpPr>
        <p:spPr>
          <a:xfrm>
            <a:off x="1828812" y="4473840"/>
            <a:ext cx="2168700" cy="2904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16 garaam</a:t>
            </a:r>
            <a:endParaRPr sz="2000"/>
          </a:p>
        </p:txBody>
      </p:sp>
      <p:sp>
        <p:nvSpPr>
          <p:cNvPr id="1817" name="Google Shape;1817;p128"/>
          <p:cNvSpPr txBox="1"/>
          <p:nvPr>
            <p:ph idx="1" type="body"/>
          </p:nvPr>
        </p:nvSpPr>
        <p:spPr>
          <a:xfrm>
            <a:off x="3970625" y="3179800"/>
            <a:ext cx="4276200" cy="2904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30 garaam oo la cuno waxaa ku jira 4.8 g oo sonkor ah</a:t>
            </a:r>
            <a:r>
              <a:rPr lang="en-GB" sz="1100">
                <a:latin typeface="Kalam"/>
                <a:ea typeface="Kalam"/>
                <a:cs typeface="Kalam"/>
                <a:sym typeface="Kalam"/>
              </a:rPr>
              <a:t/>
            </a:r>
            <a:endParaRPr sz="2000"/>
          </a:p>
        </p:txBody>
      </p:sp>
      <p:sp>
        <p:nvSpPr>
          <p:cNvPr id="1818" name="Google Shape;1818;p128"/>
          <p:cNvSpPr txBox="1"/>
          <p:nvPr>
            <p:ph idx="1" type="body"/>
          </p:nvPr>
        </p:nvSpPr>
        <p:spPr>
          <a:xfrm>
            <a:off x="3970625" y="3634800"/>
            <a:ext cx="4847100" cy="2904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Taasi waa in ka yar hal qaaddo oo yar (teaspoon) oo sonkor ah (1.14…)</a:t>
            </a:r>
            <a:r>
              <a:rPr lang="en-GB" sz="1100">
                <a:latin typeface="Kalam"/>
                <a:ea typeface="Kalam"/>
                <a:cs typeface="Kalam"/>
                <a:sym typeface="Kalam"/>
              </a:rPr>
              <a:t/>
            </a:r>
            <a:endParaRPr sz="2000"/>
          </a:p>
        </p:txBody>
      </p:sp>
      <p:pic>
        <p:nvPicPr>
          <p:cNvPr descr="&lt;math xmlns=&quot;http://www.w3.org/1998/Math/MathML&quot; display=&quot;block&quot; data-is-equatio=&quot;1&quot; data-latex=&quot;1\ \frac{1}{7}&quot;&gt;&lt;mn&gt;1&lt;/mn&gt;&lt;mtext&gt;&lt;/mtext&gt;&lt;mfrac&gt;&lt;mn&gt;1&lt;/mn&gt;&lt;mn&gt;7&lt;/mn&gt;&lt;/mfrac&gt;&lt;/math&gt;" id="1819" name="Google Shape;1819;p128" title="1 one seventh"/>
          <p:cNvPicPr preferRelativeResize="0"/>
          <p:nvPr/>
        </p:nvPicPr>
        <p:blipFill>
          <a:blip r:embed="rId3">
            <a:alphaModFix/>
          </a:blip>
          <a:stretch>
            <a:fillRect/>
          </a:stretch>
        </p:blipFill>
        <p:spPr>
          <a:xfrm>
            <a:off x="4057902" y="4089788"/>
            <a:ext cx="323323" cy="479775"/>
          </a:xfrm>
          <a:prstGeom prst="rect">
            <a:avLst/>
          </a:prstGeom>
          <a:noFill/>
          <a:ln>
            <a:noFill/>
          </a:ln>
        </p:spPr>
      </p:pic>
      <p:sp>
        <p:nvSpPr>
          <p:cNvPr id="1820" name="Google Shape;1820;p128"/>
          <p:cNvSpPr txBox="1"/>
          <p:nvPr>
            <p:ph idx="1" type="body"/>
          </p:nvPr>
        </p:nvSpPr>
        <p:spPr>
          <a:xfrm>
            <a:off x="411480" y="5022480"/>
            <a:ext cx="1754400" cy="2904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qaaddo yar (teaspoon).</a:t>
            </a:r>
            <a:r>
              <a:rPr lang="en-GB" sz="1100">
                <a:latin typeface="Kalam"/>
                <a:ea typeface="Kalam"/>
                <a:cs typeface="Kalam"/>
                <a:sym typeface="Kalam"/>
              </a:rPr>
              <a:t/>
            </a:r>
            <a:endParaRPr sz="2000"/>
          </a:p>
        </p:txBody>
      </p:sp>
      <p:sp>
        <p:nvSpPr>
          <p:cNvPr id="1821" name="TextBox 1820"/>
          <p:cNvSpPr txBox="1"/>
          <p:nvPr/>
        </p:nvSpPr>
        <p:spPr>
          <a:xfrm>
            <a:off x="411480" y="4199520"/>
            <a:ext cx="2194560" cy="256032"/>
          </a:xfrm>
          <a:prstGeom prst="rect">
            <a:avLst/>
          </a:prstGeom>
          <a:noFill/>
        </p:spPr>
        <p:txBody>
          <a:bodyPr wrap="none">
            <a:spAutoFit/>
          </a:bodyPr>
          <a:lstStyle/>
          <a:p>
            <a:r>
              <a:rPr sz="1100" b="1">
                <a:latin typeface="Lexend"/>
              </a:rPr>
              <a:t>Jawaabaha:</a:t>
            </a:r>
          </a:p>
        </p:txBody>
      </p:sp>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24" name="Shape 1824"/>
        <p:cNvGrpSpPr/>
        <p:nvPr/>
      </p:nvGrpSpPr>
      <p:grpSpPr>
        <a:xfrm>
          <a:off x="0" y="0"/>
          <a:ext cx="0" cy="0"/>
          <a:chOff x="0" y="0"/>
          <a:chExt cx="0" cy="0"/>
        </a:xfrm>
      </p:grpSpPr>
      <p:sp>
        <p:nvSpPr>
          <p:cNvPr id="1825" name="Google Shape;1825;p129"/>
          <p:cNvSpPr/>
          <p:nvPr/>
        </p:nvSpPr>
        <p:spPr>
          <a:xfrm>
            <a:off x="328350" y="3126150"/>
            <a:ext cx="3607800" cy="1429500"/>
          </a:xfrm>
          <a:prstGeom prst="rect">
            <a:avLst/>
          </a:pr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826" name="Google Shape;1826;p129"/>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100">
                <a:latin typeface="Lexend"/>
              </a:rPr>
              <a:t>Falanqaynta xayeysiisyada (Analysing adverts)</a:t>
            </a:r>
            <a:endParaRPr/>
          </a:p>
        </p:txBody>
      </p:sp>
      <p:sp>
        <p:nvSpPr>
          <p:cNvPr id="1827" name="Google Shape;1827;p129"/>
          <p:cNvSpPr txBox="1"/>
          <p:nvPr>
            <p:ph idx="1" type="body"/>
          </p:nvPr>
        </p:nvSpPr>
        <p:spPr>
          <a:xfrm>
            <a:off x="324000" y="759300"/>
            <a:ext cx="8237700" cy="382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1) Sanduuqa 'sonkor yar' (low sugar) ee muesli wuxuu xayeysiiyaa 20% sonkor ka yar.</a:t>
            </a:r>
            <a:endParaRPr sz="2000"/>
          </a:p>
        </p:txBody>
      </p:sp>
      <p:sp>
        <p:nvSpPr>
          <p:cNvPr id="1828" name="Google Shape;1828;p129"/>
          <p:cNvSpPr/>
          <p:nvPr/>
        </p:nvSpPr>
        <p:spPr>
          <a:xfrm>
            <a:off x="610625" y="1326750"/>
            <a:ext cx="1321800" cy="1628100"/>
          </a:xfrm>
          <a:prstGeom prst="cube">
            <a:avLst>
              <a:gd fmla="val 12500" name="adj"/>
            </a:avLst>
          </a:prstGeom>
          <a:solidFill>
            <a:srgbClr val="374CF1">
              <a:alpha val="47470"/>
            </a:srgbClr>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829" name="Google Shape;1829;p129"/>
          <p:cNvSpPr txBox="1"/>
          <p:nvPr>
            <p:ph idx="1" type="body"/>
          </p:nvPr>
        </p:nvSpPr>
        <p:spPr>
          <a:xfrm>
            <a:off x="502875" y="1788750"/>
            <a:ext cx="1235700" cy="285300"/>
          </a:xfrm>
          <a:prstGeom prst="rect">
            <a:avLst/>
          </a:prstGeom>
        </p:spPr>
        <p:txBody>
          <a:bodyPr anchorCtr="0" anchor="t" bIns="0" lIns="0" spcFirstLastPara="1" rIns="0" wrap="square" tIns="0">
            <a:normAutofit/>
          </a:bodyPr>
          <a:lstStyle/>
          <a:p>
            <a:pPr indent="0" lvl="0" marL="0" rtl="0" algn="ctr">
              <a:lnSpc>
                <a:spcPct val="100000"/>
              </a:lnSpc>
              <a:spcBef>
                <a:spcPts val="0"/>
              </a:spcBef>
              <a:spcAft>
                <a:spcPts val="0"/>
              </a:spcAft>
              <a:buNone/>
            </a:pPr>
            <a:r>
              <a:rPr lang="en-GB" sz="1100">
                <a:latin typeface="Lexend"/>
              </a:rPr>
              <a:t>Muesli caadi ah (Normal muesli)</a:t>
            </a:r>
            <a:endParaRPr sz="1800"/>
          </a:p>
        </p:txBody>
      </p:sp>
      <p:sp>
        <p:nvSpPr>
          <p:cNvPr id="1830" name="Google Shape;1830;p129"/>
          <p:cNvSpPr/>
          <p:nvPr/>
        </p:nvSpPr>
        <p:spPr>
          <a:xfrm>
            <a:off x="379225" y="3214675"/>
            <a:ext cx="805200" cy="1062000"/>
          </a:xfrm>
          <a:prstGeom prst="roundRect">
            <a:avLst>
              <a:gd fmla="val 39268" name="adj"/>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831" name="Google Shape;1831;p129"/>
          <p:cNvSpPr/>
          <p:nvPr/>
        </p:nvSpPr>
        <p:spPr>
          <a:xfrm>
            <a:off x="1281033" y="3214675"/>
            <a:ext cx="805200" cy="1062000"/>
          </a:xfrm>
          <a:prstGeom prst="roundRect">
            <a:avLst>
              <a:gd fmla="val 39268" name="adj"/>
            </a:avLst>
          </a:prstGeom>
          <a:solidFill>
            <a:srgbClr val="FF9900"/>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832" name="Google Shape;1832;p129"/>
          <p:cNvSpPr/>
          <p:nvPr/>
        </p:nvSpPr>
        <p:spPr>
          <a:xfrm>
            <a:off x="2182841" y="3214675"/>
            <a:ext cx="805200" cy="1062000"/>
          </a:xfrm>
          <a:prstGeom prst="roundRect">
            <a:avLst>
              <a:gd fmla="val 39268" name="adj"/>
            </a:avLst>
          </a:prstGeom>
          <a:solidFill>
            <a:srgbClr val="93C47D"/>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833" name="Google Shape;1833;p129"/>
          <p:cNvSpPr/>
          <p:nvPr/>
        </p:nvSpPr>
        <p:spPr>
          <a:xfrm>
            <a:off x="3084649" y="3214675"/>
            <a:ext cx="805200" cy="1062000"/>
          </a:xfrm>
          <a:prstGeom prst="roundRect">
            <a:avLst>
              <a:gd fmla="val 39268" name="adj"/>
            </a:avLst>
          </a:prstGeom>
          <a:solidFill>
            <a:srgbClr val="FF9900"/>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834" name="Google Shape;1834;p129"/>
          <p:cNvSpPr/>
          <p:nvPr/>
        </p:nvSpPr>
        <p:spPr>
          <a:xfrm>
            <a:off x="651650" y="2660750"/>
            <a:ext cx="638400" cy="221400"/>
          </a:xfrm>
          <a:prstGeom prst="rect">
            <a:avLst/>
          </a:pr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835" name="Google Shape;1835;p129"/>
          <p:cNvSpPr/>
          <p:nvPr/>
        </p:nvSpPr>
        <p:spPr>
          <a:xfrm>
            <a:off x="660653" y="2676415"/>
            <a:ext cx="132600" cy="188100"/>
          </a:xfrm>
          <a:prstGeom prst="roundRect">
            <a:avLst>
              <a:gd fmla="val 39268" name="adj"/>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836" name="Google Shape;1836;p129"/>
          <p:cNvSpPr/>
          <p:nvPr/>
        </p:nvSpPr>
        <p:spPr>
          <a:xfrm>
            <a:off x="820254" y="2676415"/>
            <a:ext cx="132600" cy="188100"/>
          </a:xfrm>
          <a:prstGeom prst="roundRect">
            <a:avLst>
              <a:gd fmla="val 39268" name="adj"/>
            </a:avLst>
          </a:prstGeom>
          <a:solidFill>
            <a:srgbClr val="FF9900"/>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837" name="Google Shape;1837;p129"/>
          <p:cNvSpPr/>
          <p:nvPr/>
        </p:nvSpPr>
        <p:spPr>
          <a:xfrm>
            <a:off x="979856" y="2676415"/>
            <a:ext cx="132600" cy="188100"/>
          </a:xfrm>
          <a:prstGeom prst="roundRect">
            <a:avLst>
              <a:gd fmla="val 39268" name="adj"/>
            </a:avLst>
          </a:prstGeom>
          <a:solidFill>
            <a:srgbClr val="93C47D"/>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838" name="Google Shape;1838;p129"/>
          <p:cNvSpPr/>
          <p:nvPr/>
        </p:nvSpPr>
        <p:spPr>
          <a:xfrm>
            <a:off x="1139457" y="2676415"/>
            <a:ext cx="132600" cy="188100"/>
          </a:xfrm>
          <a:prstGeom prst="roundRect">
            <a:avLst>
              <a:gd fmla="val 39268" name="adj"/>
            </a:avLst>
          </a:prstGeom>
          <a:solidFill>
            <a:srgbClr val="FF9900"/>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839" name="Google Shape;1839;p129"/>
          <p:cNvSpPr txBox="1"/>
          <p:nvPr>
            <p:ph idx="1" type="body"/>
          </p:nvPr>
        </p:nvSpPr>
        <p:spPr>
          <a:xfrm>
            <a:off x="349286" y="3440518"/>
            <a:ext cx="805200" cy="279300"/>
          </a:xfrm>
          <a:prstGeom prst="rect">
            <a:avLst/>
          </a:prstGeom>
        </p:spPr>
        <p:txBody>
          <a:bodyPr anchorCtr="0" anchor="t" bIns="0" lIns="0" spcFirstLastPara="1" rIns="0" wrap="square" tIns="0">
            <a:normAutofit/>
          </a:bodyPr>
          <a:lstStyle/>
          <a:p>
            <a:pPr indent="0" lvl="0" marL="0" rtl="0" algn="ctr">
              <a:lnSpc>
                <a:spcPct val="100000"/>
              </a:lnSpc>
              <a:spcBef>
                <a:spcPts val="0"/>
              </a:spcBef>
              <a:spcAft>
                <a:spcPts val="0"/>
              </a:spcAft>
              <a:buNone/>
            </a:pPr>
            <a:r>
              <a:rPr lang="en-GB" sz="1100">
                <a:latin typeface="Lexend"/>
              </a:rPr>
              <a:t>Tamarta (Energy)</a:t>
            </a:r>
            <a:endParaRPr sz="1700"/>
          </a:p>
        </p:txBody>
      </p:sp>
      <p:sp>
        <p:nvSpPr>
          <p:cNvPr id="1840" name="Google Shape;1840;p129"/>
          <p:cNvSpPr txBox="1"/>
          <p:nvPr>
            <p:ph idx="1" type="body"/>
          </p:nvPr>
        </p:nvSpPr>
        <p:spPr>
          <a:xfrm>
            <a:off x="324000" y="3719732"/>
            <a:ext cx="805200" cy="279300"/>
          </a:xfrm>
          <a:prstGeom prst="rect">
            <a:avLst/>
          </a:prstGeom>
        </p:spPr>
        <p:txBody>
          <a:bodyPr anchorCtr="0" anchor="t" bIns="0" lIns="0" spcFirstLastPara="1" rIns="0" wrap="square" tIns="0">
            <a:normAutofit/>
          </a:bodyPr>
          <a:lstStyle/>
          <a:p>
            <a:pPr indent="0" lvl="0" marL="0" rtl="0" algn="ctr">
              <a:lnSpc>
                <a:spcPct val="100000"/>
              </a:lnSpc>
              <a:spcBef>
                <a:spcPts val="0"/>
              </a:spcBef>
              <a:spcAft>
                <a:spcPts val="0"/>
              </a:spcAft>
              <a:buNone/>
            </a:pPr>
            <a:r>
              <a:rPr lang="en-GB" sz="1100">
                <a:latin typeface="Lexend"/>
              </a:rPr>
              <a:t>375 Kcal</a:t>
            </a:r>
            <a:endParaRPr sz="1700"/>
          </a:p>
        </p:txBody>
      </p:sp>
      <p:sp>
        <p:nvSpPr>
          <p:cNvPr id="1841" name="Google Shape;1841;p129"/>
          <p:cNvSpPr txBox="1"/>
          <p:nvPr>
            <p:ph idx="1" type="body"/>
          </p:nvPr>
        </p:nvSpPr>
        <p:spPr>
          <a:xfrm>
            <a:off x="1253293" y="3440518"/>
            <a:ext cx="805200" cy="279300"/>
          </a:xfrm>
          <a:prstGeom prst="rect">
            <a:avLst/>
          </a:prstGeom>
        </p:spPr>
        <p:txBody>
          <a:bodyPr anchorCtr="0" anchor="t" bIns="0" lIns="0" spcFirstLastPara="1" rIns="0" wrap="square" tIns="0">
            <a:normAutofit/>
          </a:bodyPr>
          <a:lstStyle/>
          <a:p>
            <a:pPr indent="0" lvl="0" marL="0" rtl="0" algn="ctr">
              <a:lnSpc>
                <a:spcPct val="100000"/>
              </a:lnSpc>
              <a:spcBef>
                <a:spcPts val="0"/>
              </a:spcBef>
              <a:spcAft>
                <a:spcPts val="0"/>
              </a:spcAft>
              <a:buNone/>
            </a:pPr>
            <a:r>
              <a:rPr lang="en-GB" sz="1100">
                <a:latin typeface="Lexend"/>
              </a:rPr>
              <a:t>Baruurta (Fat)</a:t>
            </a:r>
            <a:endParaRPr sz="1700"/>
          </a:p>
        </p:txBody>
      </p:sp>
      <p:sp>
        <p:nvSpPr>
          <p:cNvPr id="1842" name="Google Shape;1842;p129"/>
          <p:cNvSpPr txBox="1"/>
          <p:nvPr>
            <p:ph idx="1" type="body"/>
          </p:nvPr>
        </p:nvSpPr>
        <p:spPr>
          <a:xfrm>
            <a:off x="1235607" y="3719732"/>
            <a:ext cx="805200" cy="279300"/>
          </a:xfrm>
          <a:prstGeom prst="rect">
            <a:avLst/>
          </a:prstGeom>
        </p:spPr>
        <p:txBody>
          <a:bodyPr anchorCtr="0" anchor="t" bIns="0" lIns="0" spcFirstLastPara="1" rIns="0" wrap="square" tIns="0">
            <a:normAutofit/>
          </a:bodyPr>
          <a:lstStyle/>
          <a:p>
            <a:pPr indent="0" lvl="0" marL="0" rtl="0" algn="ctr">
              <a:lnSpc>
                <a:spcPct val="100000"/>
              </a:lnSpc>
              <a:spcBef>
                <a:spcPts val="0"/>
              </a:spcBef>
              <a:spcAft>
                <a:spcPts val="0"/>
              </a:spcAft>
              <a:buNone/>
            </a:pPr>
            <a:r>
              <a:rPr lang="en-GB" sz="1100">
                <a:latin typeface="Lexend"/>
              </a:rPr>
              <a:t>6.2 g</a:t>
            </a:r>
            <a:endParaRPr sz="1700"/>
          </a:p>
        </p:txBody>
      </p:sp>
      <p:sp>
        <p:nvSpPr>
          <p:cNvPr id="1843" name="Google Shape;1843;p129"/>
          <p:cNvSpPr txBox="1"/>
          <p:nvPr>
            <p:ph idx="1" type="body"/>
          </p:nvPr>
        </p:nvSpPr>
        <p:spPr>
          <a:xfrm>
            <a:off x="2138987" y="3440525"/>
            <a:ext cx="870900" cy="279300"/>
          </a:xfrm>
          <a:prstGeom prst="rect">
            <a:avLst/>
          </a:prstGeom>
        </p:spPr>
        <p:txBody>
          <a:bodyPr anchorCtr="0" anchor="t" bIns="0" lIns="0" spcFirstLastPara="1" rIns="0" wrap="square" tIns="0">
            <a:normAutofit/>
          </a:bodyPr>
          <a:lstStyle/>
          <a:p>
            <a:pPr indent="0" lvl="0" marL="0" rtl="0" algn="ctr">
              <a:lnSpc>
                <a:spcPct val="100000"/>
              </a:lnSpc>
              <a:spcBef>
                <a:spcPts val="0"/>
              </a:spcBef>
              <a:spcAft>
                <a:spcPts val="0"/>
              </a:spcAft>
              <a:buNone/>
            </a:pPr>
            <a:r>
              <a:rPr lang="en-GB" sz="1400">
                <a:latin typeface="Lexend"/>
              </a:rPr>
              <a:t>Saturates</a:t>
            </a:r>
            <a:endParaRPr sz="1400"/>
          </a:p>
        </p:txBody>
      </p:sp>
      <p:sp>
        <p:nvSpPr>
          <p:cNvPr id="1844" name="Google Shape;1844;p129"/>
          <p:cNvSpPr txBox="1"/>
          <p:nvPr>
            <p:ph idx="1" type="body"/>
          </p:nvPr>
        </p:nvSpPr>
        <p:spPr>
          <a:xfrm>
            <a:off x="2204683" y="3719732"/>
            <a:ext cx="805200" cy="279300"/>
          </a:xfrm>
          <a:prstGeom prst="rect">
            <a:avLst/>
          </a:prstGeom>
        </p:spPr>
        <p:txBody>
          <a:bodyPr anchorCtr="0" anchor="t" bIns="0" lIns="0" spcFirstLastPara="1" rIns="0" wrap="square" tIns="0">
            <a:normAutofit/>
          </a:bodyPr>
          <a:lstStyle/>
          <a:p>
            <a:pPr indent="0" lvl="0" marL="0" rtl="0" algn="ctr">
              <a:lnSpc>
                <a:spcPct val="100000"/>
              </a:lnSpc>
              <a:spcBef>
                <a:spcPts val="0"/>
              </a:spcBef>
              <a:spcAft>
                <a:spcPts val="0"/>
              </a:spcAft>
              <a:buNone/>
            </a:pPr>
            <a:r>
              <a:rPr lang="en-GB" sz="1100">
                <a:latin typeface="Lexend"/>
              </a:rPr>
              <a:t>0.9 g</a:t>
            </a:r>
            <a:endParaRPr sz="1700"/>
          </a:p>
        </p:txBody>
      </p:sp>
      <p:sp>
        <p:nvSpPr>
          <p:cNvPr id="1845" name="Google Shape;1845;p129"/>
          <p:cNvSpPr txBox="1"/>
          <p:nvPr>
            <p:ph idx="1" type="body"/>
          </p:nvPr>
        </p:nvSpPr>
        <p:spPr>
          <a:xfrm>
            <a:off x="3084650" y="3466425"/>
            <a:ext cx="749700" cy="279300"/>
          </a:xfrm>
          <a:prstGeom prst="rect">
            <a:avLst/>
          </a:prstGeom>
        </p:spPr>
        <p:txBody>
          <a:bodyPr anchorCtr="0" anchor="t" bIns="0" lIns="0" spcFirstLastPara="1" rIns="0" wrap="square" tIns="0">
            <a:normAutofit/>
          </a:bodyPr>
          <a:lstStyle/>
          <a:p>
            <a:pPr indent="0" lvl="0" marL="0" rtl="0" algn="ctr">
              <a:lnSpc>
                <a:spcPct val="100000"/>
              </a:lnSpc>
              <a:spcBef>
                <a:spcPts val="0"/>
              </a:spcBef>
              <a:spcAft>
                <a:spcPts val="0"/>
              </a:spcAft>
              <a:buNone/>
            </a:pPr>
            <a:r>
              <a:rPr lang="en-GB" sz="1100">
                <a:latin typeface="Lexend"/>
              </a:rPr>
              <a:t>Sonkorta (Sugars)</a:t>
            </a:r>
            <a:endParaRPr sz="1700"/>
          </a:p>
        </p:txBody>
      </p:sp>
      <p:sp>
        <p:nvSpPr>
          <p:cNvPr id="1846" name="Google Shape;1846;p129"/>
          <p:cNvSpPr txBox="1"/>
          <p:nvPr>
            <p:ph idx="1" type="body"/>
          </p:nvPr>
        </p:nvSpPr>
        <p:spPr>
          <a:xfrm>
            <a:off x="3087657" y="3745632"/>
            <a:ext cx="805200" cy="279300"/>
          </a:xfrm>
          <a:prstGeom prst="rect">
            <a:avLst/>
          </a:prstGeom>
        </p:spPr>
        <p:txBody>
          <a:bodyPr anchorCtr="0" anchor="t" bIns="0" lIns="0" spcFirstLastPara="1" rIns="0" wrap="square" tIns="0">
            <a:normAutofit/>
          </a:bodyPr>
          <a:lstStyle/>
          <a:p>
            <a:pPr indent="0" lvl="0" marL="0" rtl="0" algn="ctr">
              <a:lnSpc>
                <a:spcPct val="100000"/>
              </a:lnSpc>
              <a:spcBef>
                <a:spcPts val="0"/>
              </a:spcBef>
              <a:spcAft>
                <a:spcPts val="0"/>
              </a:spcAft>
              <a:buNone/>
            </a:pPr>
            <a:r>
              <a:rPr lang="en-GB" sz="1100">
                <a:latin typeface="Lexend"/>
              </a:rPr>
              <a:t>20 g</a:t>
            </a:r>
            <a:endParaRPr sz="1700"/>
          </a:p>
        </p:txBody>
      </p:sp>
      <p:sp>
        <p:nvSpPr>
          <p:cNvPr id="1847" name="Google Shape;1847;p129"/>
          <p:cNvSpPr txBox="1"/>
          <p:nvPr>
            <p:ph idx="1" type="body"/>
          </p:nvPr>
        </p:nvSpPr>
        <p:spPr>
          <a:xfrm>
            <a:off x="1738575" y="4298657"/>
            <a:ext cx="2095800" cy="221400"/>
          </a:xfrm>
          <a:prstGeom prst="rect">
            <a:avLst/>
          </a:prstGeom>
        </p:spPr>
        <p:txBody>
          <a:bodyPr anchorCtr="0" anchor="t" bIns="0" lIns="0" spcFirstLastPara="1" rIns="0" wrap="square" tIns="0">
            <a:normAutofit/>
          </a:bodyPr>
          <a:lstStyle/>
          <a:p>
            <a:pPr indent="0" lvl="0" marL="0" rtl="0" algn="ctr">
              <a:lnSpc>
                <a:spcPct val="100000"/>
              </a:lnSpc>
              <a:spcBef>
                <a:spcPts val="0"/>
              </a:spcBef>
              <a:spcAft>
                <a:spcPts val="0"/>
              </a:spcAft>
              <a:buNone/>
            </a:pPr>
            <a:r>
              <a:rPr lang="en-GB" sz="1100">
                <a:latin typeface="Lexend"/>
              </a:rPr>
              <a:t>Qadarka 100 g kasta (Amounts Per 100 g)</a:t>
            </a:r>
            <a:endParaRPr sz="1700"/>
          </a:p>
        </p:txBody>
      </p:sp>
      <p:sp>
        <p:nvSpPr>
          <p:cNvPr id="1848" name="Google Shape;1848;p129"/>
          <p:cNvSpPr/>
          <p:nvPr/>
        </p:nvSpPr>
        <p:spPr>
          <a:xfrm>
            <a:off x="2287025" y="1326750"/>
            <a:ext cx="1321800" cy="1628100"/>
          </a:xfrm>
          <a:prstGeom prst="cube">
            <a:avLst>
              <a:gd fmla="val 12500" name="adj"/>
            </a:avLst>
          </a:prstGeom>
          <a:solidFill>
            <a:srgbClr val="374CF1">
              <a:alpha val="47470"/>
            </a:srgbClr>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849" name="Google Shape;1849;p129"/>
          <p:cNvSpPr txBox="1"/>
          <p:nvPr>
            <p:ph idx="1" type="body"/>
          </p:nvPr>
        </p:nvSpPr>
        <p:spPr>
          <a:xfrm>
            <a:off x="2179275" y="1941150"/>
            <a:ext cx="1235700" cy="285300"/>
          </a:xfrm>
          <a:prstGeom prst="rect">
            <a:avLst/>
          </a:prstGeom>
        </p:spPr>
        <p:txBody>
          <a:bodyPr anchorCtr="0" anchor="t" bIns="0" lIns="0" spcFirstLastPara="1" rIns="0" wrap="square" tIns="0">
            <a:normAutofit/>
          </a:bodyPr>
          <a:lstStyle/>
          <a:p>
            <a:pPr indent="0" lvl="0" marL="0" rtl="0" algn="ctr">
              <a:lnSpc>
                <a:spcPct val="100000"/>
              </a:lnSpc>
              <a:spcBef>
                <a:spcPts val="0"/>
              </a:spcBef>
              <a:spcAft>
                <a:spcPts val="0"/>
              </a:spcAft>
              <a:buNone/>
            </a:pPr>
            <a:r>
              <a:rPr lang="en-GB" sz="1100">
                <a:latin typeface="Lexend"/>
              </a:rPr>
              <a:t>muesli</a:t>
            </a:r>
            <a:endParaRPr sz="1800"/>
          </a:p>
        </p:txBody>
      </p:sp>
      <p:sp>
        <p:nvSpPr>
          <p:cNvPr id="1850" name="Google Shape;1850;p129"/>
          <p:cNvSpPr/>
          <p:nvPr/>
        </p:nvSpPr>
        <p:spPr>
          <a:xfrm>
            <a:off x="2328050" y="2660750"/>
            <a:ext cx="638400" cy="221400"/>
          </a:xfrm>
          <a:prstGeom prst="rect">
            <a:avLst/>
          </a:pr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851" name="Google Shape;1851;p129"/>
          <p:cNvSpPr/>
          <p:nvPr/>
        </p:nvSpPr>
        <p:spPr>
          <a:xfrm>
            <a:off x="2337053" y="2676415"/>
            <a:ext cx="132600" cy="188100"/>
          </a:xfrm>
          <a:prstGeom prst="roundRect">
            <a:avLst>
              <a:gd fmla="val 39268" name="adj"/>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852" name="Google Shape;1852;p129"/>
          <p:cNvSpPr/>
          <p:nvPr/>
        </p:nvSpPr>
        <p:spPr>
          <a:xfrm>
            <a:off x="2496654" y="2676415"/>
            <a:ext cx="132600" cy="188100"/>
          </a:xfrm>
          <a:prstGeom prst="roundRect">
            <a:avLst>
              <a:gd fmla="val 39268" name="adj"/>
            </a:avLst>
          </a:prstGeom>
          <a:solidFill>
            <a:srgbClr val="FF9900"/>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853" name="Google Shape;1853;p129"/>
          <p:cNvSpPr/>
          <p:nvPr/>
        </p:nvSpPr>
        <p:spPr>
          <a:xfrm>
            <a:off x="2656256" y="2676415"/>
            <a:ext cx="132600" cy="188100"/>
          </a:xfrm>
          <a:prstGeom prst="roundRect">
            <a:avLst>
              <a:gd fmla="val 39268" name="adj"/>
            </a:avLst>
          </a:prstGeom>
          <a:solidFill>
            <a:srgbClr val="93C47D"/>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854" name="Google Shape;1854;p129"/>
          <p:cNvSpPr/>
          <p:nvPr/>
        </p:nvSpPr>
        <p:spPr>
          <a:xfrm>
            <a:off x="2815857" y="2676415"/>
            <a:ext cx="132600" cy="188100"/>
          </a:xfrm>
          <a:prstGeom prst="roundRect">
            <a:avLst>
              <a:gd fmla="val 39268" name="adj"/>
            </a:avLst>
          </a:prstGeom>
          <a:solidFill>
            <a:srgbClr val="FF9900"/>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855" name="Google Shape;1855;p129"/>
          <p:cNvSpPr txBox="1"/>
          <p:nvPr>
            <p:ph idx="1" type="body"/>
          </p:nvPr>
        </p:nvSpPr>
        <p:spPr>
          <a:xfrm>
            <a:off x="2287025" y="1561625"/>
            <a:ext cx="1161300" cy="285300"/>
          </a:xfrm>
          <a:prstGeom prst="rect">
            <a:avLst/>
          </a:prstGeom>
          <a:solidFill>
            <a:schemeClr val="accent6"/>
          </a:solidFill>
        </p:spPr>
        <p:txBody>
          <a:bodyPr anchorCtr="0" anchor="t" bIns="0" lIns="0" spcFirstLastPara="1" rIns="0" wrap="square" tIns="0">
            <a:normAutofit/>
          </a:bodyPr>
          <a:lstStyle/>
          <a:p>
            <a:pPr indent="0" lvl="0" marL="0" rtl="0" algn="ctr">
              <a:lnSpc>
                <a:spcPct val="100000"/>
              </a:lnSpc>
              <a:spcBef>
                <a:spcPts val="0"/>
              </a:spcBef>
              <a:spcAft>
                <a:spcPts val="0"/>
              </a:spcAft>
              <a:buNone/>
            </a:pPr>
            <a:r>
              <a:rPr lang="en-GB" sz="1100">
                <a:solidFill>
                  <a:schemeClr val="lt1"/>
                </a:solidFill>
                <a:latin typeface="Lexend"/>
              </a:rPr>
              <a:t>Sonkor yar (Low sugar)</a:t>
            </a:r>
            <a:endParaRPr sz="1800">
              <a:solidFill>
                <a:schemeClr val="lt1"/>
              </a:solidFill>
            </a:endParaRPr>
          </a:p>
        </p:txBody>
      </p:sp>
      <p:cxnSp>
        <p:nvCxnSpPr>
          <p:cNvPr id="1856" name="Google Shape;1856;p129"/>
          <p:cNvCxnSpPr>
            <a:stCxn id="1837" idx="2"/>
          </p:cNvCxnSpPr>
          <p:nvPr/>
        </p:nvCxnSpPr>
        <p:spPr>
          <a:xfrm>
            <a:off x="1046156" y="2864515"/>
            <a:ext cx="182100" cy="290400"/>
          </a:xfrm>
          <a:prstGeom prst="straightConnector1">
            <a:avLst/>
          </a:prstGeom>
          <a:noFill/>
          <a:ln cap="flat" cmpd="sng" w="19050">
            <a:solidFill>
              <a:schemeClr val="dk1"/>
            </a:solidFill>
            <a:prstDash val="solid"/>
            <a:round/>
            <a:headEnd len="med" w="med" type="none"/>
            <a:tailEnd len="med" w="med" type="none"/>
          </a:ln>
        </p:spPr>
      </p:cxnSp>
      <p:sp>
        <p:nvSpPr>
          <p:cNvPr id="1857" name="Google Shape;1857;p129"/>
          <p:cNvSpPr txBox="1"/>
          <p:nvPr>
            <p:ph idx="1" type="body"/>
          </p:nvPr>
        </p:nvSpPr>
        <p:spPr>
          <a:xfrm>
            <a:off x="3855675" y="1326750"/>
            <a:ext cx="4849500" cy="662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c) Nooc kale oo muesli ah ayaa xayeysiiya 5.5 g oo sonkor ah 40 garaam oo la cuno. Kee muesli ayaa leh sonkorta ugu yar?</a:t>
            </a:r>
            <a:endParaRPr sz="1800"/>
          </a:p>
        </p:txBody>
      </p:sp>
      <p:sp>
        <p:nvSpPr>
          <p:cNvPr id="1858" name="Google Shape;1858;p129"/>
          <p:cNvSpPr txBox="1"/>
          <p:nvPr>
            <p:ph idx="1" type="body"/>
          </p:nvPr>
        </p:nvSpPr>
        <p:spPr>
          <a:xfrm>
            <a:off x="4059525" y="2426550"/>
            <a:ext cx="4230300" cy="2904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Kalam"/>
                <a:ea typeface="Kalam"/>
                <a:cs typeface="Kalam"/>
                <a:sym typeface="Kalam"/>
              </a:rPr>
              <a:t>5.5 g oo sonkor ah 40 g waa 13.75 g oo sonkor ah 100 g.</a:t>
            </a:r>
            <a:r>
              <a:rPr lang="en-GB" sz="1100">
                <a:latin typeface="Kalam"/>
                <a:ea typeface="Kalam"/>
                <a:cs typeface="Kalam"/>
                <a:sym typeface="Kalam"/>
              </a:rPr>
              <a:t/>
            </a:r>
            <a:endParaRPr sz="2000">
              <a:latin typeface="Kalam"/>
              <a:ea typeface="Kalam"/>
              <a:cs typeface="Kalam"/>
              <a:sym typeface="Kalam"/>
            </a:endParaRPr>
          </a:p>
          <a:p>
            <a:pPr indent="0" lvl="0" marL="0" rtl="0" algn="l">
              <a:spcBef>
                <a:spcPts val="1000"/>
              </a:spcBef>
              <a:spcAft>
                <a:spcPts val="1000"/>
              </a:spcAft>
              <a:buNone/>
            </a:pPr>
            <a:r>
              <a:rPr lang="en-GB" sz="1100">
                <a:latin typeface="Kalam"/>
                <a:ea typeface="Kalam"/>
                <a:cs typeface="Kalam"/>
                <a:sym typeface="Kalam"/>
              </a:rPr>
              <a:t>Tani waa sonkor ka yar marka loo eego nooca 'sonkor yar' (low sugar) ee muesli asalka ah.</a:t>
            </a:r>
            <a:endParaRPr sz="2000">
              <a:latin typeface="Kalam"/>
              <a:ea typeface="Kalam"/>
              <a:cs typeface="Kalam"/>
              <a:sym typeface="Kalam"/>
            </a:endParaRPr>
          </a:p>
        </p:txBody>
      </p:sp>
    </p:spTree>
  </p:cSld>
  <p:clrMapOvr>
    <a:masterClrMapping/>
  </p:clrMapOvr>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62" name="Shape 1862"/>
        <p:cNvGrpSpPr/>
        <p:nvPr/>
      </p:nvGrpSpPr>
      <p:grpSpPr>
        <a:xfrm>
          <a:off x="0" y="0"/>
          <a:ext cx="0" cy="0"/>
          <a:chOff x="0" y="0"/>
          <a:chExt cx="0" cy="0"/>
        </a:xfrm>
      </p:grpSpPr>
      <p:sp>
        <p:nvSpPr>
          <p:cNvPr id="1863" name="Google Shape;1863;p130"/>
          <p:cNvSpPr/>
          <p:nvPr/>
        </p:nvSpPr>
        <p:spPr>
          <a:xfrm>
            <a:off x="344825" y="1154750"/>
            <a:ext cx="8404800" cy="423900"/>
          </a:xfrm>
          <a:prstGeom prst="roundRect">
            <a:avLst>
              <a:gd fmla="val 16667" name="adj"/>
            </a:avLst>
          </a:prstGeom>
          <a:noFill/>
          <a:ln cap="flat" cmpd="sng" w="19050">
            <a:solidFill>
              <a:schemeClr val="accent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864" name="Google Shape;1864;p130"/>
          <p:cNvSpPr txBox="1"/>
          <p:nvPr>
            <p:ph idx="1" type="body"/>
          </p:nvPr>
        </p:nvSpPr>
        <p:spPr>
          <a:xfrm>
            <a:off x="324000" y="759300"/>
            <a:ext cx="8237700" cy="382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2) Roy's rides wuxuu sameeyaa oo iibiyaa mootooyinka (motorbikes). Xayeysiintoodu waxay sheegaysaa:</a:t>
            </a:r>
            <a:endParaRPr sz="2000"/>
          </a:p>
        </p:txBody>
      </p:sp>
      <p:sp>
        <p:nvSpPr>
          <p:cNvPr id="1865" name="Google Shape;1865;p130"/>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a:latin typeface="Lexend"/>
              </a:rPr>
              <a:t>Falanqaynta xayeysiisyada (Analysing adverts)</a:t>
            </a:r>
            <a:endParaRPr/>
          </a:p>
        </p:txBody>
      </p:sp>
      <p:sp>
        <p:nvSpPr>
          <p:cNvPr id="1866" name="Google Shape;1866;p130"/>
          <p:cNvSpPr txBox="1"/>
          <p:nvPr>
            <p:ph idx="1" type="body"/>
          </p:nvPr>
        </p:nvSpPr>
        <p:spPr>
          <a:xfrm>
            <a:off x="324000" y="1214575"/>
            <a:ext cx="8496000" cy="282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Mootooyinkayagu waxay si fiican u hayaan qiimahooda (value) marka loo eego kuwa aan la tartamo.</a:t>
            </a:r>
            <a:r>
              <a:rPr lang="en-GB" sz="1400">
                <a:latin typeface="Lexend"/>
              </a:rPr>
              <a:t/>
            </a:r>
            <a:endParaRPr sz="2100"/>
          </a:p>
        </p:txBody>
      </p:sp>
      <p:sp>
        <p:nvSpPr>
          <p:cNvPr id="1867" name="Google Shape;1867;p130"/>
          <p:cNvSpPr txBox="1"/>
          <p:nvPr>
            <p:ph idx="1" type="body"/>
          </p:nvPr>
        </p:nvSpPr>
        <p:spPr>
          <a:xfrm>
            <a:off x="324000" y="1768000"/>
            <a:ext cx="8237700" cy="497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a) Celceliska hoos u dhaca qiimaha (value) mootada sanadkiisa koowaad waa 20%. Mooto qiimaheedu yahay £2500 marka cusub, waa imisa sanad ka dib?</a:t>
            </a:r>
            <a:endParaRPr sz="1800"/>
          </a:p>
        </p:txBody>
      </p:sp>
      <p:sp>
        <p:nvSpPr>
          <p:cNvPr id="1868" name="Google Shape;1868;p130"/>
          <p:cNvSpPr txBox="1"/>
          <p:nvPr>
            <p:ph idx="1" type="body"/>
          </p:nvPr>
        </p:nvSpPr>
        <p:spPr>
          <a:xfrm>
            <a:off x="324000" y="2571750"/>
            <a:ext cx="2305200" cy="351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2500</a:t>
            </a:r>
            <a:r>
              <a:rPr lang="en-GB" sz="1100">
                <a:latin typeface="Kalam"/>
                <a:ea typeface="Kalam"/>
                <a:cs typeface="Kalam"/>
                <a:sym typeface="Kalam"/>
              </a:rPr>
              <a:t> × 0.8 = 2000</a:t>
            </a:r>
            <a:endParaRPr sz="2000"/>
          </a:p>
        </p:txBody>
      </p:sp>
      <p:sp>
        <p:nvSpPr>
          <p:cNvPr id="1869" name="Google Shape;1869;p130"/>
          <p:cNvSpPr txBox="1"/>
          <p:nvPr>
            <p:ph idx="1" type="body"/>
          </p:nvPr>
        </p:nvSpPr>
        <p:spPr>
          <a:xfrm>
            <a:off x="291525" y="3104400"/>
            <a:ext cx="6050100" cy="351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Sanad ka dib qiimuhu (value) wuxuu noqonayaa £2000</a:t>
            </a:r>
            <a:endParaRPr sz="2000"/>
          </a:p>
        </p:txBody>
      </p:sp>
    </p:spTree>
  </p:cSld>
  <p:clrMapOvr>
    <a:masterClrMapping/>
  </p:clrMapOvr>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73" name="Shape 1873"/>
        <p:cNvGrpSpPr/>
        <p:nvPr/>
      </p:nvGrpSpPr>
      <p:grpSpPr>
        <a:xfrm>
          <a:off x="0" y="0"/>
          <a:ext cx="0" cy="0"/>
          <a:chOff x="0" y="0"/>
          <a:chExt cx="0" cy="0"/>
        </a:xfrm>
      </p:grpSpPr>
      <p:sp>
        <p:nvSpPr>
          <p:cNvPr id="1874" name="Google Shape;1874;p131"/>
          <p:cNvSpPr txBox="1"/>
          <p:nvPr>
            <p:ph idx="1" type="body"/>
          </p:nvPr>
        </p:nvSpPr>
        <p:spPr>
          <a:xfrm>
            <a:off x="324000" y="759300"/>
            <a:ext cx="8237700" cy="382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2) Roy's rides wuxuu sameeyaa oo iibiyaa mootooyin. Xayeysiintoodu waxay sheegaysaa:</a:t>
            </a:r>
            <a:endParaRPr sz="2000"/>
          </a:p>
        </p:txBody>
      </p:sp>
      <p:sp>
        <p:nvSpPr>
          <p:cNvPr id="1875" name="Google Shape;1875;p131"/>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a:latin typeface="Lexend"/>
              </a:rPr>
              <a:t>Falanqaynta xayeysiisyada (Analysing adverts)</a:t>
            </a:r>
            <a:endParaRPr/>
          </a:p>
        </p:txBody>
      </p:sp>
      <p:sp>
        <p:nvSpPr>
          <p:cNvPr id="1876" name="Google Shape;1876;p131"/>
          <p:cNvSpPr txBox="1"/>
          <p:nvPr>
            <p:ph idx="1" type="body"/>
          </p:nvPr>
        </p:nvSpPr>
        <p:spPr>
          <a:xfrm>
            <a:off x="324000" y="3497425"/>
            <a:ext cx="8496000" cy="3315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800">
                <a:latin typeface="Lexend"/>
              </a:rPr>
              <a:t>b) Bixi tirakoob (statistic) taageerta sheegashada Roy's rides</a:t>
            </a:r>
            <a:endParaRPr sz="1800"/>
          </a:p>
        </p:txBody>
      </p:sp>
      <p:sp>
        <p:nvSpPr>
          <p:cNvPr id="1877" name="Google Shape;1877;p131"/>
          <p:cNvSpPr txBox="1"/>
          <p:nvPr>
            <p:ph idx="1" type="body"/>
          </p:nvPr>
        </p:nvSpPr>
        <p:spPr>
          <a:xfrm>
            <a:off x="413900" y="3828925"/>
            <a:ext cx="2305200" cy="351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1800 − 1350 = 450</a:t>
            </a:r>
            <a:endParaRPr sz="2000"/>
          </a:p>
        </p:txBody>
      </p:sp>
      <p:sp>
        <p:nvSpPr>
          <p:cNvPr id="1878" name="Google Shape;1878;p131"/>
          <p:cNvSpPr txBox="1"/>
          <p:nvPr>
            <p:ph idx="1" type="body"/>
          </p:nvPr>
        </p:nvSpPr>
        <p:spPr>
          <a:xfrm>
            <a:off x="4600975" y="3828925"/>
            <a:ext cx="2305200" cy="351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5200 − 4420 = 780</a:t>
            </a:r>
            <a:endParaRPr sz="2000"/>
          </a:p>
        </p:txBody>
      </p:sp>
      <p:sp>
        <p:nvSpPr>
          <p:cNvPr id="1879" name="Google Shape;1879;p131"/>
          <p:cNvSpPr txBox="1"/>
          <p:nvPr>
            <p:ph idx="1" type="body"/>
          </p:nvPr>
        </p:nvSpPr>
        <p:spPr>
          <a:xfrm>
            <a:off x="324000" y="4180225"/>
            <a:ext cx="8496000" cy="351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Waxaa jira hoos u dhac yar oo ku yimaada qiimaha (value) mootada Roy's rides marka loo eego tan ay la tartamaan.</a:t>
            </a:r>
            <a:endParaRPr sz="2000"/>
          </a:p>
        </p:txBody>
      </p:sp>
      <p:sp>
        <p:nvSpPr>
          <p:cNvPr id="1880" name="Google Shape;1880;p131"/>
          <p:cNvSpPr/>
          <p:nvPr/>
        </p:nvSpPr>
        <p:spPr>
          <a:xfrm>
            <a:off x="324000" y="1733550"/>
            <a:ext cx="8404800" cy="1688700"/>
          </a:xfrm>
          <a:prstGeom prst="roundRect">
            <a:avLst>
              <a:gd fmla="val 16667" name="adj"/>
            </a:avLst>
          </a:prstGeom>
          <a:noFill/>
          <a:ln cap="flat" cmpd="sng" w="19050">
            <a:solidFill>
              <a:schemeClr val="accent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881" name="Google Shape;1881;p131"/>
          <p:cNvSpPr txBox="1"/>
          <p:nvPr>
            <p:ph idx="1" type="body"/>
          </p:nvPr>
        </p:nvSpPr>
        <p:spPr>
          <a:xfrm>
            <a:off x="476400" y="1809750"/>
            <a:ext cx="8496000" cy="423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Waa kuwan tirooyinka qiimaha (value) mootada Roy's rides iyo mootada ay la tartamaan ee ugu dhow.</a:t>
            </a:r>
            <a:endParaRPr sz="1800"/>
          </a:p>
        </p:txBody>
      </p:sp>
      <p:graphicFrame>
        <p:nvGraphicFramePr>
          <p:cNvPr id="1882" name="Google Shape;1882;p131"/>
          <p:cNvGraphicFramePr/>
          <p:nvPr/>
        </p:nvGraphicFramePr>
        <p:xfrm>
          <a:off x="566300" y="2387300"/>
          <a:ext cx="3000000" cy="3000000"/>
        </p:xfrm>
        <a:graphic>
          <a:graphicData uri="http://schemas.openxmlformats.org/drawingml/2006/table">
            <a:tbl>
              <a:tblPr>
                <a:noFill/>
                <a:tableStyleId>{10AFA74E-A8D8-4ED3-82F3-7211547E49B6}</a:tableStyleId>
              </a:tblPr>
              <a:tblGrid>
                <a:gridCol w="818250"/>
                <a:gridCol w="2491350"/>
              </a:tblGrid>
              <a:tr h="315600">
                <a:tc>
                  <a:txBody>
                    <a:bodyPr/>
                    <a:lstStyle/>
                    <a:p>
                      <a:pPr indent="0" lvl="0" marL="0" rtl="0" algn="ctr">
                        <a:spcBef>
                          <a:spcPts val="0"/>
                        </a:spcBef>
                        <a:spcAft>
                          <a:spcPts val="0"/>
                        </a:spcAft>
                        <a:buNone/>
                      </a:pPr>
                      <a:r>
                        <a:t/>
                      </a:r>
                      <a:endParaRPr sz="1800">
                        <a:latin typeface="Lexend"/>
                        <a:ea typeface="Lexend"/>
                        <a:cs typeface="Lexend"/>
                        <a:sym typeface="Lexend"/>
                      </a:endParaRPr>
                    </a:p>
                  </a:txBody>
                  <a:tcPr marT="0" marB="0" marR="0" marL="0">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800">
                          <a:latin typeface="Lexend"/>
                          <a:ea typeface="Lexend"/>
                          <a:cs typeface="Lexend"/>
                          <a:sym typeface="Lexend"/>
                        </a:rPr>
                        <a:t>Roy's rides</a:t>
                      </a:r>
                      <a:endParaRPr sz="1800">
                        <a:latin typeface="Lexend"/>
                        <a:ea typeface="Lexend"/>
                        <a:cs typeface="Lexend"/>
                        <a:sym typeface="Lexend"/>
                      </a:endParaRPr>
                    </a:p>
                  </a:txBody>
                  <a:tcPr marT="0" marB="0" marR="0" marL="0">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315600">
                <a:tc>
                  <a:txBody>
                    <a:bodyPr/>
                    <a:lstStyle/>
                    <a:p>
                      <a:pPr indent="0" lvl="0" marL="0" rtl="0" algn="ctr">
                        <a:spcBef>
                          <a:spcPts val="0"/>
                        </a:spcBef>
                        <a:spcAft>
                          <a:spcPts val="0"/>
                        </a:spcAft>
                        <a:buNone/>
                      </a:pPr>
                      <a:r>
                        <a:rPr lang="en-GB" sz="1800">
                          <a:latin typeface="Lexend"/>
                          <a:ea typeface="Lexend"/>
                          <a:cs typeface="Lexend"/>
                          <a:sym typeface="Lexend"/>
                        </a:rPr>
                        <a:t>Cusub (New)</a:t>
                      </a:r>
                      <a:endParaRPr sz="1800">
                        <a:latin typeface="Lexend"/>
                        <a:ea typeface="Lexend"/>
                        <a:cs typeface="Lexend"/>
                        <a:sym typeface="Lexend"/>
                      </a:endParaRPr>
                    </a:p>
                  </a:txBody>
                  <a:tcPr marT="0" marB="0" marR="0" marL="0">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800">
                          <a:latin typeface="Lexend"/>
                          <a:ea typeface="Lexend"/>
                          <a:cs typeface="Lexend"/>
                          <a:sym typeface="Lexend"/>
                        </a:rPr>
                        <a:t>£1800</a:t>
                      </a:r>
                      <a:endParaRPr sz="1800">
                        <a:latin typeface="Lexend"/>
                        <a:ea typeface="Lexend"/>
                        <a:cs typeface="Lexend"/>
                        <a:sym typeface="Lexend"/>
                      </a:endParaRPr>
                    </a:p>
                  </a:txBody>
                  <a:tcPr marT="0" marB="0" marR="0" marL="0">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315600">
                <a:tc>
                  <a:txBody>
                    <a:bodyPr/>
                    <a:lstStyle/>
                    <a:p>
                      <a:pPr indent="0" lvl="0" marL="0" rtl="0" algn="ctr">
                        <a:spcBef>
                          <a:spcPts val="0"/>
                        </a:spcBef>
                        <a:spcAft>
                          <a:spcPts val="0"/>
                        </a:spcAft>
                        <a:buNone/>
                      </a:pPr>
                      <a:r>
                        <a:rPr lang="en-GB" sz="1800">
                          <a:latin typeface="Lexend"/>
                          <a:ea typeface="Lexend"/>
                          <a:cs typeface="Lexend"/>
                          <a:sym typeface="Lexend"/>
                        </a:rPr>
                        <a:t>1 sano jir (1 yr old)</a:t>
                      </a:r>
                      <a:endParaRPr sz="1800">
                        <a:latin typeface="Lexend"/>
                        <a:ea typeface="Lexend"/>
                        <a:cs typeface="Lexend"/>
                        <a:sym typeface="Lexend"/>
                      </a:endParaRPr>
                    </a:p>
                  </a:txBody>
                  <a:tcPr marT="0" marB="0" marR="0" marL="0">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800">
                          <a:latin typeface="Lexend"/>
                          <a:ea typeface="Lexend"/>
                          <a:cs typeface="Lexend"/>
                          <a:sym typeface="Lexend"/>
                        </a:rPr>
                        <a:t>£1350</a:t>
                      </a:r>
                      <a:endParaRPr sz="1800">
                        <a:latin typeface="Lexend"/>
                        <a:ea typeface="Lexend"/>
                        <a:cs typeface="Lexend"/>
                        <a:sym typeface="Lexend"/>
                      </a:endParaRPr>
                    </a:p>
                  </a:txBody>
                  <a:tcPr marT="0" marB="0" marR="0" marL="0">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bl>
          </a:graphicData>
        </a:graphic>
      </p:graphicFrame>
      <p:graphicFrame>
        <p:nvGraphicFramePr>
          <p:cNvPr id="1883" name="Google Shape;1883;p131"/>
          <p:cNvGraphicFramePr/>
          <p:nvPr/>
        </p:nvGraphicFramePr>
        <p:xfrm>
          <a:off x="4604900" y="2387300"/>
          <a:ext cx="3000000" cy="3000000"/>
        </p:xfrm>
        <a:graphic>
          <a:graphicData uri="http://schemas.openxmlformats.org/drawingml/2006/table">
            <a:tbl>
              <a:tblPr>
                <a:noFill/>
                <a:tableStyleId>{10AFA74E-A8D8-4ED3-82F3-7211547E49B6}</a:tableStyleId>
              </a:tblPr>
              <a:tblGrid>
                <a:gridCol w="818250"/>
                <a:gridCol w="2491350"/>
              </a:tblGrid>
              <a:tr h="315600">
                <a:tc>
                  <a:txBody>
                    <a:bodyPr/>
                    <a:lstStyle/>
                    <a:p>
                      <a:pPr indent="0" lvl="0" marL="0" rtl="0" algn="ctr">
                        <a:spcBef>
                          <a:spcPts val="0"/>
                        </a:spcBef>
                        <a:spcAft>
                          <a:spcPts val="0"/>
                        </a:spcAft>
                        <a:buNone/>
                      </a:pPr>
                      <a:r>
                        <a:t/>
                      </a:r>
                      <a:endParaRPr sz="1800">
                        <a:latin typeface="Lexend"/>
                        <a:ea typeface="Lexend"/>
                        <a:cs typeface="Lexend"/>
                        <a:sym typeface="Lexend"/>
                      </a:endParaRPr>
                    </a:p>
                  </a:txBody>
                  <a:tcPr marT="0" marB="0" marR="0" marL="0">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800">
                          <a:latin typeface="Lexend"/>
                          <a:ea typeface="Lexend"/>
                          <a:cs typeface="Lexend"/>
                          <a:sym typeface="Lexend"/>
                        </a:rPr>
                        <a:t>Tartame (Competitor)</a:t>
                      </a:r>
                      <a:endParaRPr sz="1800">
                        <a:latin typeface="Lexend"/>
                        <a:ea typeface="Lexend"/>
                        <a:cs typeface="Lexend"/>
                        <a:sym typeface="Lexend"/>
                      </a:endParaRPr>
                    </a:p>
                  </a:txBody>
                  <a:tcPr marT="0" marB="0" marR="0" marL="0">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315600">
                <a:tc>
                  <a:txBody>
                    <a:bodyPr/>
                    <a:lstStyle/>
                    <a:p>
                      <a:pPr indent="0" lvl="0" marL="0" rtl="0" algn="ctr">
                        <a:spcBef>
                          <a:spcPts val="0"/>
                        </a:spcBef>
                        <a:spcAft>
                          <a:spcPts val="0"/>
                        </a:spcAft>
                        <a:buNone/>
                      </a:pPr>
                      <a:r>
                        <a:rPr lang="en-GB" sz="1800">
                          <a:latin typeface="Lexend"/>
                          <a:ea typeface="Lexend"/>
                          <a:cs typeface="Lexend"/>
                          <a:sym typeface="Lexend"/>
                        </a:rPr>
                        <a:t>Cusub (New)</a:t>
                      </a:r>
                      <a:endParaRPr sz="1800">
                        <a:latin typeface="Lexend"/>
                        <a:ea typeface="Lexend"/>
                        <a:cs typeface="Lexend"/>
                        <a:sym typeface="Lexend"/>
                      </a:endParaRPr>
                    </a:p>
                  </a:txBody>
                  <a:tcPr marT="0" marB="0" marR="0" marL="0">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800">
                          <a:latin typeface="Lexend"/>
                          <a:ea typeface="Lexend"/>
                          <a:cs typeface="Lexend"/>
                          <a:sym typeface="Lexend"/>
                        </a:rPr>
                        <a:t>£5200</a:t>
                      </a:r>
                      <a:endParaRPr sz="1800">
                        <a:latin typeface="Lexend"/>
                        <a:ea typeface="Lexend"/>
                        <a:cs typeface="Lexend"/>
                        <a:sym typeface="Lexend"/>
                      </a:endParaRPr>
                    </a:p>
                  </a:txBody>
                  <a:tcPr marT="0" marB="0" marR="0" marL="0">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315600">
                <a:tc>
                  <a:txBody>
                    <a:bodyPr/>
                    <a:lstStyle/>
                    <a:p>
                      <a:pPr indent="0" lvl="0" marL="0" rtl="0" algn="ctr">
                        <a:spcBef>
                          <a:spcPts val="0"/>
                        </a:spcBef>
                        <a:spcAft>
                          <a:spcPts val="0"/>
                        </a:spcAft>
                        <a:buNone/>
                      </a:pPr>
                      <a:r>
                        <a:rPr lang="en-GB" sz="1800">
                          <a:latin typeface="Lexend"/>
                          <a:ea typeface="Lexend"/>
                          <a:cs typeface="Lexend"/>
                          <a:sym typeface="Lexend"/>
                        </a:rPr>
                        <a:t>1 sano jir (1 yr old)</a:t>
                      </a:r>
                      <a:endParaRPr sz="1800">
                        <a:latin typeface="Lexend"/>
                        <a:ea typeface="Lexend"/>
                        <a:cs typeface="Lexend"/>
                        <a:sym typeface="Lexend"/>
                      </a:endParaRPr>
                    </a:p>
                  </a:txBody>
                  <a:tcPr marT="0" marB="0" marR="0" marL="0">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800">
                          <a:latin typeface="Lexend"/>
                          <a:ea typeface="Lexend"/>
                          <a:cs typeface="Lexend"/>
                          <a:sym typeface="Lexend"/>
                        </a:rPr>
                        <a:t>£4420</a:t>
                      </a:r>
                      <a:endParaRPr sz="1800">
                        <a:latin typeface="Lexend"/>
                        <a:ea typeface="Lexend"/>
                        <a:cs typeface="Lexend"/>
                        <a:sym typeface="Lexend"/>
                      </a:endParaRPr>
                    </a:p>
                  </a:txBody>
                  <a:tcPr marT="0" marB="0" marR="0" marL="0">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bl>
          </a:graphicData>
        </a:graphic>
      </p:graphicFrame>
      <p:sp>
        <p:nvSpPr>
          <p:cNvPr id="1884" name="Google Shape;1884;p131"/>
          <p:cNvSpPr/>
          <p:nvPr/>
        </p:nvSpPr>
        <p:spPr>
          <a:xfrm>
            <a:off x="344825" y="1154750"/>
            <a:ext cx="8404800" cy="423900"/>
          </a:xfrm>
          <a:prstGeom prst="roundRect">
            <a:avLst>
              <a:gd fmla="val 16667" name="adj"/>
            </a:avLst>
          </a:prstGeom>
          <a:noFill/>
          <a:ln cap="flat" cmpd="sng" w="19050">
            <a:solidFill>
              <a:schemeClr val="accent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885" name="Google Shape;1885;p131"/>
          <p:cNvSpPr txBox="1"/>
          <p:nvPr>
            <p:ph idx="1" type="body"/>
          </p:nvPr>
        </p:nvSpPr>
        <p:spPr>
          <a:xfrm>
            <a:off x="324000" y="1214575"/>
            <a:ext cx="8496000" cy="282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Mootooyinkayagu waxay si fiican u hayaan qiimahooda (value) marka loo eego kuwa aan la tartamo.</a:t>
            </a:r>
            <a:r>
              <a:rPr lang="en-GB" sz="1400">
                <a:latin typeface="Lexend"/>
              </a:rPr>
              <a:t/>
            </a:r>
            <a:endParaRPr sz="2100"/>
          </a:p>
        </p:txBody>
      </p:sp>
    </p:spTree>
  </p:cSld>
  <p:clrMapOvr>
    <a:masterClrMapping/>
  </p:clrMapOvr>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89" name="Shape 1889"/>
        <p:cNvGrpSpPr/>
        <p:nvPr/>
      </p:nvGrpSpPr>
      <p:grpSpPr>
        <a:xfrm>
          <a:off x="0" y="0"/>
          <a:ext cx="0" cy="0"/>
          <a:chOff x="0" y="0"/>
          <a:chExt cx="0" cy="0"/>
        </a:xfrm>
      </p:grpSpPr>
      <p:sp>
        <p:nvSpPr>
          <p:cNvPr id="1890" name="Google Shape;1890;p132"/>
          <p:cNvSpPr txBox="1"/>
          <p:nvPr>
            <p:ph idx="1" type="body"/>
          </p:nvPr>
        </p:nvSpPr>
        <p:spPr>
          <a:xfrm>
            <a:off x="324000" y="759300"/>
            <a:ext cx="8237700" cy="382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2) Roy's rides wuxuu sameeyaa oo iibiyaa mootooyin. Xayeysiintoodu waxay sheegaysaa:</a:t>
            </a:r>
            <a:endParaRPr sz="2000"/>
          </a:p>
        </p:txBody>
      </p:sp>
      <p:sp>
        <p:nvSpPr>
          <p:cNvPr id="1891" name="Google Shape;1891;p132"/>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400">
                <a:latin typeface="Lexend"/>
              </a:rPr>
              <a:t>Falanqaynta xayeysiisyada (Analysing adverts)</a:t>
            </a:r>
            <a:endParaRPr/>
          </a:p>
        </p:txBody>
      </p:sp>
      <p:sp>
        <p:nvSpPr>
          <p:cNvPr id="1892" name="Google Shape;1892;p132"/>
          <p:cNvSpPr txBox="1"/>
          <p:nvPr>
            <p:ph idx="1" type="body"/>
          </p:nvPr>
        </p:nvSpPr>
        <p:spPr>
          <a:xfrm>
            <a:off x="324000" y="3497425"/>
            <a:ext cx="8496000" cy="331500"/>
          </a:xfrm>
          <a:prstGeom prst="rect">
            <a:avLst/>
          </a:prstGeom>
        </p:spPr>
        <p:txBody>
          <a:bodyPr anchorCtr="0" anchor="t"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400">
                <a:latin typeface="Lexend"/>
              </a:rPr>
              <a:t>c) Bixi tirakoob (statistic) aan taageerin sheegashada.</a:t>
            </a:r>
            <a:endParaRPr sz="1800"/>
          </a:p>
        </p:txBody>
      </p:sp>
      <p:sp>
        <p:nvSpPr>
          <p:cNvPr id="1893" name="Google Shape;1893;p132"/>
          <p:cNvSpPr txBox="1"/>
          <p:nvPr>
            <p:ph idx="1" type="body"/>
          </p:nvPr>
        </p:nvSpPr>
        <p:spPr>
          <a:xfrm>
            <a:off x="413900" y="3828925"/>
            <a:ext cx="4226700" cy="351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1350 ÷ 1800 = 0.75 (25% hoos u dhac)</a:t>
            </a:r>
            <a:endParaRPr sz="2000"/>
          </a:p>
        </p:txBody>
      </p:sp>
      <p:sp>
        <p:nvSpPr>
          <p:cNvPr id="1894" name="Google Shape;1894;p132"/>
          <p:cNvSpPr txBox="1"/>
          <p:nvPr>
            <p:ph idx="1" type="body"/>
          </p:nvPr>
        </p:nvSpPr>
        <p:spPr>
          <a:xfrm>
            <a:off x="4604900" y="3780000"/>
            <a:ext cx="4226700" cy="351300"/>
          </a:xfrm>
          <a:prstGeom prst="rect">
            <a:avLst/>
          </a:prstGeom>
        </p:spPr>
        <p:txBody>
          <a:bodyPr anchorCtr="0" anchor="t" bIns="0" lIns="0" spcFirstLastPara="1" rIns="0" wrap="square" tIns="0">
            <a:normAutofit/>
          </a:bodyPr>
          <a:lstStyle/>
          <a:p>
            <a:pPr indent="0" lvl="0" marL="0" rtl="0" algn="l">
              <a:spcBef>
                <a:spcPts val="0"/>
              </a:spcBef>
              <a:spcAft>
                <a:spcPts val="1000"/>
              </a:spcAft>
              <a:buClr>
                <a:schemeClr val="dk1"/>
              </a:buClr>
              <a:buSzPts val="1100"/>
              <a:buFont typeface="Arial"/>
              <a:buNone/>
            </a:pPr>
            <a:r>
              <a:rPr lang="en-GB" sz="1100">
                <a:latin typeface="Kalam"/>
                <a:ea typeface="Kalam"/>
                <a:cs typeface="Kalam"/>
                <a:sym typeface="Kalam"/>
              </a:rPr>
              <a:t>4420 ÷ 5200 = 0.85 (15% hoos u dhac)</a:t>
            </a:r>
            <a:r>
              <a:rPr lang="en-GB" sz="1100">
                <a:latin typeface="Kalam"/>
                <a:ea typeface="Kalam"/>
                <a:cs typeface="Kalam"/>
                <a:sym typeface="Kalam"/>
              </a:rPr>
              <a:t/>
            </a:r>
            <a:endParaRPr sz="2000"/>
          </a:p>
        </p:txBody>
      </p:sp>
      <p:sp>
        <p:nvSpPr>
          <p:cNvPr id="1895" name="Google Shape;1895;p132"/>
          <p:cNvSpPr txBox="1"/>
          <p:nvPr>
            <p:ph idx="1" type="body"/>
          </p:nvPr>
        </p:nvSpPr>
        <p:spPr>
          <a:xfrm>
            <a:off x="324000" y="4180225"/>
            <a:ext cx="8496000" cy="351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Mootada Roy's rides waxay ahayd mid ka jaban marka hore. Waxay hoos u dhacday 25% halka tan tartanku ay hoos u dhacday 15%.</a:t>
            </a:r>
            <a:r>
              <a:rPr lang="en-GB" sz="1100">
                <a:latin typeface="Kalam"/>
                <a:ea typeface="Kalam"/>
                <a:cs typeface="Kalam"/>
                <a:sym typeface="Kalam"/>
              </a:rPr>
              <a:t/>
            </a:r>
            <a:endParaRPr sz="2000"/>
          </a:p>
        </p:txBody>
      </p:sp>
      <p:sp>
        <p:nvSpPr>
          <p:cNvPr id="1896" name="Google Shape;1896;p132"/>
          <p:cNvSpPr/>
          <p:nvPr/>
        </p:nvSpPr>
        <p:spPr>
          <a:xfrm>
            <a:off x="324000" y="1733550"/>
            <a:ext cx="8404800" cy="1688700"/>
          </a:xfrm>
          <a:prstGeom prst="roundRect">
            <a:avLst>
              <a:gd fmla="val 16667" name="adj"/>
            </a:avLst>
          </a:prstGeom>
          <a:noFill/>
          <a:ln cap="flat" cmpd="sng" w="19050">
            <a:solidFill>
              <a:schemeClr val="accent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897" name="Google Shape;1897;p132"/>
          <p:cNvSpPr txBox="1"/>
          <p:nvPr>
            <p:ph idx="1" type="body"/>
          </p:nvPr>
        </p:nvSpPr>
        <p:spPr>
          <a:xfrm>
            <a:off x="476400" y="1809750"/>
            <a:ext cx="8496000" cy="423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Waa kuwan tirooyinka qiimaha (value) mooto ee Roy’s rides iyo mooto ee ka soo horjeeda (competitor) ee ugu dhow.</a:t>
            </a:r>
            <a:endParaRPr sz="1800"/>
          </a:p>
        </p:txBody>
      </p:sp>
      <p:graphicFrame>
        <p:nvGraphicFramePr>
          <p:cNvPr id="1898" name="Google Shape;1898;p132"/>
          <p:cNvGraphicFramePr/>
          <p:nvPr/>
        </p:nvGraphicFramePr>
        <p:xfrm>
          <a:off x="566300" y="2387300"/>
          <a:ext cx="3000000" cy="3000000"/>
        </p:xfrm>
        <a:graphic>
          <a:graphicData uri="http://schemas.openxmlformats.org/drawingml/2006/table">
            <a:tbl>
              <a:tblPr>
                <a:noFill/>
                <a:tableStyleId>{10AFA74E-A8D8-4ED3-82F3-7211547E49B6}</a:tableStyleId>
              </a:tblPr>
              <a:tblGrid>
                <a:gridCol w="818250"/>
                <a:gridCol w="2491350"/>
              </a:tblGrid>
              <a:tr h="315600">
                <a:tc>
                  <a:txBody>
                    <a:bodyPr/>
                    <a:lstStyle/>
                    <a:p>
                      <a:pPr indent="0" lvl="0" marL="0" rtl="0" algn="ctr">
                        <a:spcBef>
                          <a:spcPts val="0"/>
                        </a:spcBef>
                        <a:spcAft>
                          <a:spcPts val="0"/>
                        </a:spcAft>
                        <a:buNone/>
                      </a:pPr>
                      <a:r>
                        <a:t/>
                      </a:r>
                      <a:endParaRPr sz="1800">
                        <a:latin typeface="Lexend"/>
                        <a:ea typeface="Lexend"/>
                        <a:cs typeface="Lexend"/>
                        <a:sym typeface="Lexend"/>
                      </a:endParaRPr>
                    </a:p>
                  </a:txBody>
                  <a:tcPr marT="0" marB="0" marR="0" marL="0">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700">
                          <a:latin typeface="Lexend"/>
                          <a:ea typeface="Lexend"/>
                          <a:cs typeface="Lexend"/>
                          <a:sym typeface="Lexend"/>
                        </a:rPr>
                        <a:t>Roy’s rides</a:t>
                      </a:r>
                      <a:endParaRPr sz="1800">
                        <a:latin typeface="Lexend"/>
                        <a:ea typeface="Lexend"/>
                        <a:cs typeface="Lexend"/>
                        <a:sym typeface="Lexend"/>
                      </a:endParaRPr>
                    </a:p>
                  </a:txBody>
                  <a:tcPr marT="0" marB="0" marR="0" marL="0">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315600">
                <a:tc>
                  <a:txBody>
                    <a:bodyPr/>
                    <a:lstStyle/>
                    <a:p>
                      <a:pPr indent="0" lvl="0" marL="0" rtl="0" algn="ctr">
                        <a:spcBef>
                          <a:spcPts val="0"/>
                        </a:spcBef>
                        <a:spcAft>
                          <a:spcPts val="0"/>
                        </a:spcAft>
                        <a:buNone/>
                      </a:pPr>
                      <a:r>
                        <a:rPr lang="en-GB" sz="1700">
                          <a:latin typeface="Lexend"/>
                          <a:ea typeface="Lexend"/>
                          <a:cs typeface="Lexend"/>
                          <a:sym typeface="Lexend"/>
                        </a:rPr>
                        <a:t>Cusub (New)</a:t>
                      </a:r>
                      <a:endParaRPr sz="1800">
                        <a:latin typeface="Lexend"/>
                        <a:ea typeface="Lexend"/>
                        <a:cs typeface="Lexend"/>
                        <a:sym typeface="Lexend"/>
                      </a:endParaRPr>
                    </a:p>
                  </a:txBody>
                  <a:tcPr marT="0" marB="0" marR="0" marL="0">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700">
                          <a:latin typeface="Lexend"/>
                          <a:ea typeface="Lexend"/>
                          <a:cs typeface="Lexend"/>
                          <a:sym typeface="Lexend"/>
                        </a:rPr>
                        <a:t>£1800</a:t>
                      </a:r>
                      <a:endParaRPr sz="1800">
                        <a:latin typeface="Lexend"/>
                        <a:ea typeface="Lexend"/>
                        <a:cs typeface="Lexend"/>
                        <a:sym typeface="Lexend"/>
                      </a:endParaRPr>
                    </a:p>
                  </a:txBody>
                  <a:tcPr marT="0" marB="0" marR="0" marL="0">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315600">
                <a:tc>
                  <a:txBody>
                    <a:bodyPr/>
                    <a:lstStyle/>
                    <a:p>
                      <a:pPr indent="0" lvl="0" marL="0" rtl="0" algn="ctr">
                        <a:spcBef>
                          <a:spcPts val="0"/>
                        </a:spcBef>
                        <a:spcAft>
                          <a:spcPts val="0"/>
                        </a:spcAft>
                        <a:buNone/>
                      </a:pPr>
                      <a:r>
                        <a:rPr lang="en-GB" sz="1700">
                          <a:latin typeface="Lexend"/>
                          <a:ea typeface="Lexend"/>
                          <a:cs typeface="Lexend"/>
                          <a:sym typeface="Lexend"/>
                        </a:rPr>
                        <a:t>1 sano jir (1 yr old)</a:t>
                      </a:r>
                      <a:endParaRPr sz="1800">
                        <a:latin typeface="Lexend"/>
                        <a:ea typeface="Lexend"/>
                        <a:cs typeface="Lexend"/>
                        <a:sym typeface="Lexend"/>
                      </a:endParaRPr>
                    </a:p>
                  </a:txBody>
                  <a:tcPr marT="0" marB="0" marR="0" marL="0">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700">
                          <a:latin typeface="Lexend"/>
                          <a:ea typeface="Lexend"/>
                          <a:cs typeface="Lexend"/>
                          <a:sym typeface="Lexend"/>
                        </a:rPr>
                        <a:t>£1350</a:t>
                      </a:r>
                      <a:endParaRPr sz="1800">
                        <a:latin typeface="Lexend"/>
                        <a:ea typeface="Lexend"/>
                        <a:cs typeface="Lexend"/>
                        <a:sym typeface="Lexend"/>
                      </a:endParaRPr>
                    </a:p>
                  </a:txBody>
                  <a:tcPr marT="0" marB="0" marR="0" marL="0">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bl>
          </a:graphicData>
        </a:graphic>
      </p:graphicFrame>
      <p:graphicFrame>
        <p:nvGraphicFramePr>
          <p:cNvPr id="1899" name="Google Shape;1899;p132"/>
          <p:cNvGraphicFramePr/>
          <p:nvPr/>
        </p:nvGraphicFramePr>
        <p:xfrm>
          <a:off x="4604900" y="2387300"/>
          <a:ext cx="3000000" cy="3000000"/>
        </p:xfrm>
        <a:graphic>
          <a:graphicData uri="http://schemas.openxmlformats.org/drawingml/2006/table">
            <a:tbl>
              <a:tblPr>
                <a:noFill/>
                <a:tableStyleId>{10AFA74E-A8D8-4ED3-82F3-7211547E49B6}</a:tableStyleId>
              </a:tblPr>
              <a:tblGrid>
                <a:gridCol w="818250"/>
                <a:gridCol w="2491350"/>
              </a:tblGrid>
              <a:tr h="315600">
                <a:tc>
                  <a:txBody>
                    <a:bodyPr/>
                    <a:lstStyle/>
                    <a:p>
                      <a:pPr indent="0" lvl="0" marL="0" rtl="0" algn="ctr">
                        <a:spcBef>
                          <a:spcPts val="0"/>
                        </a:spcBef>
                        <a:spcAft>
                          <a:spcPts val="0"/>
                        </a:spcAft>
                        <a:buNone/>
                      </a:pPr>
                      <a:r>
                        <a:t/>
                      </a:r>
                      <a:endParaRPr sz="1800">
                        <a:latin typeface="Lexend"/>
                        <a:ea typeface="Lexend"/>
                        <a:cs typeface="Lexend"/>
                        <a:sym typeface="Lexend"/>
                      </a:endParaRPr>
                    </a:p>
                  </a:txBody>
                  <a:tcPr marT="0" marB="0" marR="0" marL="0">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700">
                          <a:latin typeface="Lexend"/>
                          <a:ea typeface="Lexend"/>
                          <a:cs typeface="Lexend"/>
                          <a:sym typeface="Lexend"/>
                        </a:rPr>
                        <a:t>Ka soo horjeeda (Competitor)</a:t>
                      </a:r>
                      <a:endParaRPr sz="1800">
                        <a:latin typeface="Lexend"/>
                        <a:ea typeface="Lexend"/>
                        <a:cs typeface="Lexend"/>
                        <a:sym typeface="Lexend"/>
                      </a:endParaRPr>
                    </a:p>
                  </a:txBody>
                  <a:tcPr marT="0" marB="0" marR="0" marL="0">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315600">
                <a:tc>
                  <a:txBody>
                    <a:bodyPr/>
                    <a:lstStyle/>
                    <a:p>
                      <a:pPr indent="0" lvl="0" marL="0" rtl="0" algn="ctr">
                        <a:spcBef>
                          <a:spcPts val="0"/>
                        </a:spcBef>
                        <a:spcAft>
                          <a:spcPts val="0"/>
                        </a:spcAft>
                        <a:buNone/>
                      </a:pPr>
                      <a:r>
                        <a:rPr lang="en-GB" sz="1700">
                          <a:latin typeface="Lexend"/>
                          <a:ea typeface="Lexend"/>
                          <a:cs typeface="Lexend"/>
                          <a:sym typeface="Lexend"/>
                        </a:rPr>
                        <a:t>Cusub (New)</a:t>
                      </a:r>
                      <a:endParaRPr sz="1800">
                        <a:latin typeface="Lexend"/>
                        <a:ea typeface="Lexend"/>
                        <a:cs typeface="Lexend"/>
                        <a:sym typeface="Lexend"/>
                      </a:endParaRPr>
                    </a:p>
                  </a:txBody>
                  <a:tcPr marT="0" marB="0" marR="0" marL="0">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700">
                          <a:latin typeface="Lexend"/>
                          <a:ea typeface="Lexend"/>
                          <a:cs typeface="Lexend"/>
                          <a:sym typeface="Lexend"/>
                        </a:rPr>
                        <a:t>£5200</a:t>
                      </a:r>
                      <a:endParaRPr sz="1800">
                        <a:latin typeface="Lexend"/>
                        <a:ea typeface="Lexend"/>
                        <a:cs typeface="Lexend"/>
                        <a:sym typeface="Lexend"/>
                      </a:endParaRPr>
                    </a:p>
                  </a:txBody>
                  <a:tcPr marT="0" marB="0" marR="0" marL="0">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315600">
                <a:tc>
                  <a:txBody>
                    <a:bodyPr/>
                    <a:lstStyle/>
                    <a:p>
                      <a:pPr indent="0" lvl="0" marL="0" rtl="0" algn="ctr">
                        <a:spcBef>
                          <a:spcPts val="0"/>
                        </a:spcBef>
                        <a:spcAft>
                          <a:spcPts val="0"/>
                        </a:spcAft>
                        <a:buNone/>
                      </a:pPr>
                      <a:r>
                        <a:rPr lang="en-GB" sz="1700">
                          <a:latin typeface="Lexend"/>
                          <a:ea typeface="Lexend"/>
                          <a:cs typeface="Lexend"/>
                          <a:sym typeface="Lexend"/>
                        </a:rPr>
                        <a:t>1 sano jir (1 yr old)</a:t>
                      </a:r>
                      <a:endParaRPr sz="1800">
                        <a:latin typeface="Lexend"/>
                        <a:ea typeface="Lexend"/>
                        <a:cs typeface="Lexend"/>
                        <a:sym typeface="Lexend"/>
                      </a:endParaRPr>
                    </a:p>
                  </a:txBody>
                  <a:tcPr marT="0" marB="0" marR="0" marL="0">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GB" sz="1700">
                          <a:latin typeface="Lexend"/>
                          <a:ea typeface="Lexend"/>
                          <a:cs typeface="Lexend"/>
                          <a:sym typeface="Lexend"/>
                        </a:rPr>
                        <a:t>£4420</a:t>
                      </a:r>
                      <a:endParaRPr sz="1800">
                        <a:latin typeface="Lexend"/>
                        <a:ea typeface="Lexend"/>
                        <a:cs typeface="Lexend"/>
                        <a:sym typeface="Lexend"/>
                      </a:endParaRPr>
                    </a:p>
                  </a:txBody>
                  <a:tcPr marT="0" marB="0" marR="0" marL="0">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bl>
          </a:graphicData>
        </a:graphic>
      </p:graphicFrame>
      <p:sp>
        <p:nvSpPr>
          <p:cNvPr id="1900" name="Google Shape;1900;p132"/>
          <p:cNvSpPr/>
          <p:nvPr/>
        </p:nvSpPr>
        <p:spPr>
          <a:xfrm>
            <a:off x="344825" y="1154750"/>
            <a:ext cx="8404800" cy="423900"/>
          </a:xfrm>
          <a:prstGeom prst="roundRect">
            <a:avLst>
              <a:gd fmla="val 16667" name="adj"/>
            </a:avLst>
          </a:prstGeom>
          <a:noFill/>
          <a:ln cap="flat" cmpd="sng" w="19050">
            <a:solidFill>
              <a:schemeClr val="accent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901" name="Google Shape;1901;p132"/>
          <p:cNvSpPr txBox="1"/>
          <p:nvPr>
            <p:ph idx="1" type="body"/>
          </p:nvPr>
        </p:nvSpPr>
        <p:spPr>
          <a:xfrm>
            <a:off x="324000" y="1214575"/>
            <a:ext cx="8496000" cy="282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Mootooyinkayagu waxay si fiican u hayaan qiimahooda (value) marka loo eego kuwa ka soo horjeeda (competitors).</a:t>
            </a:r>
            <a:r>
              <a:rPr lang="en-GB" sz="1100">
                <a:latin typeface="Lexend"/>
              </a:rPr>
              <a:t/>
            </a:r>
            <a:endParaRPr sz="2100"/>
          </a:p>
        </p:txBody>
      </p:sp>
    </p:spTree>
  </p:cSld>
  <p:clrMapOvr>
    <a:masterClrMapping/>
  </p:clrMapOvr>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05" name="Shape 1905"/>
        <p:cNvGrpSpPr/>
        <p:nvPr/>
      </p:nvGrpSpPr>
      <p:grpSpPr>
        <a:xfrm>
          <a:off x="0" y="0"/>
          <a:ext cx="0" cy="0"/>
          <a:chOff x="0" y="0"/>
          <a:chExt cx="0" cy="0"/>
        </a:xfrm>
      </p:grpSpPr>
      <p:sp>
        <p:nvSpPr>
          <p:cNvPr id="1906" name="Google Shape;1906;p133"/>
          <p:cNvSpPr txBox="1"/>
          <p:nvPr>
            <p:ph idx="1" type="body"/>
          </p:nvPr>
        </p:nvSpPr>
        <p:spPr>
          <a:xfrm>
            <a:off x="324000" y="1080000"/>
            <a:ext cx="8113800" cy="37404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sz="1100">
                <a:latin typeface="Lexend"/>
              </a:rPr>
              <a:t>Xirfadaha saamiga (proportion) waxaa loo isticmaali karaa in lagu barbar dhigo qiimaha (prices).</a:t>
            </a:r>
            <a:endParaRPr/>
          </a:p>
          <a:p>
            <a:pPr indent="0" lvl="0" marL="0" rtl="0" algn="l">
              <a:spcBef>
                <a:spcPts val="1000"/>
              </a:spcBef>
              <a:spcAft>
                <a:spcPts val="0"/>
              </a:spcAft>
              <a:buNone/>
              <a:defRPr/>
            </a:pPr>
            <a:r>
              <a:rPr lang="en-GB" sz="1100">
                <a:latin typeface="Lexend"/>
              </a:rPr>
              <a:t>Xayaysiisyada (promotions) had iyo jeer ma bixiyaan qiimaha (value) ugu fiican ee lacagta.</a:t>
            </a:r>
            <a:endParaRPr/>
          </a:p>
          <a:p>
            <a:pPr indent="0" lvl="0" marL="0" rtl="0" algn="l">
              <a:spcBef>
                <a:spcPts val="1000"/>
              </a:spcBef>
              <a:spcAft>
                <a:spcPts val="0"/>
              </a:spcAft>
              <a:buNone/>
              <a:defRPr/>
            </a:pPr>
            <a:r>
              <a:rPr lang="en-GB" sz="1100">
                <a:latin typeface="Lexend"/>
              </a:rPr>
              <a:t>Dukaamadu inta badan waxay soo bandhigaan 'qiimaha halbeegga' (unit prices) si ay kuu caawiyaan inaad barbar dhigtid alaabta, laakiin kuwani had iyo jeer kuma wada jiraan halbeegyo (units) isku mid ah.</a:t>
            </a:r>
            <a:r>
              <a:rPr lang="en-GB" sz="1100">
                <a:latin typeface="Lexend"/>
              </a:rPr>
              <a:t/>
            </a:r>
            <a:r>
              <a:rPr lang="en-GB" sz="1100">
                <a:latin typeface="Lexend"/>
              </a:rPr>
              <a:t/>
            </a:r>
            <a:endParaRPr/>
          </a:p>
          <a:p>
            <a:pPr indent="0" lvl="0" marL="0" rtl="0" algn="l">
              <a:spcBef>
                <a:spcPts val="1000"/>
              </a:spcBef>
              <a:spcAft>
                <a:spcPts val="0"/>
              </a:spcAft>
              <a:buNone/>
              <a:defRPr/>
            </a:pPr>
            <a:r>
              <a:rPr lang="en-GB" sz="1100">
                <a:latin typeface="Lexend"/>
              </a:rPr>
              <a:t>Xayaysiisyada (advertisements) inta badan waxay adeegsadaan xog (data).</a:t>
            </a:r>
            <a:endParaRPr/>
          </a:p>
          <a:p>
            <a:pPr indent="0" lvl="0" marL="0" rtl="0" algn="l">
              <a:spcBef>
                <a:spcPts val="1000"/>
              </a:spcBef>
              <a:spcAft>
                <a:spcPts val="1000"/>
              </a:spcAft>
              <a:buNone/>
              <a:defRPr/>
            </a:pPr>
            <a:r>
              <a:rPr lang="en-GB" sz="1100">
                <a:latin typeface="Lexend"/>
              </a:rPr>
              <a:t>Ansaxnimada (validity) xogta (data) iyo gabagabada (conclusions) waa in aan loo qaadin inay sax yihiin.</a:t>
            </a:r>
            <a:endParaRPr/>
          </a:p>
        </p:txBody>
      </p:sp>
      <p:sp>
        <p:nvSpPr>
          <p:cNvPr id="1907" name="Google Shape;1907;p133"/>
          <p:cNvSpPr txBox="1"/>
          <p:nvPr>
            <p:ph type="title"/>
          </p:nvPr>
        </p:nvSpPr>
        <p:spPr>
          <a:xfrm>
            <a:off x="1684800" y="43825"/>
            <a:ext cx="57414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100">
                <a:latin typeface="Lexend"/>
              </a:rPr>
              <a:t>Fahamka xayaysiinta (advertising)</a:t>
            </a:r>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ak theme - September 2023">
  <a:themeElements>
    <a:clrScheme name="Simple Light">
      <a:dk1>
        <a:srgbClr val="000000"/>
      </a:dk1>
      <a:lt1>
        <a:srgbClr val="FFFFFF"/>
      </a:lt1>
      <a:dk2>
        <a:srgbClr val="808080"/>
      </a:dk2>
      <a:lt2>
        <a:srgbClr val="F0F0F0"/>
      </a:lt2>
      <a:accent1>
        <a:srgbClr val="EBEDFE"/>
      </a:accent1>
      <a:accent2>
        <a:srgbClr val="374CF1"/>
      </a:accent2>
      <a:accent3>
        <a:srgbClr val="2563EB"/>
      </a:accent3>
      <a:accent4>
        <a:srgbClr val="4F7BE8"/>
      </a:accent4>
      <a:accent5>
        <a:srgbClr val="0B5FA5"/>
      </a:accent5>
      <a:accent6>
        <a:srgbClr val="1D4ED8"/>
      </a:accent6>
      <a:hlink>
        <a:srgbClr val="374CF1"/>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