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1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p:notesSz cx="6858000" cy="9144000"/>
  <p:embeddedFontLst>
    <p:embeddedFont>
      <p:font typeface="Lexend" panose="00000000000000000000"/>
      <p:regular r:id="rId61"/>
    </p:embeddedFont>
    <p:embeddedFont>
      <p:font typeface="Lexend Medium" panose="00000000000000000000"/>
      <p:regular r:id="rId62"/>
    </p:embeddedFont>
    <p:embeddedFont>
      <p:font typeface="Kalam" panose="02000000000000000000"/>
      <p:regular r:id="rId63"/>
    </p:embeddedFont>
  </p:embeddedFontLst>
  <p:custDataLst>
    <p:tags r:id="rId60"/>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DAE9959B-F1CB-4490-83DD-53336B36D040}">
  <a:tblStyle styleId="{DAE9959B-F1CB-4490-83DD-53336B36D04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cSldViewPr>
  </p:slideViewPr>
  <p:notesViewPr>
    <p:cSldViewPr>
      <p:cViewPr>
        <p:scale>
          <a:sx n="1" d="100"/>
          <a:sy n="1" d="100"/>
        </p:scale>
        <p:origin x="0" y="0"/>
      </p:cViewPr>
      <p:guideLst/>
    </p:cSldViewPr>
  </p:notes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60" Type="http://schemas.openxmlformats.org/officeDocument/2006/relationships/tags" Target="tags/tag1.xml"/><Relationship Id="rId61" Type="http://schemas.openxmlformats.org/officeDocument/2006/relationships/font" Target="fonts/font1.fntdata"/><Relationship Id="rId62" Type="http://schemas.openxmlformats.org/officeDocument/2006/relationships/font" Target="fonts/font2.fntdata"/><Relationship Id="rId63" Type="http://schemas.openxmlformats.org/officeDocument/2006/relationships/font" Target="fonts/font3.fntdata"/><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2" name="Shape 832"/>
        <p:cNvGrpSpPr/>
        <p:nvPr/>
      </p:nvGrpSpPr>
      <p:grpSpPr>
        <a:xfrm>
          <a:off x="0" y="0"/>
          <a:ext cx="0" cy="0"/>
        </a:xfrm>
      </p:grpSpPr>
      <p:sp>
        <p:nvSpPr>
          <p:cNvPr id="833" name="Google Shape;833;g2f212ad9aed_0_109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4" name="Google Shape;834;g2f212ad9aed_0_109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8" name="Shape 838"/>
        <p:cNvGrpSpPr/>
        <p:nvPr/>
      </p:nvGrpSpPr>
      <p:grpSpPr>
        <a:xfrm>
          <a:off x="0" y="0"/>
          <a:ext cx="0" cy="0"/>
        </a:xfrm>
      </p:grpSpPr>
      <p:sp>
        <p:nvSpPr>
          <p:cNvPr id="839" name="Google Shape;839;g2f212ad9aed_0_109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40" name="Google Shape;840;g2f212ad9aed_0_109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43" name="Shape 843"/>
        <p:cNvGrpSpPr/>
        <p:nvPr/>
      </p:nvGrpSpPr>
      <p:grpSpPr>
        <a:xfrm>
          <a:off x="0" y="0"/>
          <a:ext cx="0" cy="0"/>
        </a:xfrm>
      </p:grpSpPr>
      <p:sp>
        <p:nvSpPr>
          <p:cNvPr id="844" name="Google Shape;844;g2f212ad9aed_0_110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45" name="Google Shape;845;g2f212ad9aed_0_110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48" name="Shape 848"/>
        <p:cNvGrpSpPr/>
        <p:nvPr/>
      </p:nvGrpSpPr>
      <p:grpSpPr>
        <a:xfrm>
          <a:off x="0" y="0"/>
          <a:ext cx="0" cy="0"/>
        </a:xfrm>
      </p:grpSpPr>
      <p:sp>
        <p:nvSpPr>
          <p:cNvPr id="849" name="Google Shape;849;g2f212ad9aed_0_110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50" name="Google Shape;850;g2f212ad9aed_0_110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53" name="Shape 853"/>
        <p:cNvGrpSpPr/>
        <p:nvPr/>
      </p:nvGrpSpPr>
      <p:grpSpPr>
        <a:xfrm>
          <a:off x="0" y="0"/>
          <a:ext cx="0" cy="0"/>
        </a:xfrm>
      </p:grpSpPr>
      <p:sp>
        <p:nvSpPr>
          <p:cNvPr id="854" name="Google Shape;854;g2f212ad9aed_0_11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55" name="Google Shape;855;g2f212ad9aed_0_11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1" name="Shape 861"/>
        <p:cNvGrpSpPr/>
        <p:nvPr/>
      </p:nvGrpSpPr>
      <p:grpSpPr>
        <a:xfrm>
          <a:off x="0" y="0"/>
          <a:ext cx="0" cy="0"/>
        </a:xfrm>
      </p:grpSpPr>
      <p:sp>
        <p:nvSpPr>
          <p:cNvPr id="862" name="Google Shape;862;g2f212ad9aed_0_11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63" name="Google Shape;863;g2f212ad9aed_0_11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93" name="Shape 893"/>
        <p:cNvGrpSpPr/>
        <p:nvPr/>
      </p:nvGrpSpPr>
      <p:grpSpPr>
        <a:xfrm>
          <a:off x="0" y="0"/>
          <a:ext cx="0" cy="0"/>
        </a:xfrm>
      </p:grpSpPr>
      <p:sp>
        <p:nvSpPr>
          <p:cNvPr id="894" name="Google Shape;894;g2f212ad9aed_0_11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95" name="Google Shape;895;g2f212ad9aed_0_11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12" name="Shape 912"/>
        <p:cNvGrpSpPr/>
        <p:nvPr/>
      </p:nvGrpSpPr>
      <p:grpSpPr>
        <a:xfrm>
          <a:off x="0" y="0"/>
          <a:ext cx="0" cy="0"/>
        </a:xfrm>
      </p:grpSpPr>
      <p:sp>
        <p:nvSpPr>
          <p:cNvPr id="913" name="Google Shape;913;g2f212ad9aed_0_116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14" name="Google Shape;914;g2f212ad9aed_0_116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26" name="Shape 926"/>
        <p:cNvGrpSpPr/>
        <p:nvPr/>
      </p:nvGrpSpPr>
      <p:grpSpPr>
        <a:xfrm>
          <a:off x="0" y="0"/>
          <a:ext cx="0" cy="0"/>
        </a:xfrm>
      </p:grpSpPr>
      <p:sp>
        <p:nvSpPr>
          <p:cNvPr id="927" name="Google Shape;927;g2f212ad9aed_0_118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28" name="Google Shape;928;g2f212ad9aed_0_118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65" name="Shape 965"/>
        <p:cNvGrpSpPr/>
        <p:nvPr/>
      </p:nvGrpSpPr>
      <p:grpSpPr>
        <a:xfrm>
          <a:off x="0" y="0"/>
          <a:ext cx="0" cy="0"/>
        </a:xfrm>
      </p:grpSpPr>
      <p:sp>
        <p:nvSpPr>
          <p:cNvPr id="966" name="Google Shape;966;g2f212ad9aed_0_122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67" name="Google Shape;967;g2f212ad9aed_0_122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0" name="Shape 990"/>
        <p:cNvGrpSpPr/>
        <p:nvPr/>
      </p:nvGrpSpPr>
      <p:grpSpPr>
        <a:xfrm>
          <a:off x="0" y="0"/>
          <a:ext cx="0" cy="0"/>
        </a:xfrm>
      </p:grpSpPr>
      <p:sp>
        <p:nvSpPr>
          <p:cNvPr id="991" name="Google Shape;991;g2f212ad9aed_0_12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92" name="Google Shape;992;g2f212ad9aed_0_12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12" name="Shape 1012"/>
        <p:cNvGrpSpPr/>
        <p:nvPr/>
      </p:nvGrpSpPr>
      <p:grpSpPr>
        <a:xfrm>
          <a:off x="0" y="0"/>
          <a:ext cx="0" cy="0"/>
        </a:xfrm>
      </p:grpSpPr>
      <p:sp>
        <p:nvSpPr>
          <p:cNvPr id="1013" name="Google Shape;1013;g2f212ad9aed_0_126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14" name="Google Shape;1014;g2f212ad9aed_0_126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32" name="Shape 1032"/>
        <p:cNvGrpSpPr/>
        <p:nvPr/>
      </p:nvGrpSpPr>
      <p:grpSpPr>
        <a:xfrm>
          <a:off x="0" y="0"/>
          <a:ext cx="0" cy="0"/>
        </a:xfrm>
      </p:grpSpPr>
      <p:sp>
        <p:nvSpPr>
          <p:cNvPr id="1033" name="Google Shape;1033;g2f212ad9aed_0_128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34" name="Google Shape;1034;g2f212ad9aed_0_128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0" name="Shape 1050"/>
        <p:cNvGrpSpPr/>
        <p:nvPr/>
      </p:nvGrpSpPr>
      <p:grpSpPr>
        <a:xfrm>
          <a:off x="0" y="0"/>
          <a:ext cx="0" cy="0"/>
        </a:xfrm>
      </p:grpSpPr>
      <p:sp>
        <p:nvSpPr>
          <p:cNvPr id="1051" name="Google Shape;1051;g2d46559ef84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2" name="Google Shape;1052;g2d46559ef84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68" name="Shape 1068"/>
        <p:cNvGrpSpPr/>
        <p:nvPr/>
      </p:nvGrpSpPr>
      <p:grpSpPr>
        <a:xfrm>
          <a:off x="0" y="0"/>
          <a:ext cx="0" cy="0"/>
        </a:xfrm>
      </p:grpSpPr>
      <p:sp>
        <p:nvSpPr>
          <p:cNvPr id="1069" name="Google Shape;1069;g2f212ad9aed_0_13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70" name="Google Shape;1070;g2f212ad9aed_0_13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16" name="Shape 1116"/>
        <p:cNvGrpSpPr/>
        <p:nvPr/>
      </p:nvGrpSpPr>
      <p:grpSpPr>
        <a:xfrm>
          <a:off x="0" y="0"/>
          <a:ext cx="0" cy="0"/>
        </a:xfrm>
      </p:grpSpPr>
      <p:sp>
        <p:nvSpPr>
          <p:cNvPr id="1117" name="Google Shape;1117;g2f212ad9aed_0_137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18" name="Google Shape;1118;g2f212ad9aed_0_137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64" name="Shape 1164"/>
        <p:cNvGrpSpPr/>
        <p:nvPr/>
      </p:nvGrpSpPr>
      <p:grpSpPr>
        <a:xfrm>
          <a:off x="0" y="0"/>
          <a:ext cx="0" cy="0"/>
        </a:xfrm>
      </p:grpSpPr>
      <p:sp>
        <p:nvSpPr>
          <p:cNvPr id="1165" name="Google Shape;1165;g2f212ad9aed_0_142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66" name="Google Shape;1166;g2f212ad9aed_0_142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29" name="Shape 1229"/>
        <p:cNvGrpSpPr/>
        <p:nvPr/>
      </p:nvGrpSpPr>
      <p:grpSpPr>
        <a:xfrm>
          <a:off x="0" y="0"/>
          <a:ext cx="0" cy="0"/>
        </a:xfrm>
      </p:grpSpPr>
      <p:sp>
        <p:nvSpPr>
          <p:cNvPr id="1230" name="Google Shape;1230;g2f212ad9aed_0_148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31" name="Google Shape;1231;g2f212ad9aed_0_148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76" name="Shape 1276"/>
        <p:cNvGrpSpPr/>
        <p:nvPr/>
      </p:nvGrpSpPr>
      <p:grpSpPr>
        <a:xfrm>
          <a:off x="0" y="0"/>
          <a:ext cx="0" cy="0"/>
        </a:xfrm>
      </p:grpSpPr>
      <p:sp>
        <p:nvSpPr>
          <p:cNvPr id="1277" name="Google Shape;1277;g2f212ad9aed_0_15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78" name="Google Shape;1278;g2f212ad9aed_0_15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23" name="Shape 1323"/>
        <p:cNvGrpSpPr/>
        <p:nvPr/>
      </p:nvGrpSpPr>
      <p:grpSpPr>
        <a:xfrm>
          <a:off x="0" y="0"/>
          <a:ext cx="0" cy="0"/>
        </a:xfrm>
      </p:grpSpPr>
      <p:sp>
        <p:nvSpPr>
          <p:cNvPr id="1324" name="Google Shape;1324;g2f212ad9aed_0_157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25" name="Google Shape;1325;g2f212ad9aed_0_157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64" name="Shape 1364"/>
        <p:cNvGrpSpPr/>
        <p:nvPr/>
      </p:nvGrpSpPr>
      <p:grpSpPr>
        <a:xfrm>
          <a:off x="0" y="0"/>
          <a:ext cx="0" cy="0"/>
        </a:xfrm>
      </p:grpSpPr>
      <p:sp>
        <p:nvSpPr>
          <p:cNvPr id="1365" name="Google Shape;1365;g2f212ad9aed_0_16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66" name="Google Shape;1366;g2f212ad9aed_0_16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87" name="Shape 1387"/>
        <p:cNvGrpSpPr/>
        <p:nvPr/>
      </p:nvGrpSpPr>
      <p:grpSpPr>
        <a:xfrm>
          <a:off x="0" y="0"/>
          <a:ext cx="0" cy="0"/>
        </a:xfrm>
      </p:grpSpPr>
      <p:sp>
        <p:nvSpPr>
          <p:cNvPr id="1388" name="Google Shape;1388;g2f212ad9aed_0_163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89" name="Google Shape;1389;g2f212ad9aed_0_163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39" name="Shape 1439"/>
        <p:cNvGrpSpPr/>
        <p:nvPr/>
      </p:nvGrpSpPr>
      <p:grpSpPr>
        <a:xfrm>
          <a:off x="0" y="0"/>
          <a:ext cx="0" cy="0"/>
        </a:xfrm>
      </p:grpSpPr>
      <p:sp>
        <p:nvSpPr>
          <p:cNvPr id="1440" name="Google Shape;1440;g2f212ad9aed_0_169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41" name="Google Shape;1441;g2f212ad9aed_0_169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80" name="Shape 1480"/>
        <p:cNvGrpSpPr/>
        <p:nvPr/>
      </p:nvGrpSpPr>
      <p:grpSpPr>
        <a:xfrm>
          <a:off x="0" y="0"/>
          <a:ext cx="0" cy="0"/>
        </a:xfrm>
      </p:grpSpPr>
      <p:sp>
        <p:nvSpPr>
          <p:cNvPr id="1481" name="Google Shape;1481;g2f212ad9aed_0_17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82" name="Google Shape;1482;g2f212ad9aed_0_17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19" name="Shape 1519"/>
        <p:cNvGrpSpPr/>
        <p:nvPr/>
      </p:nvGrpSpPr>
      <p:grpSpPr>
        <a:xfrm>
          <a:off x="0" y="0"/>
          <a:ext cx="0" cy="0"/>
        </a:xfrm>
      </p:grpSpPr>
      <p:sp>
        <p:nvSpPr>
          <p:cNvPr id="1520" name="Google Shape;1520;g2f212ad9aed_0_176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21" name="Google Shape;1521;g2f212ad9aed_0_176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38" name="Shape 1538"/>
        <p:cNvGrpSpPr/>
        <p:nvPr/>
      </p:nvGrpSpPr>
      <p:grpSpPr>
        <a:xfrm>
          <a:off x="0" y="0"/>
          <a:ext cx="0" cy="0"/>
        </a:xfrm>
      </p:grpSpPr>
      <p:sp>
        <p:nvSpPr>
          <p:cNvPr id="1539" name="Google Shape;1539;g2f212ad9aed_0_178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40" name="Google Shape;1540;g2f212ad9aed_0_178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56" name="Shape 1556"/>
        <p:cNvGrpSpPr/>
        <p:nvPr/>
      </p:nvGrpSpPr>
      <p:grpSpPr>
        <a:xfrm>
          <a:off x="0" y="0"/>
          <a:ext cx="0" cy="0"/>
        </a:xfrm>
      </p:grpSpPr>
      <p:sp>
        <p:nvSpPr>
          <p:cNvPr id="1557" name="Google Shape;1557;g2f212ad9aed_0_180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58" name="Google Shape;1558;g2f212ad9aed_0_180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2" name="Shape 1582"/>
        <p:cNvGrpSpPr/>
        <p:nvPr/>
      </p:nvGrpSpPr>
      <p:grpSpPr>
        <a:xfrm>
          <a:off x="0" y="0"/>
          <a:ext cx="0" cy="0"/>
        </a:xfrm>
      </p:grpSpPr>
      <p:sp>
        <p:nvSpPr>
          <p:cNvPr id="1583" name="Google Shape;1583;g2f212ad9aed_0_182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84" name="Google Shape;1584;g2f212ad9aed_0_18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35" name="Shape 1635"/>
        <p:cNvGrpSpPr/>
        <p:nvPr/>
      </p:nvGrpSpPr>
      <p:grpSpPr>
        <a:xfrm>
          <a:off x="0" y="0"/>
          <a:ext cx="0" cy="0"/>
        </a:xfrm>
      </p:grpSpPr>
      <p:sp>
        <p:nvSpPr>
          <p:cNvPr id="1636" name="Google Shape;1636;g2f212ad9aed_0_188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37" name="Google Shape;1637;g2f212ad9aed_0_188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88" name="Shape 1688"/>
        <p:cNvGrpSpPr/>
        <p:nvPr/>
      </p:nvGrpSpPr>
      <p:grpSpPr>
        <a:xfrm>
          <a:off x="0" y="0"/>
          <a:ext cx="0" cy="0"/>
        </a:xfrm>
      </p:grpSpPr>
      <p:sp>
        <p:nvSpPr>
          <p:cNvPr id="1689" name="Google Shape;1689;g2f212ad9aed_0_19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90" name="Google Shape;1690;g2f212ad9aed_0_19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41" name="Shape 1741"/>
        <p:cNvGrpSpPr/>
        <p:nvPr/>
      </p:nvGrpSpPr>
      <p:grpSpPr>
        <a:xfrm>
          <a:off x="0" y="0"/>
          <a:ext cx="0" cy="0"/>
        </a:xfrm>
      </p:grpSpPr>
      <p:sp>
        <p:nvSpPr>
          <p:cNvPr id="1742" name="Google Shape;1742;g2f212ad9aed_0_198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43" name="Google Shape;1743;g2f212ad9aed_0_198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49" name="Shape 1749"/>
        <p:cNvGrpSpPr/>
        <p:nvPr/>
      </p:nvGrpSpPr>
      <p:grpSpPr>
        <a:xfrm>
          <a:off x="0" y="0"/>
          <a:ext cx="0" cy="0"/>
        </a:xfrm>
      </p:grpSpPr>
      <p:sp>
        <p:nvSpPr>
          <p:cNvPr id="1750" name="Google Shape;1750;g2f212ad9aed_0_199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51" name="Google Shape;1751;g2f212ad9aed_0_199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98" name="Shape 1798"/>
        <p:cNvGrpSpPr/>
        <p:nvPr/>
      </p:nvGrpSpPr>
      <p:grpSpPr>
        <a:xfrm>
          <a:off x="0" y="0"/>
          <a:ext cx="0" cy="0"/>
        </a:xfrm>
      </p:grpSpPr>
      <p:sp>
        <p:nvSpPr>
          <p:cNvPr id="1799" name="Google Shape;1799;g2f212ad9aed_0_204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00" name="Google Shape;1800;g2f212ad9aed_0_204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46" name="Shape 1846"/>
        <p:cNvGrpSpPr/>
        <p:nvPr/>
      </p:nvGrpSpPr>
      <p:grpSpPr>
        <a:xfrm>
          <a:off x="0" y="0"/>
          <a:ext cx="0" cy="0"/>
        </a:xfrm>
      </p:grpSpPr>
      <p:sp>
        <p:nvSpPr>
          <p:cNvPr id="1847" name="Google Shape;1847;g2f212ad9aed_0_208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48" name="Google Shape;1848;g2f212ad9aed_0_208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93" name="Shape 1893"/>
        <p:cNvGrpSpPr/>
        <p:nvPr/>
      </p:nvGrpSpPr>
      <p:grpSpPr>
        <a:xfrm>
          <a:off x="0" y="0"/>
          <a:ext cx="0" cy="0"/>
        </a:xfrm>
      </p:grpSpPr>
      <p:sp>
        <p:nvSpPr>
          <p:cNvPr id="1894" name="Google Shape;1894;g2f212ad9aed_0_213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95" name="Google Shape;1895;g2f212ad9aed_0_213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86" name="Shape 1986"/>
        <p:cNvGrpSpPr/>
        <p:nvPr/>
      </p:nvGrpSpPr>
      <p:grpSpPr>
        <a:xfrm>
          <a:off x="0" y="0"/>
          <a:ext cx="0" cy="0"/>
        </a:xfrm>
      </p:grpSpPr>
      <p:sp>
        <p:nvSpPr>
          <p:cNvPr id="1987" name="Google Shape;1987;g2f212ad9aed_0_222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88" name="Google Shape;1988;g2f212ad9aed_0_222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05" name="Shape 2005"/>
        <p:cNvGrpSpPr/>
        <p:nvPr/>
      </p:nvGrpSpPr>
      <p:grpSpPr>
        <a:xfrm>
          <a:off x="0" y="0"/>
          <a:ext cx="0" cy="0"/>
        </a:xfrm>
      </p:grpSpPr>
      <p:sp>
        <p:nvSpPr>
          <p:cNvPr id="2006" name="Google Shape;2006;g2f212ad9aed_0_22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07" name="Google Shape;2007;g2f212ad9aed_0_22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26" name="Shape 2026"/>
        <p:cNvGrpSpPr/>
        <p:nvPr/>
      </p:nvGrpSpPr>
      <p:grpSpPr>
        <a:xfrm>
          <a:off x="0" y="0"/>
          <a:ext cx="0" cy="0"/>
        </a:xfrm>
      </p:grpSpPr>
      <p:sp>
        <p:nvSpPr>
          <p:cNvPr id="2027" name="Google Shape;2027;g2f212ad9aed_0_226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28" name="Google Shape;2028;g2f212ad9aed_0_226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48" name="Shape 2048"/>
        <p:cNvGrpSpPr/>
        <p:nvPr/>
      </p:nvGrpSpPr>
      <p:grpSpPr>
        <a:xfrm>
          <a:off x="0" y="0"/>
          <a:ext cx="0" cy="0"/>
        </a:xfrm>
      </p:grpSpPr>
      <p:sp>
        <p:nvSpPr>
          <p:cNvPr id="2049" name="Google Shape;2049;g2f212ad9aed_0_22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50" name="Google Shape;2050;g2f212ad9aed_0_22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68" name="Shape 2068"/>
        <p:cNvGrpSpPr/>
        <p:nvPr/>
      </p:nvGrpSpPr>
      <p:grpSpPr>
        <a:xfrm>
          <a:off x="0" y="0"/>
          <a:ext cx="0" cy="0"/>
        </a:xfrm>
      </p:grpSpPr>
      <p:sp>
        <p:nvSpPr>
          <p:cNvPr id="2069" name="Google Shape;2069;g2f212ad9aed_0_23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70" name="Google Shape;2070;g2f212ad9aed_0_23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88" name="Shape 2088"/>
        <p:cNvGrpSpPr/>
        <p:nvPr/>
      </p:nvGrpSpPr>
      <p:grpSpPr>
        <a:xfrm>
          <a:off x="0" y="0"/>
          <a:ext cx="0" cy="0"/>
        </a:xfrm>
      </p:grpSpPr>
      <p:sp>
        <p:nvSpPr>
          <p:cNvPr id="2089" name="Google Shape;2089;g2f212ad9aed_0_23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90" name="Google Shape;2090;g2f212ad9aed_0_23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44" name="Shape 2144"/>
        <p:cNvGrpSpPr/>
        <p:nvPr/>
      </p:nvGrpSpPr>
      <p:grpSpPr>
        <a:xfrm>
          <a:off x="0" y="0"/>
          <a:ext cx="0" cy="0"/>
        </a:xfrm>
      </p:grpSpPr>
      <p:sp>
        <p:nvSpPr>
          <p:cNvPr id="2145" name="Google Shape;2145;g2f212ad9aed_0_23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46" name="Google Shape;2146;g2f212ad9aed_0_23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90" name="Shape 2190"/>
        <p:cNvGrpSpPr/>
        <p:nvPr/>
      </p:nvGrpSpPr>
      <p:grpSpPr>
        <a:xfrm>
          <a:off x="0" y="0"/>
          <a:ext cx="0" cy="0"/>
        </a:xfrm>
      </p:grpSpPr>
      <p:sp>
        <p:nvSpPr>
          <p:cNvPr id="2191" name="Google Shape;2191;g2f212ad9aed_0_24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92" name="Google Shape;2192;g2f212ad9aed_0_24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45" name="Shape 2245"/>
        <p:cNvGrpSpPr/>
        <p:nvPr/>
      </p:nvGrpSpPr>
      <p:grpSpPr>
        <a:xfrm>
          <a:off x="0" y="0"/>
          <a:ext cx="0" cy="0"/>
        </a:xfrm>
      </p:grpSpPr>
      <p:sp>
        <p:nvSpPr>
          <p:cNvPr id="2246" name="Google Shape;2246;g2f212ad9aed_0_248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47" name="Google Shape;2247;g2f212ad9aed_0_248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79" name="Shape 2279"/>
        <p:cNvGrpSpPr/>
        <p:nvPr/>
      </p:nvGrpSpPr>
      <p:grpSpPr>
        <a:xfrm>
          <a:off x="0" y="0"/>
          <a:ext cx="0" cy="0"/>
        </a:xfrm>
      </p:grpSpPr>
      <p:sp>
        <p:nvSpPr>
          <p:cNvPr id="2280" name="Google Shape;2280;g2f212ad9aed_0_251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81" name="Google Shape;2281;g2f212ad9aed_0_25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14" name="Shape 2314"/>
        <p:cNvGrpSpPr/>
        <p:nvPr/>
      </p:nvGrpSpPr>
      <p:grpSpPr>
        <a:xfrm>
          <a:off x="0" y="0"/>
          <a:ext cx="0" cy="0"/>
        </a:xfrm>
      </p:grpSpPr>
      <p:sp>
        <p:nvSpPr>
          <p:cNvPr id="2315" name="Google Shape;2315;g2f212ad9aed_0_255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16" name="Google Shape;2316;g2f212ad9aed_0_255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33" name="Shape 2333"/>
        <p:cNvGrpSpPr/>
        <p:nvPr/>
      </p:nvGrpSpPr>
      <p:grpSpPr>
        <a:xfrm>
          <a:off x="0" y="0"/>
          <a:ext cx="0" cy="0"/>
        </a:xfrm>
      </p:grpSpPr>
      <p:sp>
        <p:nvSpPr>
          <p:cNvPr id="2334" name="Google Shape;2334;g2f212ad9aed_0_257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35" name="Google Shape;2335;g2f212ad9aed_0_257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59" name="Shape 2359"/>
        <p:cNvGrpSpPr/>
        <p:nvPr/>
      </p:nvGrpSpPr>
      <p:grpSpPr>
        <a:xfrm>
          <a:off x="0" y="0"/>
          <a:ext cx="0" cy="0"/>
        </a:xfrm>
      </p:grpSpPr>
      <p:sp>
        <p:nvSpPr>
          <p:cNvPr id="2360" name="Google Shape;2360;g2f212ad9aed_0_259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61" name="Google Shape;2361;g2f212ad9aed_0_259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85" name="Shape 2385"/>
        <p:cNvGrpSpPr/>
        <p:nvPr/>
      </p:nvGrpSpPr>
      <p:grpSpPr>
        <a:xfrm>
          <a:off x="0" y="0"/>
          <a:ext cx="0" cy="0"/>
        </a:xfrm>
      </p:grpSpPr>
      <p:sp>
        <p:nvSpPr>
          <p:cNvPr id="2386" name="Google Shape;2386;g2f212ad9aed_0_262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87" name="Google Shape;2387;g2f212ad9aed_0_262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23" name="Shape 2423"/>
        <p:cNvGrpSpPr/>
        <p:nvPr/>
      </p:nvGrpSpPr>
      <p:grpSpPr>
        <a:xfrm>
          <a:off x="0" y="0"/>
          <a:ext cx="0" cy="0"/>
        </a:xfrm>
      </p:grpSpPr>
      <p:sp>
        <p:nvSpPr>
          <p:cNvPr id="2424" name="Google Shape;2424;g2f212ad9aed_0_26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25" name="Google Shape;2425;g2f212ad9aed_0_26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43" name="Shape 2443"/>
        <p:cNvGrpSpPr/>
        <p:nvPr/>
      </p:nvGrpSpPr>
      <p:grpSpPr>
        <a:xfrm>
          <a:off x="0" y="0"/>
          <a:ext cx="0" cy="0"/>
        </a:xfrm>
      </p:grpSpPr>
      <p:sp>
        <p:nvSpPr>
          <p:cNvPr id="2444" name="Google Shape;2444;g2f212ad9aed_0_267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45" name="Google Shape;2445;g2f212ad9aed_0_267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63" name="Shape 2463"/>
        <p:cNvGrpSpPr/>
        <p:nvPr/>
      </p:nvGrpSpPr>
      <p:grpSpPr>
        <a:xfrm>
          <a:off x="0" y="0"/>
          <a:ext cx="0" cy="0"/>
        </a:xfrm>
      </p:grpSpPr>
      <p:sp>
        <p:nvSpPr>
          <p:cNvPr id="2464" name="Google Shape;2464;g2f212ad9aed_0_270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65" name="Google Shape;2465;g2f212ad9aed_0_270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90" name="Shape 2490"/>
        <p:cNvGrpSpPr/>
        <p:nvPr/>
      </p:nvGrpSpPr>
      <p:grpSpPr>
        <a:xfrm>
          <a:off x="0" y="0"/>
          <a:ext cx="0" cy="0"/>
        </a:xfrm>
      </p:grpSpPr>
      <p:sp>
        <p:nvSpPr>
          <p:cNvPr id="2491" name="Google Shape;2491;g2f212ad9aed_0_272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92" name="Google Shape;2492;g2f212ad9aed_0_272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17" name="Shape 2517"/>
        <p:cNvGrpSpPr/>
        <p:nvPr/>
      </p:nvGrpSpPr>
      <p:grpSpPr>
        <a:xfrm>
          <a:off x="0" y="0"/>
          <a:ext cx="0" cy="0"/>
        </a:xfrm>
      </p:grpSpPr>
      <p:sp>
        <p:nvSpPr>
          <p:cNvPr id="2518" name="Google Shape;2518;g2f212ad9aed_0_275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19" name="Google Shape;2519;g2f212ad9aed_0_275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55" name="Shape 2555"/>
        <p:cNvGrpSpPr/>
        <p:nvPr/>
      </p:nvGrpSpPr>
      <p:grpSpPr>
        <a:xfrm>
          <a:off x="0" y="0"/>
          <a:ext cx="0" cy="0"/>
        </a:xfrm>
      </p:grpSpPr>
      <p:sp>
        <p:nvSpPr>
          <p:cNvPr id="2556" name="Google Shape;2556;g2f212ad9aed_0_278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57" name="Google Shape;2557;g2f212ad9aed_0_278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94" name="Shape 2594"/>
        <p:cNvGrpSpPr/>
        <p:nvPr/>
      </p:nvGrpSpPr>
      <p:grpSpPr>
        <a:xfrm>
          <a:off x="0" y="0"/>
          <a:ext cx="0" cy="0"/>
        </a:xfrm>
      </p:grpSpPr>
      <p:sp>
        <p:nvSpPr>
          <p:cNvPr id="2595" name="Google Shape;2595;g2f212ad9aed_0_282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96" name="Google Shape;2596;g2f212ad9aed_0_282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0.png"/><Relationship Id="rId4" Type="http://schemas.openxmlformats.org/officeDocument/2006/relationships/image" Target="../media/image4.png"/><Relationship Id="rId5"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0.png"/><Relationship Id="rId4" Type="http://schemas.openxmlformats.org/officeDocument/2006/relationships/image" Target="../media/image4.png"/><Relationship Id="rId5"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2.png"/><Relationship Id="rId7"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5.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9.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2.png"/><Relationship Id="rId9"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5.png"/><Relationship Id="rId3" Type="http://schemas.openxmlformats.org/officeDocument/2006/relationships/image" Target="../media/image40.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9.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41.png"/><Relationship Id="rId10" Type="http://schemas.openxmlformats.org/officeDocument/2006/relationships/image" Target="../media/image32.png"/><Relationship Id="rId1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3.png"/><Relationship Id="rId3"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3.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2.png"/><Relationship Id="rId3" Type="http://schemas.openxmlformats.org/officeDocument/2006/relationships/image" Target="../media/image47.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50.png"/><Relationship Id="rId3"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51.png"/><Relationship Id="rId3"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image" Target="../media/image52.png"/><Relationship Id="rId2"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Art and design">
  <p:cSld name="Title Slide 2_1">
    <p:bg>
      <p:bgPr>
        <a:solidFill>
          <a:srgbClr val="EBEDFE"/>
        </a:solidFill>
      </p:bgPr>
    </p:bg>
    <p:spTree>
      <p:nvGrpSpPr>
        <p:cNvPr id="9" name="Shape 9"/>
        <p:cNvGrpSpPr/>
        <p:nvPr/>
      </p:nvGrpSpPr>
      <p:grpSpPr>
        <a:xfrm>
          <a:off x="0" y="0"/>
          <a:ext cx="0" cy="0"/>
        </a:xfrm>
      </p:grpSpPr>
      <p:sp>
        <p:nvSpPr>
          <p:cNvPr id="10" name="Google Shape;10;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5" name="Google Shape;15;p2"/>
          <p:cNvPicPr preferRelativeResize="0"/>
          <p:nvPr/>
        </p:nvPicPr>
        <p:blipFill>
          <a:blip r:embed="rId3">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a:blip r:embed="rId4">
            <a:alphaModFix/>
          </a:blip>
          <a:srcRect l="6209" r="6210"/>
          <a:stretch>
            <a:fillRect/>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Art and design</a:t>
            </a:r>
            <a:endParaRPr sz="1700" b="1">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9" name="Google Shape;19;p2"/>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20" name="Shape 20"/>
        <p:cNvGrpSpPr/>
        <p:nvPr/>
      </p:nvGrpSpPr>
      <p:grpSpPr>
        <a:xfrm>
          <a:off x="0" y="0"/>
          <a:ext cx="0" cy="0"/>
        </a:xfrm>
      </p:grpSpPr>
      <p:pic>
        <p:nvPicPr>
          <p:cNvPr id="21" name="Google Shape;21;p3"/>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22" name="Google Shape;22;p3"/>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27" name="Google Shape;27;p3"/>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28" name="Shape 28"/>
        <p:cNvGrpSpPr/>
        <p:nvPr/>
      </p:nvGrpSpPr>
      <p:grpSpPr>
        <a:xfrm>
          <a:off x="0" y="0"/>
          <a:ext cx="0" cy="0"/>
        </a:xfrm>
      </p:grpSpPr>
      <p:pic>
        <p:nvPicPr>
          <p:cNvPr id="29" name="Google Shape;29;p4"/>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pic>
        <p:nvPicPr>
          <p:cNvPr id="33" name="Google Shape;33;p4"/>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35" name="Google Shape;35;p4"/>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itizenship">
  <p:cSld name="Title Slide 2_1_1_1_1_1_1_1_1_1_1_5">
    <p:bg>
      <p:bgPr>
        <a:solidFill>
          <a:srgbClr val="EBEDFE"/>
        </a:solidFill>
      </p:bgPr>
    </p:bg>
    <p:spTree>
      <p:nvGrpSpPr>
        <p:cNvPr id="36" name="Shape 36"/>
        <p:cNvGrpSpPr/>
        <p:nvPr/>
      </p:nvGrpSpPr>
      <p:grpSpPr>
        <a:xfrm>
          <a:off x="0" y="0"/>
          <a:ext cx="0" cy="0"/>
        </a:xfrm>
      </p:grpSpPr>
      <p:pic>
        <p:nvPicPr>
          <p:cNvPr id="37" name="Google Shape;37;p5"/>
          <p:cNvPicPr preferRelativeResize="0"/>
          <p:nvPr/>
        </p:nvPicPr>
        <p:blipFill>
          <a:blip r:embed="rId1">
            <a:alphaModFix/>
          </a:blip>
          <a:srcRect l="6209" r="6210"/>
          <a:stretch>
            <a:fillRect/>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Citizenship</a:t>
            </a:r>
            <a:endParaRPr sz="1700" b="1">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44" name="Google Shape;44;p5"/>
          <p:cNvPicPr preferRelativeResize="0"/>
          <p:nvPr/>
        </p:nvPicPr>
        <p:blipFill>
          <a:blip r:embed="rId4">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46" name="Google Shape;46;p5"/>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omputing">
  <p:cSld name="Title Slide 2_1_1_1_1_1_1_1_1_1_1_3">
    <p:bg>
      <p:bgPr>
        <a:solidFill>
          <a:srgbClr val="EBEDFE"/>
        </a:solidFill>
      </p:bgPr>
    </p:bg>
    <p:spTree>
      <p:nvGrpSpPr>
        <p:cNvPr id="47" name="Shape 47"/>
        <p:cNvGrpSpPr/>
        <p:nvPr/>
      </p:nvGrpSpPr>
      <p:grpSpPr>
        <a:xfrm>
          <a:off x="0" y="0"/>
          <a:ext cx="0" cy="0"/>
        </a:xfrm>
      </p:grpSpPr>
      <p:pic>
        <p:nvPicPr>
          <p:cNvPr id="48" name="Google Shape;48;p6"/>
          <p:cNvPicPr preferRelativeResize="0"/>
          <p:nvPr/>
        </p:nvPicPr>
        <p:blipFill>
          <a:blip r:embed="rId1">
            <a:alphaModFix/>
          </a:blip>
          <a:srcRect l="6209" r="6210"/>
          <a:stretch>
            <a:fillRect/>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Computing</a:t>
            </a:r>
            <a:endParaRPr sz="1700" b="1">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55" name="Google Shape;55;p6"/>
          <p:cNvPicPr preferRelativeResize="0"/>
          <p:nvPr/>
        </p:nvPicPr>
        <p:blipFill>
          <a:blip r:embed="rId4">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57" name="Google Shape;57;p6"/>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Design and technology">
  <p:cSld name="Title Slide 2_1_1_1_1_1_1_1_1_1_1_2">
    <p:bg>
      <p:bgPr>
        <a:solidFill>
          <a:srgbClr val="EBEDFE"/>
        </a:solidFill>
      </p:bgPr>
    </p:bg>
    <p:spTree>
      <p:nvGrpSpPr>
        <p:cNvPr id="58" name="Shape 58"/>
        <p:cNvGrpSpPr/>
        <p:nvPr/>
      </p:nvGrpSpPr>
      <p:grpSpPr>
        <a:xfrm>
          <a:off x="0" y="0"/>
          <a:ext cx="0" cy="0"/>
        </a:xfrm>
      </p:grpSpPr>
      <p:pic>
        <p:nvPicPr>
          <p:cNvPr id="59" name="Google Shape;59;p7"/>
          <p:cNvPicPr preferRelativeResize="0"/>
          <p:nvPr/>
        </p:nvPicPr>
        <p:blipFill>
          <a:blip r:embed="rId1">
            <a:alphaModFix/>
          </a:blip>
          <a:srcRect l="6209" r="6210"/>
          <a:stretch>
            <a:fillRect/>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Design and technology</a:t>
            </a:r>
            <a:endParaRPr sz="1700" b="1">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66" name="Google Shape;66;p7"/>
          <p:cNvPicPr preferRelativeResize="0"/>
          <p:nvPr/>
        </p:nvPicPr>
        <p:blipFill>
          <a:blip r:embed="rId4">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68" name="Google Shape;68;p7"/>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_2">
    <p:bg>
      <p:bgPr>
        <a:solidFill>
          <a:srgbClr val="EBEDFE"/>
        </a:solidFill>
      </p:bgPr>
    </p:bg>
    <p:spTree>
      <p:nvGrpSpPr>
        <p:cNvPr id="69" name="Shape 69"/>
        <p:cNvGrpSpPr/>
        <p:nvPr/>
      </p:nvGrpSpPr>
      <p:grpSpPr>
        <a:xfrm>
          <a:off x="0" y="0"/>
          <a:ext cx="0" cy="0"/>
        </a:xfrm>
      </p:grpSpPr>
      <p:pic>
        <p:nvPicPr>
          <p:cNvPr id="70" name="Google Shape;70;p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74" name="Google Shape;74;p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76" name="Google Shape;76;p8"/>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French">
  <p:cSld name="Title Slide 2_1_1_1_1_1_1_1_1_1_1_1">
    <p:bg>
      <p:bgPr>
        <a:solidFill>
          <a:srgbClr val="EBEDFE"/>
        </a:solidFill>
      </p:bgPr>
    </p:bg>
    <p:spTree>
      <p:nvGrpSpPr>
        <p:cNvPr id="77" name="Shape 77"/>
        <p:cNvGrpSpPr/>
        <p:nvPr/>
      </p:nvGrpSpPr>
      <p:grpSpPr>
        <a:xfrm>
          <a:off x="0" y="0"/>
          <a:ext cx="0" cy="0"/>
        </a:xfrm>
      </p:grpSpPr>
      <p:pic>
        <p:nvPicPr>
          <p:cNvPr id="78" name="Google Shape;78;p9"/>
          <p:cNvPicPr preferRelativeResize="0"/>
          <p:nvPr/>
        </p:nvPicPr>
        <p:blipFill>
          <a:blip r:embed="rId1">
            <a:alphaModFix/>
          </a:blip>
          <a:srcRect l="6209" r="6210"/>
          <a:stretch>
            <a:fillRect/>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Faransiis</a:t>
            </a:r>
            <a:endParaRPr sz="1400" b="1">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85" name="Google Shape;85;p9"/>
          <p:cNvPicPr preferRelativeResize="0"/>
          <p:nvPr/>
        </p:nvPicPr>
        <p:blipFill>
          <a:blip r:embed="rId4">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87" name="Google Shape;87;p9"/>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88" name="Shape 88"/>
        <p:cNvGrpSpPr/>
        <p:nvPr/>
      </p:nvGrpSpPr>
      <p:grpSpPr>
        <a:xfrm>
          <a:off x="0" y="0"/>
          <a:ext cx="0" cy="0"/>
        </a:xfrm>
      </p:grpSpPr>
      <p:pic>
        <p:nvPicPr>
          <p:cNvPr id="89" name="Google Shape;89;p10"/>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90" name="Google Shape;90;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95" name="Google Shape;95;p10"/>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rman">
  <p:cSld name="Title Slide 2_1_1_1_1_1_1_1_1_1_1_1_1">
    <p:bg>
      <p:bgPr>
        <a:solidFill>
          <a:srgbClr val="EBEDFE"/>
        </a:solidFill>
      </p:bgPr>
    </p:bg>
    <p:spTree>
      <p:nvGrpSpPr>
        <p:cNvPr id="96" name="Shape 96"/>
        <p:cNvGrpSpPr/>
        <p:nvPr/>
      </p:nvGrpSpPr>
      <p:grpSpPr>
        <a:xfrm>
          <a:off x="0" y="0"/>
          <a:ext cx="0" cy="0"/>
        </a:xfrm>
      </p:grpSpPr>
      <p:pic>
        <p:nvPicPr>
          <p:cNvPr id="97" name="Google Shape;97;p11"/>
          <p:cNvPicPr preferRelativeResize="0"/>
          <p:nvPr/>
        </p:nvPicPr>
        <p:blipFill>
          <a:blip r:embed="rId1">
            <a:alphaModFix/>
          </a:blip>
          <a:srcRect l="6209" r="6210"/>
          <a:stretch>
            <a:fillRect/>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German</a:t>
            </a:r>
            <a:endParaRPr sz="1700" b="1">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04" name="Google Shape;104;p11"/>
          <p:cNvPicPr preferRelativeResize="0"/>
          <p:nvPr/>
        </p:nvPicPr>
        <p:blipFill>
          <a:blip r:embed="rId4">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06" name="Google Shape;106;p11"/>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_2">
    <p:bg>
      <p:bgPr>
        <a:solidFill>
          <a:srgbClr val="EBEDFE"/>
        </a:solidFill>
      </p:bgPr>
    </p:bg>
    <p:spTree>
      <p:nvGrpSpPr>
        <p:cNvPr id="107" name="Shape 107"/>
        <p:cNvGrpSpPr/>
        <p:nvPr/>
      </p:nvGrpSpPr>
      <p:grpSpPr>
        <a:xfrm>
          <a:off x="0" y="0"/>
          <a:ext cx="0" cy="0"/>
        </a:xfrm>
      </p:grpSpPr>
      <p:pic>
        <p:nvPicPr>
          <p:cNvPr id="108" name="Google Shape;108;p1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5" name="Google Shape;115;p12"/>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17" name="Google Shape;117;p12"/>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_2">
    <p:bg>
      <p:bgPr>
        <a:solidFill>
          <a:srgbClr val="EBEDFE"/>
        </a:solidFill>
      </p:bgPr>
    </p:bg>
    <p:spTree>
      <p:nvGrpSpPr>
        <p:cNvPr id="118" name="Shape 118"/>
        <p:cNvGrpSpPr/>
        <p:nvPr/>
      </p:nvGrpSpPr>
      <p:grpSpPr>
        <a:xfrm>
          <a:off x="0" y="0"/>
          <a:ext cx="0" cy="0"/>
        </a:xfrm>
      </p:grpSpPr>
      <p:pic>
        <p:nvPicPr>
          <p:cNvPr id="119" name="Google Shape;119;p1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pic>
        <p:nvPicPr>
          <p:cNvPr id="123" name="Google Shape;123;p1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25" name="Google Shape;125;p13"/>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126" name="Shape 126"/>
        <p:cNvGrpSpPr/>
        <p:nvPr/>
      </p:nvGrpSpPr>
      <p:grpSpPr>
        <a:xfrm>
          <a:off x="0" y="0"/>
          <a:ext cx="0" cy="0"/>
        </a:xfrm>
      </p:grpSpPr>
      <p:pic>
        <p:nvPicPr>
          <p:cNvPr id="127" name="Google Shape;127;p14"/>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pic>
        <p:nvPicPr>
          <p:cNvPr id="131" name="Google Shape;131;p14"/>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33" name="Google Shape;133;p14"/>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al education">
  <p:cSld name="Title Slide 2_1_1_1_1_1_1_1_1_1_1_1_1_2">
    <p:bg>
      <p:bgPr>
        <a:solidFill>
          <a:srgbClr val="EBEDFE"/>
        </a:solidFill>
      </p:bgPr>
    </p:bg>
    <p:spTree>
      <p:nvGrpSpPr>
        <p:cNvPr id="134" name="Shape 134"/>
        <p:cNvGrpSpPr/>
        <p:nvPr/>
      </p:nvGrpSpPr>
      <p:grpSpPr>
        <a:xfrm>
          <a:off x="0" y="0"/>
          <a:ext cx="0" cy="0"/>
        </a:xfrm>
      </p:grpSpPr>
      <p:pic>
        <p:nvPicPr>
          <p:cNvPr id="135" name="Google Shape;135;p15"/>
          <p:cNvPicPr preferRelativeResize="0"/>
          <p:nvPr/>
        </p:nvPicPr>
        <p:blipFill>
          <a:blip r:embed="rId1">
            <a:alphaModFix/>
          </a:blip>
          <a:srcRect l="6209" r="6210"/>
          <a:stretch>
            <a:fillRect/>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Physical education</a:t>
            </a:r>
            <a:endParaRPr sz="1700" b="1">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43" name="Google Shape;143;p15"/>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4">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_2">
    <p:bg>
      <p:bgPr>
        <a:solidFill>
          <a:srgbClr val="EBEDFE"/>
        </a:solidFill>
      </p:bgPr>
    </p:bg>
    <p:spTree>
      <p:nvGrpSpPr>
        <p:cNvPr id="145" name="Shape 145"/>
        <p:cNvGrpSpPr/>
        <p:nvPr/>
      </p:nvGrpSpPr>
      <p:grpSpPr>
        <a:xfrm>
          <a:off x="0" y="0"/>
          <a:ext cx="0" cy="0"/>
        </a:xfrm>
      </p:grpSpPr>
      <p:pic>
        <p:nvPicPr>
          <p:cNvPr id="146" name="Google Shape;146;p16"/>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6"/>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55" name="Google Shape;155;p16"/>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ationships and health education">
  <p:cSld name="Title Slide 2_1_1_1_1_1_1_1_1_1_1_7">
    <p:bg>
      <p:bgPr>
        <a:solidFill>
          <a:srgbClr val="EBEDFE"/>
        </a:solidFill>
      </p:bgPr>
    </p:bg>
    <p:spTree>
      <p:nvGrpSpPr>
        <p:cNvPr id="156" name="Shape 156"/>
        <p:cNvGrpSpPr/>
        <p:nvPr/>
      </p:nvGrpSpPr>
      <p:grpSpPr>
        <a:xfrm>
          <a:off x="0" y="0"/>
          <a:ext cx="0" cy="0"/>
        </a:xfrm>
      </p:grpSpPr>
      <p:sp>
        <p:nvSpPr>
          <p:cNvPr id="157" name="Google Shape;157;p1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62" name="Google Shape;162;p17"/>
          <p:cNvPicPr preferRelativeResize="0"/>
          <p:nvPr/>
        </p:nvPicPr>
        <p:blipFill>
          <a:blip r:embed="rId3">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64" name="Google Shape;164;p17"/>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65" name="Google Shape;165;p17"/>
          <p:cNvPicPr preferRelativeResize="0"/>
          <p:nvPr/>
        </p:nvPicPr>
        <p:blipFill>
          <a:blip r:embed="rId4">
            <a:alphaModFix/>
          </a:blip>
          <a:srcRect l="6209" r="6210"/>
          <a:stretch>
            <a:fillRect/>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RHE (PSHE)</a:t>
            </a:r>
            <a:endParaRPr sz="1700" b="1">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ationships, sex and health education">
  <p:cSld name="Title Slide 2_1_1_1_1_1_1_1_1_1_1_7_1">
    <p:bg>
      <p:bgPr>
        <a:solidFill>
          <a:srgbClr val="EBEDFE"/>
        </a:solidFill>
      </p:bgPr>
    </p:bg>
    <p:spTree>
      <p:nvGrpSpPr>
        <p:cNvPr id="167" name="Shape 167"/>
        <p:cNvGrpSpPr/>
        <p:nvPr/>
      </p:nvGrpSpPr>
      <p:grpSpPr>
        <a:xfrm>
          <a:off x="0" y="0"/>
          <a:ext cx="0" cy="0"/>
        </a:xfrm>
      </p:grpSpPr>
      <p:sp>
        <p:nvSpPr>
          <p:cNvPr id="168" name="Google Shape;168;p1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73" name="Google Shape;173;p18"/>
          <p:cNvPicPr preferRelativeResize="0"/>
          <p:nvPr/>
        </p:nvPicPr>
        <p:blipFill>
          <a:blip r:embed="rId3">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75" name="Google Shape;175;p18"/>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76" name="Google Shape;176;p18"/>
          <p:cNvPicPr preferRelativeResize="0"/>
          <p:nvPr/>
        </p:nvPicPr>
        <p:blipFill>
          <a:blip r:embed="rId4">
            <a:alphaModFix/>
          </a:blip>
          <a:srcRect l="6209" r="6210"/>
          <a:stretch>
            <a:fillRect/>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RSHE (PSHE)</a:t>
            </a:r>
            <a:endParaRPr sz="1700" b="1">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igious education">
  <p:cSld name="Title Slide 2_1_1_1_1_1_1_1_1_1_1_1_1_1">
    <p:bg>
      <p:bgPr>
        <a:solidFill>
          <a:srgbClr val="EBEDFE"/>
        </a:solidFill>
      </p:bgPr>
    </p:bg>
    <p:spTree>
      <p:nvGrpSpPr>
        <p:cNvPr id="178" name="Shape 178"/>
        <p:cNvGrpSpPr/>
        <p:nvPr/>
      </p:nvGrpSpPr>
      <p:grpSpPr>
        <a:xfrm>
          <a:off x="0" y="0"/>
          <a:ext cx="0" cy="0"/>
        </a:xfrm>
      </p:grpSpPr>
      <p:pic>
        <p:nvPicPr>
          <p:cNvPr id="179" name="Google Shape;179;p19"/>
          <p:cNvPicPr preferRelativeResize="0"/>
          <p:nvPr/>
        </p:nvPicPr>
        <p:blipFill>
          <a:blip r:embed="rId1">
            <a:alphaModFix/>
          </a:blip>
          <a:srcRect l="6209" r="6210"/>
          <a:stretch>
            <a:fillRect/>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Waxbarashada diinta</a:t>
            </a:r>
            <a:endParaRPr sz="1400" b="1">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86" name="Google Shape;186;p19"/>
          <p:cNvPicPr preferRelativeResize="0"/>
          <p:nvPr/>
        </p:nvPicPr>
        <p:blipFill>
          <a:blip r:embed="rId4">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88" name="Google Shape;188;p19"/>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_2">
    <p:bg>
      <p:bgPr>
        <a:solidFill>
          <a:srgbClr val="EBEDFE"/>
        </a:solidFill>
      </p:bgPr>
    </p:bg>
    <p:spTree>
      <p:nvGrpSpPr>
        <p:cNvPr id="189" name="Shape 189"/>
        <p:cNvGrpSpPr/>
        <p:nvPr/>
      </p:nvGrpSpPr>
      <p:grpSpPr>
        <a:xfrm>
          <a:off x="0" y="0"/>
          <a:ext cx="0" cy="0"/>
        </a:xfrm>
      </p:grpSpPr>
      <p:sp>
        <p:nvSpPr>
          <p:cNvPr id="190" name="Google Shape;190;p2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pic>
        <p:nvPicPr>
          <p:cNvPr id="193" name="Google Shape;193;p20"/>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97" name="Google Shape;197;p20"/>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199" name="Google Shape;199;p20"/>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panish">
  <p:cSld name="Title Slide 2_1_1_1_1_1_1_1_1_1_1_1_2_1">
    <p:bg>
      <p:bgPr>
        <a:solidFill>
          <a:srgbClr val="EBEDFE"/>
        </a:solidFill>
      </p:bgPr>
    </p:bg>
    <p:spTree>
      <p:nvGrpSpPr>
        <p:cNvPr id="200" name="Shape 200"/>
        <p:cNvGrpSpPr/>
        <p:nvPr/>
      </p:nvGrpSpPr>
      <p:grpSpPr>
        <a:xfrm>
          <a:off x="0" y="0"/>
          <a:ext cx="0" cy="0"/>
        </a:xfrm>
      </p:grpSpPr>
      <p:pic>
        <p:nvPicPr>
          <p:cNvPr id="201" name="Google Shape;201;p21"/>
          <p:cNvPicPr preferRelativeResize="0"/>
          <p:nvPr/>
        </p:nvPicPr>
        <p:blipFill>
          <a:blip r:embed="rId1">
            <a:alphaModFix/>
          </a:blip>
          <a:srcRect l="6209" r="6210"/>
          <a:stretch>
            <a:fillRect/>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Isbaanish</a:t>
            </a:r>
            <a:endParaRPr sz="1400" b="1">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208" name="Google Shape;208;p21"/>
          <p:cNvPicPr preferRelativeResize="0"/>
          <p:nvPr/>
        </p:nvPicPr>
        <p:blipFill>
          <a:blip r:embed="rId4">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b="1">
                <a:latin typeface="Lexend"/>
                <a:ea typeface="Lexend"/>
                <a:cs typeface="Lexend"/>
                <a:sym typeface="Lexend"/>
              </a:rPr>
              <a:t>Unit</a:t>
            </a:r>
            <a:endParaRPr sz="1800" b="1">
              <a:latin typeface="Lexend"/>
              <a:ea typeface="Lexend"/>
              <a:cs typeface="Lexend"/>
              <a:sym typeface="Lexend"/>
            </a:endParaRPr>
          </a:p>
        </p:txBody>
      </p:sp>
      <p:sp>
        <p:nvSpPr>
          <p:cNvPr id="210" name="Google Shape;210;p21"/>
          <p:cNvSpPr txBox="1"/>
          <p:nvPr>
            <p:ph type="subTitle" idx="1"/>
          </p:nvPr>
        </p:nvSpPr>
        <p:spPr>
          <a:xfrm>
            <a:off x="966425" y="4327975"/>
            <a:ext cx="59424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211" name="Shape 211"/>
        <p:cNvGrpSpPr/>
        <p:nvPr/>
      </p:nvGrpSpPr>
      <p:grpSpPr>
        <a:xfrm>
          <a:off x="0" y="0"/>
          <a:ext cx="0" cy="0"/>
        </a:xfrm>
      </p:grpSpPr>
      <p:pic>
        <p:nvPicPr>
          <p:cNvPr id="212" name="Google Shape;212;p22"/>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214" name="Google Shape;214;p22"/>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215" name="Shape 215"/>
        <p:cNvGrpSpPr/>
        <p:nvPr/>
      </p:nvGrpSpPr>
      <p:grpSpPr>
        <a:xfrm>
          <a:off x="0" y="0"/>
          <a:ext cx="0" cy="0"/>
        </a:xfrm>
      </p:grpSpPr>
      <p:sp>
        <p:nvSpPr>
          <p:cNvPr id="216" name="Google Shape;216;p23"/>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222" name="Google Shape;222;p23"/>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223" name="Google Shape;223;p23"/>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224" name="Google Shape;224;p23"/>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225" name="Google Shape;225;p23"/>
          <p:cNvPicPr preferRelativeResize="0"/>
          <p:nvPr/>
        </p:nvPicPr>
        <p:blipFill>
          <a:blip r:embed="rId5">
            <a:alphaModFix/>
          </a:blip>
          <a:srcRect l="3911" b="5222"/>
          <a:stretch>
            <a:fillRect/>
          </a:stretch>
        </p:blipFill>
        <p:spPr>
          <a:xfrm>
            <a:off x="1328513" y="3569750"/>
            <a:ext cx="2057336" cy="1195675"/>
          </a:xfrm>
          <a:prstGeom prst="rect">
            <a:avLst/>
          </a:prstGeom>
          <a:noFill/>
          <a:ln>
            <a:noFill/>
          </a:ln>
        </p:spPr>
      </p:pic>
      <p:pic>
        <p:nvPicPr>
          <p:cNvPr id="226" name="Google Shape;226;p23"/>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228" name="Shape 228"/>
        <p:cNvGrpSpPr/>
        <p:nvPr/>
      </p:nvGrpSpPr>
      <p:grpSpPr>
        <a:xfrm>
          <a:off x="0" y="0"/>
          <a:ext cx="0" cy="0"/>
        </a:xfrm>
      </p:grpSpPr>
      <p:sp>
        <p:nvSpPr>
          <p:cNvPr id="229" name="Google Shape;229;p2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0" name="Google Shape;230;p2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32" name="Google Shape;232;p2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238" name="Shape 238"/>
        <p:cNvGrpSpPr/>
        <p:nvPr/>
      </p:nvGrpSpPr>
      <p:grpSpPr>
        <a:xfrm>
          <a:off x="0" y="0"/>
          <a:ext cx="0" cy="0"/>
        </a:xfrm>
      </p:grpSpPr>
      <p:sp>
        <p:nvSpPr>
          <p:cNvPr id="239" name="Google Shape;239;p2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0" name="Google Shape;240;p2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42" name="Google Shape;242;p2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250" name="Shape 250"/>
        <p:cNvGrpSpPr/>
        <p:nvPr/>
      </p:nvGrpSpPr>
      <p:grpSpPr>
        <a:xfrm>
          <a:off x="0" y="0"/>
          <a:ext cx="0" cy="0"/>
        </a:xfrm>
      </p:grpSpPr>
      <p:sp>
        <p:nvSpPr>
          <p:cNvPr id="251" name="Google Shape;251;p2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52" name="Google Shape;252;p2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54" name="Google Shape;254;p2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264" name="Shape 264"/>
        <p:cNvGrpSpPr/>
        <p:nvPr/>
      </p:nvGrpSpPr>
      <p:grpSpPr>
        <a:xfrm>
          <a:off x="0" y="0"/>
          <a:ext cx="0" cy="0"/>
        </a:xfrm>
      </p:grpSpPr>
      <p:sp>
        <p:nvSpPr>
          <p:cNvPr id="265" name="Google Shape;265;p2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6" name="Google Shape;266;p27"/>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268" name="Google Shape;268;p27"/>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272" name="Shape 272"/>
        <p:cNvGrpSpPr/>
        <p:nvPr/>
      </p:nvGrpSpPr>
      <p:grpSpPr>
        <a:xfrm>
          <a:off x="0" y="0"/>
          <a:ext cx="0" cy="0"/>
        </a:xfrm>
      </p:grpSpPr>
      <p:sp>
        <p:nvSpPr>
          <p:cNvPr id="273" name="Google Shape;273;p2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4" name="Google Shape;274;p28"/>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275" name="Google Shape;275;p28"/>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276" name="Google Shape;276;p28"/>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279" name="Google Shape;279;p28"/>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281" name="Google Shape;281;p28"/>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278" name="Google Shape;278;p28"/>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84" name="Google Shape;284;p28"/>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285" name="Shape 285"/>
        <p:cNvGrpSpPr/>
        <p:nvPr/>
      </p:nvGrpSpPr>
      <p:grpSpPr>
        <a:xfrm>
          <a:off x="0" y="0"/>
          <a:ext cx="0" cy="0"/>
        </a:xfrm>
      </p:grpSpPr>
      <p:pic>
        <p:nvPicPr>
          <p:cNvPr id="286" name="Google Shape;286;p29"/>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287" name="Google Shape;287;p29"/>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288" name="Google Shape;288;p29"/>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289" name="Google Shape;289;p29"/>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290" name="Google Shape;290;p29"/>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291" name="Google Shape;291;p29"/>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293" name="Google Shape;293;p29"/>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296" name="Google Shape;296;p29"/>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297" name="Google Shape;297;p29"/>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298" name="Google Shape;298;p29"/>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00" name="Google Shape;300;p29"/>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302" name="Google Shape;302;p29"/>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303" name="Shape 303"/>
        <p:cNvGrpSpPr/>
        <p:nvPr/>
      </p:nvGrpSpPr>
      <p:grpSpPr>
        <a:xfrm>
          <a:off x="0" y="0"/>
          <a:ext cx="0" cy="0"/>
        </a:xfrm>
      </p:grpSpPr>
      <p:pic>
        <p:nvPicPr>
          <p:cNvPr id="304" name="Google Shape;304;p30"/>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305" name="Google Shape;305;p30"/>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306" name="Google Shape;306;p30"/>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307" name="Google Shape;307;p30"/>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308" name="Google Shape;308;p30"/>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309" name="Google Shape;309;p30"/>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310" name="Google Shape;310;p30"/>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311" name="Google Shape;311;p30"/>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313" name="Google Shape;313;p30"/>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317" name="Google Shape;317;p30"/>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318" name="Google Shape;318;p30"/>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319" name="Google Shape;319;p30"/>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320" name="Google Shape;320;p30"/>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22" name="Google Shape;322;p30"/>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324" name="Google Shape;324;p30"/>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325" name="Shape 325"/>
        <p:cNvGrpSpPr/>
        <p:nvPr/>
      </p:nvGrpSpPr>
      <p:grpSpPr>
        <a:xfrm>
          <a:off x="0" y="0"/>
          <a:ext cx="0" cy="0"/>
        </a:xfrm>
      </p:grpSpPr>
      <p:pic>
        <p:nvPicPr>
          <p:cNvPr id="326" name="Google Shape;326;p31"/>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28" name="Google Shape;328;p3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330" name="Google Shape;330;p3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332" name="Shape 332"/>
        <p:cNvGrpSpPr/>
        <p:nvPr/>
      </p:nvGrpSpPr>
      <p:grpSpPr>
        <a:xfrm>
          <a:off x="0" y="0"/>
          <a:ext cx="0" cy="0"/>
        </a:xfrm>
      </p:grpSpPr>
      <p:pic>
        <p:nvPicPr>
          <p:cNvPr id="333" name="Google Shape;333;p3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5" name="Google Shape;335;p3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338" name="Google Shape;338;p3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339" name="Shape 339"/>
        <p:cNvGrpSpPr/>
        <p:nvPr/>
      </p:nvGrpSpPr>
      <p:grpSpPr>
        <a:xfrm>
          <a:off x="0" y="0"/>
          <a:ext cx="0" cy="0"/>
        </a:xfrm>
      </p:grpSpPr>
      <p:pic>
        <p:nvPicPr>
          <p:cNvPr id="340" name="Google Shape;340;p3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42" name="Google Shape;342;p3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45" name="Google Shape;345;p3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346" name="Shape 346"/>
        <p:cNvGrpSpPr/>
        <p:nvPr/>
      </p:nvGrpSpPr>
      <p:grpSpPr>
        <a:xfrm>
          <a:off x="0" y="0"/>
          <a:ext cx="0" cy="0"/>
        </a:xfrm>
      </p:grpSpPr>
      <p:pic>
        <p:nvPicPr>
          <p:cNvPr id="347" name="Google Shape;347;p3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49" name="Google Shape;349;p3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52" name="Google Shape;352;p34"/>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353" name="Shape 353"/>
        <p:cNvGrpSpPr/>
        <p:nvPr/>
      </p:nvGrpSpPr>
      <p:grpSpPr>
        <a:xfrm>
          <a:off x="0" y="0"/>
          <a:ext cx="0" cy="0"/>
        </a:xfrm>
      </p:grpSpPr>
      <p:sp>
        <p:nvSpPr>
          <p:cNvPr id="354" name="Google Shape;354;p3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55" name="Google Shape;355;p35"/>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7" name="Google Shape;357;p3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58" name="Google Shape;358;p3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366" name="Shape 366"/>
        <p:cNvGrpSpPr/>
        <p:nvPr/>
      </p:nvGrpSpPr>
      <p:grpSpPr>
        <a:xfrm>
          <a:off x="0" y="0"/>
          <a:ext cx="0" cy="0"/>
        </a:xfrm>
      </p:grpSpPr>
      <p:sp>
        <p:nvSpPr>
          <p:cNvPr id="367" name="Google Shape;367;p3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68" name="Google Shape;368;p3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0" name="Google Shape;370;p3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71" name="Google Shape;371;p3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379" name="Shape 379"/>
        <p:cNvGrpSpPr/>
        <p:nvPr/>
      </p:nvGrpSpPr>
      <p:grpSpPr>
        <a:xfrm>
          <a:off x="0" y="0"/>
          <a:ext cx="0" cy="0"/>
        </a:xfrm>
      </p:grpSpPr>
      <p:sp>
        <p:nvSpPr>
          <p:cNvPr id="380" name="Google Shape;380;p37"/>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81" name="Google Shape;381;p3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83" name="Google Shape;383;p3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392" name="Shape 392"/>
        <p:cNvGrpSpPr/>
        <p:nvPr/>
      </p:nvGrpSpPr>
      <p:grpSpPr>
        <a:xfrm>
          <a:off x="0" y="0"/>
          <a:ext cx="0" cy="0"/>
        </a:xfrm>
      </p:grpSpPr>
      <p:sp>
        <p:nvSpPr>
          <p:cNvPr id="393" name="Google Shape;393;p38"/>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394" name="Google Shape;394;p3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6" name="Google Shape;396;p38"/>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97" name="Google Shape;397;p38"/>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why - purple">
  <p:cSld name="TITLE_AND_TWO_COLUMNS_1_1_9_1_3_1">
    <p:bg>
      <p:bgPr>
        <a:solidFill>
          <a:srgbClr val="EBEDFE"/>
        </a:solidFill>
      </p:bgPr>
    </p:bg>
    <p:spTree>
      <p:nvGrpSpPr>
        <p:cNvPr id="405" name="Shape 405"/>
        <p:cNvGrpSpPr/>
        <p:nvPr/>
      </p:nvGrpSpPr>
      <p:grpSpPr>
        <a:xfrm>
          <a:off x="0" y="0"/>
          <a:ext cx="0" cy="0"/>
        </a:xfrm>
      </p:grpSpPr>
      <p:pic>
        <p:nvPicPr>
          <p:cNvPr id="406" name="Google Shape;406;p39"/>
          <p:cNvPicPr preferRelativeResize="0"/>
          <p:nvPr/>
        </p:nvPicPr>
        <p:blipFill>
          <a:blip r:embed="rId1">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1">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0" name="Google Shape;410;p39"/>
          <p:cNvSpPr txBox="1"/>
          <p:nvPr/>
        </p:nvSpPr>
        <p:spPr>
          <a:xfrm>
            <a:off x="3025325" y="21446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12" name="Google Shape;412;p39"/>
          <p:cNvSpPr txBox="1"/>
          <p:nvPr>
            <p:ph type="subTitle" idx="1"/>
          </p:nvPr>
        </p:nvSpPr>
        <p:spPr>
          <a:xfrm>
            <a:off x="324000" y="3577125"/>
            <a:ext cx="81093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Kalam"/>
              <a:buNone/>
              <a:defRPr sz="2200">
                <a:latin typeface="Kalam"/>
                <a:ea typeface="Kalam"/>
                <a:cs typeface="Kalam"/>
                <a:sym typeface="Kalam"/>
              </a:defRPr>
            </a:lvl1pPr>
            <a:lvl2pPr lvl="1" rtl="0">
              <a:spcBef>
                <a:spcPts val="1000"/>
              </a:spcBef>
              <a:spcAft>
                <a:spcPct val="0"/>
              </a:spcAft>
              <a:buSzPts val="2100"/>
              <a:buFont typeface="Kalam"/>
              <a:buNone/>
              <a:defRPr>
                <a:latin typeface="Kalam"/>
                <a:ea typeface="Kalam"/>
                <a:cs typeface="Kalam"/>
                <a:sym typeface="Kalam"/>
              </a:defRPr>
            </a:lvl2pPr>
            <a:lvl3pPr lvl="2" rtl="0">
              <a:spcBef>
                <a:spcPts val="1000"/>
              </a:spcBef>
              <a:spcAft>
                <a:spcPct val="0"/>
              </a:spcAft>
              <a:buSzPts val="2000"/>
              <a:buFont typeface="Kalam"/>
              <a:buNone/>
              <a:defRPr>
                <a:latin typeface="Kalam"/>
                <a:ea typeface="Kalam"/>
                <a:cs typeface="Kalam"/>
                <a:sym typeface="Kalam"/>
              </a:defRPr>
            </a:lvl3pPr>
            <a:lvl4pPr lvl="3" rtl="0">
              <a:spcBef>
                <a:spcPts val="800"/>
              </a:spcBef>
              <a:spcAft>
                <a:spcPct val="0"/>
              </a:spcAft>
              <a:buSzPts val="1900"/>
              <a:buFont typeface="Kalam"/>
              <a:buNone/>
              <a:defRPr>
                <a:latin typeface="Kalam"/>
                <a:ea typeface="Kalam"/>
                <a:cs typeface="Kalam"/>
                <a:sym typeface="Kalam"/>
              </a:defRPr>
            </a:lvl4pPr>
            <a:lvl5pPr lvl="4" rtl="0">
              <a:spcBef>
                <a:spcPts val="800"/>
              </a:spcBef>
              <a:spcAft>
                <a:spcPct val="0"/>
              </a:spcAft>
              <a:buSzPts val="1800"/>
              <a:buFont typeface="Kalam"/>
              <a:buNone/>
              <a:defRPr>
                <a:latin typeface="Kalam"/>
                <a:ea typeface="Kalam"/>
                <a:cs typeface="Kalam"/>
                <a:sym typeface="Kalam"/>
              </a:defRPr>
            </a:lvl5pPr>
            <a:lvl6pPr lvl="5" rtl="0">
              <a:spcBef>
                <a:spcPts val="600"/>
              </a:spcBef>
              <a:spcAft>
                <a:spcPct val="0"/>
              </a:spcAft>
              <a:buSzPts val="1800"/>
              <a:buFont typeface="Kalam"/>
              <a:buNone/>
              <a:defRPr>
                <a:latin typeface="Kalam"/>
                <a:ea typeface="Kalam"/>
                <a:cs typeface="Kalam"/>
                <a:sym typeface="Kalam"/>
              </a:defRPr>
            </a:lvl6pPr>
            <a:lvl7pPr lvl="6" rtl="0">
              <a:spcBef>
                <a:spcPts val="600"/>
              </a:spcBef>
              <a:spcAft>
                <a:spcPct val="0"/>
              </a:spcAft>
              <a:buSzPts val="1800"/>
              <a:buFont typeface="Kalam"/>
              <a:buNone/>
              <a:defRPr>
                <a:latin typeface="Kalam"/>
                <a:ea typeface="Kalam"/>
                <a:cs typeface="Kalam"/>
                <a:sym typeface="Kalam"/>
              </a:defRPr>
            </a:lvl7pPr>
            <a:lvl8pPr lvl="7" rtl="0">
              <a:spcBef>
                <a:spcPts val="400"/>
              </a:spcBef>
              <a:spcAft>
                <a:spcPct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417" name="Google Shape;417;p39"/>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why - jade">
  <p:cSld name="TITLE_AND_TWO_COLUMNS_1_1_9_1_3_1_1_1">
    <p:bg>
      <p:bgPr>
        <a:solidFill>
          <a:srgbClr val="EBEDFE"/>
        </a:solidFill>
      </p:bgPr>
    </p:bg>
    <p:spTree>
      <p:nvGrpSpPr>
        <p:cNvPr id="420" name="Shape 420"/>
        <p:cNvGrpSpPr/>
        <p:nvPr/>
      </p:nvGrpSpPr>
      <p:grpSpPr>
        <a:xfrm>
          <a:off x="0" y="0"/>
          <a:ext cx="0" cy="0"/>
        </a:xfrm>
      </p:grpSpPr>
      <p:pic>
        <p:nvPicPr>
          <p:cNvPr id="421" name="Google Shape;421;p4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23" name="Google Shape;423;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26" name="Google Shape;426;p40"/>
          <p:cNvPicPr preferRelativeResize="0"/>
          <p:nvPr/>
        </p:nvPicPr>
        <p:blipFill>
          <a:blip r:embed="rId3">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3">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30" name="Google Shape;430;p40"/>
          <p:cNvSpPr txBox="1"/>
          <p:nvPr>
            <p:ph type="subTitle" idx="1"/>
          </p:nvPr>
        </p:nvSpPr>
        <p:spPr>
          <a:xfrm>
            <a:off x="324000" y="3577125"/>
            <a:ext cx="81093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Kalam"/>
              <a:buNone/>
              <a:defRPr sz="2200">
                <a:latin typeface="Kalam"/>
                <a:ea typeface="Kalam"/>
                <a:cs typeface="Kalam"/>
                <a:sym typeface="Kalam"/>
              </a:defRPr>
            </a:lvl1pPr>
            <a:lvl2pPr lvl="1" rtl="0">
              <a:spcBef>
                <a:spcPts val="1000"/>
              </a:spcBef>
              <a:spcAft>
                <a:spcPct val="0"/>
              </a:spcAft>
              <a:buSzPts val="2100"/>
              <a:buFont typeface="Kalam"/>
              <a:buNone/>
              <a:defRPr>
                <a:latin typeface="Kalam"/>
                <a:ea typeface="Kalam"/>
                <a:cs typeface="Kalam"/>
                <a:sym typeface="Kalam"/>
              </a:defRPr>
            </a:lvl2pPr>
            <a:lvl3pPr lvl="2" rtl="0">
              <a:spcBef>
                <a:spcPts val="1000"/>
              </a:spcBef>
              <a:spcAft>
                <a:spcPct val="0"/>
              </a:spcAft>
              <a:buSzPts val="2000"/>
              <a:buFont typeface="Kalam"/>
              <a:buNone/>
              <a:defRPr>
                <a:latin typeface="Kalam"/>
                <a:ea typeface="Kalam"/>
                <a:cs typeface="Kalam"/>
                <a:sym typeface="Kalam"/>
              </a:defRPr>
            </a:lvl3pPr>
            <a:lvl4pPr lvl="3" rtl="0">
              <a:spcBef>
                <a:spcPts val="800"/>
              </a:spcBef>
              <a:spcAft>
                <a:spcPct val="0"/>
              </a:spcAft>
              <a:buSzPts val="1900"/>
              <a:buFont typeface="Kalam"/>
              <a:buNone/>
              <a:defRPr>
                <a:latin typeface="Kalam"/>
                <a:ea typeface="Kalam"/>
                <a:cs typeface="Kalam"/>
                <a:sym typeface="Kalam"/>
              </a:defRPr>
            </a:lvl4pPr>
            <a:lvl5pPr lvl="4" rtl="0">
              <a:spcBef>
                <a:spcPts val="800"/>
              </a:spcBef>
              <a:spcAft>
                <a:spcPct val="0"/>
              </a:spcAft>
              <a:buSzPts val="1800"/>
              <a:buFont typeface="Kalam"/>
              <a:buNone/>
              <a:defRPr>
                <a:latin typeface="Kalam"/>
                <a:ea typeface="Kalam"/>
                <a:cs typeface="Kalam"/>
                <a:sym typeface="Kalam"/>
              </a:defRPr>
            </a:lvl5pPr>
            <a:lvl6pPr lvl="5" rtl="0">
              <a:spcBef>
                <a:spcPts val="600"/>
              </a:spcBef>
              <a:spcAft>
                <a:spcPct val="0"/>
              </a:spcAft>
              <a:buSzPts val="1800"/>
              <a:buFont typeface="Kalam"/>
              <a:buNone/>
              <a:defRPr>
                <a:latin typeface="Kalam"/>
                <a:ea typeface="Kalam"/>
                <a:cs typeface="Kalam"/>
                <a:sym typeface="Kalam"/>
              </a:defRPr>
            </a:lvl6pPr>
            <a:lvl7pPr lvl="6" rtl="0">
              <a:spcBef>
                <a:spcPts val="600"/>
              </a:spcBef>
              <a:spcAft>
                <a:spcPct val="0"/>
              </a:spcAft>
              <a:buSzPts val="1800"/>
              <a:buFont typeface="Kalam"/>
              <a:buNone/>
              <a:defRPr>
                <a:latin typeface="Kalam"/>
                <a:ea typeface="Kalam"/>
                <a:cs typeface="Kalam"/>
                <a:sym typeface="Kalam"/>
              </a:defRPr>
            </a:lvl7pPr>
            <a:lvl8pPr lvl="7" rtl="0">
              <a:spcBef>
                <a:spcPts val="400"/>
              </a:spcBef>
              <a:spcAft>
                <a:spcPct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why - blue">
  <p:cSld name="TITLE_AND_TWO_COLUMNS_1_1_9_1_3_2">
    <p:bg>
      <p:bgPr>
        <a:solidFill>
          <a:srgbClr val="EBEDFE"/>
        </a:solidFill>
      </p:bgPr>
    </p:bg>
    <p:spTree>
      <p:nvGrpSpPr>
        <p:cNvPr id="435" name="Shape 435"/>
        <p:cNvGrpSpPr/>
        <p:nvPr/>
      </p:nvGrpSpPr>
      <p:grpSpPr>
        <a:xfrm>
          <a:off x="0" y="0"/>
          <a:ext cx="0" cy="0"/>
        </a:xfrm>
      </p:grpSpPr>
      <p:pic>
        <p:nvPicPr>
          <p:cNvPr id="436" name="Google Shape;436;p4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8" name="Google Shape;438;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41" name="Google Shape;441;p41"/>
          <p:cNvPicPr preferRelativeResize="0"/>
          <p:nvPr/>
        </p:nvPicPr>
        <p:blipFill>
          <a:blip r:embed="rId3">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3">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45" name="Google Shape;445;p41"/>
          <p:cNvSpPr txBox="1"/>
          <p:nvPr>
            <p:ph type="subTitle" idx="1"/>
          </p:nvPr>
        </p:nvSpPr>
        <p:spPr>
          <a:xfrm>
            <a:off x="324000" y="3577125"/>
            <a:ext cx="81093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Kalam"/>
              <a:buNone/>
              <a:defRPr sz="2200">
                <a:latin typeface="Kalam"/>
                <a:ea typeface="Kalam"/>
                <a:cs typeface="Kalam"/>
                <a:sym typeface="Kalam"/>
              </a:defRPr>
            </a:lvl1pPr>
            <a:lvl2pPr lvl="1" rtl="0">
              <a:spcBef>
                <a:spcPts val="1000"/>
              </a:spcBef>
              <a:spcAft>
                <a:spcPct val="0"/>
              </a:spcAft>
              <a:buSzPts val="2100"/>
              <a:buFont typeface="Kalam"/>
              <a:buNone/>
              <a:defRPr>
                <a:latin typeface="Kalam"/>
                <a:ea typeface="Kalam"/>
                <a:cs typeface="Kalam"/>
                <a:sym typeface="Kalam"/>
              </a:defRPr>
            </a:lvl2pPr>
            <a:lvl3pPr lvl="2" rtl="0">
              <a:spcBef>
                <a:spcPts val="1000"/>
              </a:spcBef>
              <a:spcAft>
                <a:spcPct val="0"/>
              </a:spcAft>
              <a:buSzPts val="2000"/>
              <a:buFont typeface="Kalam"/>
              <a:buNone/>
              <a:defRPr>
                <a:latin typeface="Kalam"/>
                <a:ea typeface="Kalam"/>
                <a:cs typeface="Kalam"/>
                <a:sym typeface="Kalam"/>
              </a:defRPr>
            </a:lvl3pPr>
            <a:lvl4pPr lvl="3" rtl="0">
              <a:spcBef>
                <a:spcPts val="800"/>
              </a:spcBef>
              <a:spcAft>
                <a:spcPct val="0"/>
              </a:spcAft>
              <a:buSzPts val="1900"/>
              <a:buFont typeface="Kalam"/>
              <a:buNone/>
              <a:defRPr>
                <a:latin typeface="Kalam"/>
                <a:ea typeface="Kalam"/>
                <a:cs typeface="Kalam"/>
                <a:sym typeface="Kalam"/>
              </a:defRPr>
            </a:lvl4pPr>
            <a:lvl5pPr lvl="4" rtl="0">
              <a:spcBef>
                <a:spcPts val="800"/>
              </a:spcBef>
              <a:spcAft>
                <a:spcPct val="0"/>
              </a:spcAft>
              <a:buSzPts val="1800"/>
              <a:buFont typeface="Kalam"/>
              <a:buNone/>
              <a:defRPr>
                <a:latin typeface="Kalam"/>
                <a:ea typeface="Kalam"/>
                <a:cs typeface="Kalam"/>
                <a:sym typeface="Kalam"/>
              </a:defRPr>
            </a:lvl5pPr>
            <a:lvl6pPr lvl="5" rtl="0">
              <a:spcBef>
                <a:spcPts val="600"/>
              </a:spcBef>
              <a:spcAft>
                <a:spcPct val="0"/>
              </a:spcAft>
              <a:buSzPts val="1800"/>
              <a:buFont typeface="Kalam"/>
              <a:buNone/>
              <a:defRPr>
                <a:latin typeface="Kalam"/>
                <a:ea typeface="Kalam"/>
                <a:cs typeface="Kalam"/>
                <a:sym typeface="Kalam"/>
              </a:defRPr>
            </a:lvl6pPr>
            <a:lvl7pPr lvl="6" rtl="0">
              <a:spcBef>
                <a:spcPts val="600"/>
              </a:spcBef>
              <a:spcAft>
                <a:spcPct val="0"/>
              </a:spcAft>
              <a:buSzPts val="1800"/>
              <a:buFont typeface="Kalam"/>
              <a:buNone/>
              <a:defRPr>
                <a:latin typeface="Kalam"/>
                <a:ea typeface="Kalam"/>
                <a:cs typeface="Kalam"/>
                <a:sym typeface="Kalam"/>
              </a:defRPr>
            </a:lvl7pPr>
            <a:lvl8pPr lvl="7" rtl="0">
              <a:spcBef>
                <a:spcPts val="400"/>
              </a:spcBef>
              <a:spcAft>
                <a:spcPct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why - pink">
  <p:cSld name="TITLE_AND_TWO_COLUMNS_1_1_9_1_3_1_1_1_1">
    <p:bg>
      <p:bgPr>
        <a:solidFill>
          <a:srgbClr val="EBEDFE"/>
        </a:solidFill>
      </p:bgPr>
    </p:bg>
    <p:spTree>
      <p:nvGrpSpPr>
        <p:cNvPr id="450" name="Shape 450"/>
        <p:cNvGrpSpPr/>
        <p:nvPr/>
      </p:nvGrpSpPr>
      <p:grpSpPr>
        <a:xfrm>
          <a:off x="0" y="0"/>
          <a:ext cx="0" cy="0"/>
        </a:xfrm>
      </p:grpSpPr>
      <p:pic>
        <p:nvPicPr>
          <p:cNvPr id="451" name="Google Shape;451;p4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53" name="Google Shape;453;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42"/>
          <p:cNvPicPr preferRelativeResize="0"/>
          <p:nvPr/>
        </p:nvPicPr>
        <p:blipFill>
          <a:blip r:embed="rId3">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3">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460" name="Google Shape;460;p42"/>
          <p:cNvSpPr txBox="1"/>
          <p:nvPr>
            <p:ph type="subTitle" idx="1"/>
          </p:nvPr>
        </p:nvSpPr>
        <p:spPr>
          <a:xfrm>
            <a:off x="324000" y="3577125"/>
            <a:ext cx="81093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Kalam"/>
              <a:buNone/>
              <a:defRPr sz="2200">
                <a:latin typeface="Kalam"/>
                <a:ea typeface="Kalam"/>
                <a:cs typeface="Kalam"/>
                <a:sym typeface="Kalam"/>
              </a:defRPr>
            </a:lvl1pPr>
            <a:lvl2pPr lvl="1" rtl="0">
              <a:spcBef>
                <a:spcPts val="1000"/>
              </a:spcBef>
              <a:spcAft>
                <a:spcPct val="0"/>
              </a:spcAft>
              <a:buSzPts val="2100"/>
              <a:buFont typeface="Kalam"/>
              <a:buNone/>
              <a:defRPr>
                <a:latin typeface="Kalam"/>
                <a:ea typeface="Kalam"/>
                <a:cs typeface="Kalam"/>
                <a:sym typeface="Kalam"/>
              </a:defRPr>
            </a:lvl2pPr>
            <a:lvl3pPr lvl="2" rtl="0">
              <a:spcBef>
                <a:spcPts val="1000"/>
              </a:spcBef>
              <a:spcAft>
                <a:spcPct val="0"/>
              </a:spcAft>
              <a:buSzPts val="2000"/>
              <a:buFont typeface="Kalam"/>
              <a:buNone/>
              <a:defRPr>
                <a:latin typeface="Kalam"/>
                <a:ea typeface="Kalam"/>
                <a:cs typeface="Kalam"/>
                <a:sym typeface="Kalam"/>
              </a:defRPr>
            </a:lvl3pPr>
            <a:lvl4pPr lvl="3" rtl="0">
              <a:spcBef>
                <a:spcPts val="800"/>
              </a:spcBef>
              <a:spcAft>
                <a:spcPct val="0"/>
              </a:spcAft>
              <a:buSzPts val="1900"/>
              <a:buFont typeface="Kalam"/>
              <a:buNone/>
              <a:defRPr>
                <a:latin typeface="Kalam"/>
                <a:ea typeface="Kalam"/>
                <a:cs typeface="Kalam"/>
                <a:sym typeface="Kalam"/>
              </a:defRPr>
            </a:lvl4pPr>
            <a:lvl5pPr lvl="4" rtl="0">
              <a:spcBef>
                <a:spcPts val="800"/>
              </a:spcBef>
              <a:spcAft>
                <a:spcPct val="0"/>
              </a:spcAft>
              <a:buSzPts val="1800"/>
              <a:buFont typeface="Kalam"/>
              <a:buNone/>
              <a:defRPr>
                <a:latin typeface="Kalam"/>
                <a:ea typeface="Kalam"/>
                <a:cs typeface="Kalam"/>
                <a:sym typeface="Kalam"/>
              </a:defRPr>
            </a:lvl5pPr>
            <a:lvl6pPr lvl="5" rtl="0">
              <a:spcBef>
                <a:spcPts val="600"/>
              </a:spcBef>
              <a:spcAft>
                <a:spcPct val="0"/>
              </a:spcAft>
              <a:buSzPts val="1800"/>
              <a:buFont typeface="Kalam"/>
              <a:buNone/>
              <a:defRPr>
                <a:latin typeface="Kalam"/>
                <a:ea typeface="Kalam"/>
                <a:cs typeface="Kalam"/>
                <a:sym typeface="Kalam"/>
              </a:defRPr>
            </a:lvl6pPr>
            <a:lvl7pPr lvl="6" rtl="0">
              <a:spcBef>
                <a:spcPts val="600"/>
              </a:spcBef>
              <a:spcAft>
                <a:spcPct val="0"/>
              </a:spcAft>
              <a:buSzPts val="1800"/>
              <a:buFont typeface="Kalam"/>
              <a:buNone/>
              <a:defRPr>
                <a:latin typeface="Kalam"/>
                <a:ea typeface="Kalam"/>
                <a:cs typeface="Kalam"/>
                <a:sym typeface="Kalam"/>
              </a:defRPr>
            </a:lvl7pPr>
            <a:lvl8pPr lvl="7" rtl="0">
              <a:spcBef>
                <a:spcPts val="400"/>
              </a:spcBef>
              <a:spcAft>
                <a:spcPct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465" name="Shape 465"/>
        <p:cNvGrpSpPr/>
        <p:nvPr/>
      </p:nvGrpSpPr>
      <p:grpSpPr>
        <a:xfrm>
          <a:off x="0" y="0"/>
          <a:ext cx="0" cy="0"/>
        </a:xfrm>
      </p:grpSpPr>
      <p:pic>
        <p:nvPicPr>
          <p:cNvPr id="466" name="Google Shape;466;p4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68" name="Google Shape;468;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69" name="Google Shape;469;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71" name="Google Shape;471;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2" name="Google Shape;472;p4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73" name="Google Shape;473;p4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74" name="Google Shape;474;p4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484" name="Shape 484"/>
        <p:cNvGrpSpPr/>
        <p:nvPr/>
      </p:nvGrpSpPr>
      <p:grpSpPr>
        <a:xfrm>
          <a:off x="0" y="0"/>
          <a:ext cx="0" cy="0"/>
        </a:xfrm>
      </p:grpSpPr>
      <p:pic>
        <p:nvPicPr>
          <p:cNvPr id="485" name="Google Shape;485;p4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87" name="Google Shape;487;p4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88" name="Google Shape;488;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90" name="Google Shape;490;p4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91" name="Google Shape;491;p4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92" name="Google Shape;492;p4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93" name="Google Shape;493;p4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503" name="Shape 503"/>
        <p:cNvGrpSpPr/>
        <p:nvPr/>
      </p:nvGrpSpPr>
      <p:grpSpPr>
        <a:xfrm>
          <a:off x="0" y="0"/>
          <a:ext cx="0" cy="0"/>
        </a:xfrm>
      </p:grpSpPr>
      <p:pic>
        <p:nvPicPr>
          <p:cNvPr id="504" name="Google Shape;504;p4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6" name="Google Shape;506;p4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7" name="Google Shape;507;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9" name="Google Shape;509;p4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10" name="Google Shape;510;p4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11" name="Google Shape;511;p4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12" name="Google Shape;512;p4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522" name="Shape 522"/>
        <p:cNvGrpSpPr/>
        <p:nvPr/>
      </p:nvGrpSpPr>
      <p:grpSpPr>
        <a:xfrm>
          <a:off x="0" y="0"/>
          <a:ext cx="0" cy="0"/>
        </a:xfrm>
      </p:grpSpPr>
      <p:pic>
        <p:nvPicPr>
          <p:cNvPr id="523" name="Google Shape;523;p4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5" name="Google Shape;525;p46"/>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6" name="Google Shape;526;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8" name="Google Shape;528;p4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9" name="Google Shape;529;p46"/>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46"/>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46"/>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541" name="Shape 541"/>
        <p:cNvGrpSpPr/>
        <p:nvPr/>
      </p:nvGrpSpPr>
      <p:grpSpPr>
        <a:xfrm>
          <a:off x="0" y="0"/>
          <a:ext cx="0" cy="0"/>
        </a:xfrm>
      </p:grpSpPr>
      <p:pic>
        <p:nvPicPr>
          <p:cNvPr id="542" name="Google Shape;542;p47"/>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4" name="Google Shape;544;p4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5" name="Google Shape;5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47" name="Google Shape;547;p4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8" name="Google Shape;548;p4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49" name="Google Shape;549;p4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50" name="Google Shape;550;p4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51" name="Google Shape;551;p4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564" name="Shape 564"/>
        <p:cNvGrpSpPr/>
        <p:nvPr/>
      </p:nvGrpSpPr>
      <p:grpSpPr>
        <a:xfrm>
          <a:off x="0" y="0"/>
          <a:ext cx="0" cy="0"/>
        </a:xfrm>
      </p:grpSpPr>
      <p:pic>
        <p:nvPicPr>
          <p:cNvPr id="565" name="Google Shape;565;p4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7" name="Google Shape;567;p4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8" name="Google Shape;568;p4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70" name="Google Shape;570;p4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1" name="Google Shape;571;p4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72" name="Google Shape;572;p4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73" name="Google Shape;573;p4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74" name="Google Shape;574;p4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587" name="Shape 587"/>
        <p:cNvGrpSpPr/>
        <p:nvPr/>
      </p:nvGrpSpPr>
      <p:grpSpPr>
        <a:xfrm>
          <a:off x="0" y="0"/>
          <a:ext cx="0" cy="0"/>
        </a:xfrm>
      </p:grpSpPr>
      <p:pic>
        <p:nvPicPr>
          <p:cNvPr id="588" name="Google Shape;588;p4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0" name="Google Shape;590;p4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91" name="Google Shape;591;p4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93" name="Google Shape;593;p4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94" name="Google Shape;594;p4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95" name="Google Shape;595;p4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96" name="Google Shape;596;p4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97" name="Google Shape;597;p4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610" name="Shape 610"/>
        <p:cNvGrpSpPr/>
        <p:nvPr/>
      </p:nvGrpSpPr>
      <p:grpSpPr>
        <a:xfrm>
          <a:off x="0" y="0"/>
          <a:ext cx="0" cy="0"/>
        </a:xfrm>
      </p:grpSpPr>
      <p:pic>
        <p:nvPicPr>
          <p:cNvPr id="611" name="Google Shape;611;p5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3" name="Google Shape;613;p50"/>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14" name="Google Shape;614;p5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16" name="Google Shape;616;p5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17" name="Google Shape;617;p50"/>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18" name="Google Shape;618;p50"/>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19" name="Google Shape;619;p50"/>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620" name="Google Shape;620;p50"/>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633" name="Shape 633"/>
        <p:cNvGrpSpPr/>
        <p:nvPr/>
      </p:nvGrpSpPr>
      <p:grpSpPr>
        <a:xfrm>
          <a:off x="0" y="0"/>
          <a:ext cx="0" cy="0"/>
        </a:xfrm>
      </p:grpSpPr>
      <p:pic>
        <p:nvPicPr>
          <p:cNvPr id="634" name="Google Shape;634;p5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6" name="Google Shape;636;p5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37" name="Google Shape;637;p5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9" name="Google Shape;639;p5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40" name="Google Shape;640;p51"/>
          <p:cNvSpPr/>
          <p:nvPr>
            <p:ph type="pic" idx="3"/>
          </p:nvPr>
        </p:nvSpPr>
        <p:spPr>
          <a:xfrm>
            <a:off x="324000" y="1893950"/>
            <a:ext cx="2555400" cy="1939500"/>
          </a:xfrm>
          <a:prstGeom prst="rect">
            <a:avLst/>
          </a:prstGeom>
          <a:noFill/>
          <a:ln>
            <a:noFill/>
          </a:ln>
        </p:spPr>
        <p:txBody>
          <a:bodyPr/>
          <a:lstStyle/>
          <a:p/>
        </p:txBody>
      </p:sp>
      <p:sp>
        <p:nvSpPr>
          <p:cNvPr id="641" name="Google Shape;641;p51"/>
          <p:cNvSpPr/>
          <p:nvPr>
            <p:ph type="pic" idx="4"/>
          </p:nvPr>
        </p:nvSpPr>
        <p:spPr>
          <a:xfrm>
            <a:off x="6256800" y="1893950"/>
            <a:ext cx="2555400" cy="1939500"/>
          </a:xfrm>
          <a:prstGeom prst="rect">
            <a:avLst/>
          </a:prstGeom>
          <a:noFill/>
          <a:ln>
            <a:noFill/>
          </a:ln>
        </p:spPr>
        <p:txBody>
          <a:bodyPr/>
          <a:lstStyle/>
          <a:p/>
        </p:txBody>
      </p:sp>
      <p:sp>
        <p:nvSpPr>
          <p:cNvPr id="642" name="Google Shape;642;p51"/>
          <p:cNvSpPr/>
          <p:nvPr>
            <p:ph type="pic" idx="5"/>
          </p:nvPr>
        </p:nvSpPr>
        <p:spPr>
          <a:xfrm>
            <a:off x="3294300" y="1893950"/>
            <a:ext cx="2555400" cy="1939500"/>
          </a:xfrm>
          <a:prstGeom prst="rect">
            <a:avLst/>
          </a:prstGeom>
          <a:noFill/>
          <a:ln>
            <a:noFill/>
          </a:ln>
        </p:spPr>
        <p:txBody>
          <a:bodyPr/>
          <a:lstStyle/>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652" name="Shape 652"/>
        <p:cNvGrpSpPr/>
        <p:nvPr/>
      </p:nvGrpSpPr>
      <p:grpSpPr>
        <a:xfrm>
          <a:off x="0" y="0"/>
          <a:ext cx="0" cy="0"/>
        </a:xfrm>
      </p:grpSpPr>
      <p:pic>
        <p:nvPicPr>
          <p:cNvPr id="653" name="Google Shape;653;p5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5" name="Google Shape;655;p5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56" name="Google Shape;656;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58" name="Google Shape;658;p5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59" name="Google Shape;659;p52"/>
          <p:cNvSpPr/>
          <p:nvPr>
            <p:ph type="pic" idx="3"/>
          </p:nvPr>
        </p:nvSpPr>
        <p:spPr>
          <a:xfrm>
            <a:off x="324000" y="1893950"/>
            <a:ext cx="2555400" cy="1939500"/>
          </a:xfrm>
          <a:prstGeom prst="rect">
            <a:avLst/>
          </a:prstGeom>
          <a:noFill/>
          <a:ln>
            <a:noFill/>
          </a:ln>
        </p:spPr>
        <p:txBody>
          <a:bodyPr/>
          <a:lstStyle/>
          <a:p/>
        </p:txBody>
      </p:sp>
      <p:sp>
        <p:nvSpPr>
          <p:cNvPr id="660" name="Google Shape;660;p52"/>
          <p:cNvSpPr/>
          <p:nvPr>
            <p:ph type="pic" idx="4"/>
          </p:nvPr>
        </p:nvSpPr>
        <p:spPr>
          <a:xfrm>
            <a:off x="6256800" y="1893950"/>
            <a:ext cx="2555400" cy="1939500"/>
          </a:xfrm>
          <a:prstGeom prst="rect">
            <a:avLst/>
          </a:prstGeom>
          <a:noFill/>
          <a:ln>
            <a:noFill/>
          </a:ln>
        </p:spPr>
        <p:txBody>
          <a:bodyPr/>
          <a:lstStyle/>
          <a:p/>
        </p:txBody>
      </p:sp>
      <p:sp>
        <p:nvSpPr>
          <p:cNvPr id="661" name="Google Shape;661;p52"/>
          <p:cNvSpPr/>
          <p:nvPr>
            <p:ph type="pic" idx="5"/>
          </p:nvPr>
        </p:nvSpPr>
        <p:spPr>
          <a:xfrm>
            <a:off x="3294300" y="1893950"/>
            <a:ext cx="2555400" cy="1939500"/>
          </a:xfrm>
          <a:prstGeom prst="rect">
            <a:avLst/>
          </a:prstGeom>
          <a:noFill/>
          <a:ln>
            <a:noFill/>
          </a:ln>
        </p:spPr>
        <p:txBody>
          <a:bodyPr/>
          <a:lstStyle/>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671" name="Shape 671"/>
        <p:cNvGrpSpPr/>
        <p:nvPr/>
      </p:nvGrpSpPr>
      <p:grpSpPr>
        <a:xfrm>
          <a:off x="0" y="0"/>
          <a:ext cx="0" cy="0"/>
        </a:xfrm>
      </p:grpSpPr>
      <p:pic>
        <p:nvPicPr>
          <p:cNvPr id="672" name="Google Shape;672;p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4" name="Google Shape;674;p5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75" name="Google Shape;675;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77" name="Google Shape;677;p5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8" name="Google Shape;678;p53"/>
          <p:cNvSpPr/>
          <p:nvPr>
            <p:ph type="pic" idx="3"/>
          </p:nvPr>
        </p:nvSpPr>
        <p:spPr>
          <a:xfrm>
            <a:off x="324000" y="1893950"/>
            <a:ext cx="2555400" cy="1939500"/>
          </a:xfrm>
          <a:prstGeom prst="rect">
            <a:avLst/>
          </a:prstGeom>
          <a:noFill/>
          <a:ln>
            <a:noFill/>
          </a:ln>
        </p:spPr>
        <p:txBody>
          <a:bodyPr/>
          <a:lstStyle/>
          <a:p/>
        </p:txBody>
      </p:sp>
      <p:sp>
        <p:nvSpPr>
          <p:cNvPr id="679" name="Google Shape;679;p53"/>
          <p:cNvSpPr/>
          <p:nvPr>
            <p:ph type="pic" idx="4"/>
          </p:nvPr>
        </p:nvSpPr>
        <p:spPr>
          <a:xfrm>
            <a:off x="6256800" y="1893950"/>
            <a:ext cx="2555400" cy="1939500"/>
          </a:xfrm>
          <a:prstGeom prst="rect">
            <a:avLst/>
          </a:prstGeom>
          <a:noFill/>
          <a:ln>
            <a:noFill/>
          </a:ln>
        </p:spPr>
        <p:txBody>
          <a:bodyPr/>
          <a:lstStyle/>
          <a:p/>
        </p:txBody>
      </p:sp>
      <p:sp>
        <p:nvSpPr>
          <p:cNvPr id="680" name="Google Shape;680;p53"/>
          <p:cNvSpPr/>
          <p:nvPr>
            <p:ph type="pic" idx="5"/>
          </p:nvPr>
        </p:nvSpPr>
        <p:spPr>
          <a:xfrm>
            <a:off x="3294300" y="1893950"/>
            <a:ext cx="2555400" cy="1939500"/>
          </a:xfrm>
          <a:prstGeom prst="rect">
            <a:avLst/>
          </a:prstGeom>
          <a:noFill/>
          <a:ln>
            <a:noFill/>
          </a:ln>
        </p:spPr>
        <p:txBody>
          <a:bodyPr/>
          <a:lstStyle/>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90" name="Shape 690"/>
        <p:cNvGrpSpPr/>
        <p:nvPr/>
      </p:nvGrpSpPr>
      <p:grpSpPr>
        <a:xfrm>
          <a:off x="0" y="0"/>
          <a:ext cx="0" cy="0"/>
        </a:xfrm>
      </p:grpSpPr>
      <p:pic>
        <p:nvPicPr>
          <p:cNvPr id="691" name="Google Shape;691;p5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3" name="Google Shape;693;p5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94" name="Google Shape;694;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96" name="Google Shape;696;p5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97" name="Google Shape;697;p54"/>
          <p:cNvSpPr/>
          <p:nvPr>
            <p:ph type="pic" idx="3"/>
          </p:nvPr>
        </p:nvSpPr>
        <p:spPr>
          <a:xfrm>
            <a:off x="324000" y="1893950"/>
            <a:ext cx="2555400" cy="1939500"/>
          </a:xfrm>
          <a:prstGeom prst="rect">
            <a:avLst/>
          </a:prstGeom>
          <a:noFill/>
          <a:ln>
            <a:noFill/>
          </a:ln>
        </p:spPr>
        <p:txBody>
          <a:bodyPr/>
          <a:lstStyle/>
          <a:p/>
        </p:txBody>
      </p:sp>
      <p:sp>
        <p:nvSpPr>
          <p:cNvPr id="698" name="Google Shape;698;p54"/>
          <p:cNvSpPr/>
          <p:nvPr>
            <p:ph type="pic" idx="4"/>
          </p:nvPr>
        </p:nvSpPr>
        <p:spPr>
          <a:xfrm>
            <a:off x="6256800" y="1893950"/>
            <a:ext cx="2555400" cy="1939500"/>
          </a:xfrm>
          <a:prstGeom prst="rect">
            <a:avLst/>
          </a:prstGeom>
          <a:noFill/>
          <a:ln>
            <a:noFill/>
          </a:ln>
        </p:spPr>
        <p:txBody>
          <a:bodyPr/>
          <a:lstStyle/>
          <a:p/>
        </p:txBody>
      </p:sp>
      <p:sp>
        <p:nvSpPr>
          <p:cNvPr id="699" name="Google Shape;699;p54"/>
          <p:cNvSpPr/>
          <p:nvPr>
            <p:ph type="pic" idx="5"/>
          </p:nvPr>
        </p:nvSpPr>
        <p:spPr>
          <a:xfrm>
            <a:off x="3294300" y="1893950"/>
            <a:ext cx="2555400" cy="1939500"/>
          </a:xfrm>
          <a:prstGeom prst="rect">
            <a:avLst/>
          </a:prstGeom>
          <a:noFill/>
          <a:ln>
            <a:noFill/>
          </a:ln>
        </p:spPr>
        <p:txBody>
          <a:bodyPr/>
          <a:lstStyle/>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709" name="Shape 709"/>
        <p:cNvGrpSpPr/>
        <p:nvPr/>
      </p:nvGrpSpPr>
      <p:grpSpPr>
        <a:xfrm>
          <a:off x="0" y="0"/>
          <a:ext cx="0" cy="0"/>
        </a:xfrm>
      </p:grpSpPr>
      <p:pic>
        <p:nvPicPr>
          <p:cNvPr id="710" name="Google Shape;710;p55"/>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12" name="Google Shape;712;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716" name="Shape 716"/>
        <p:cNvGrpSpPr/>
        <p:nvPr/>
      </p:nvGrpSpPr>
      <p:grpSpPr>
        <a:xfrm>
          <a:off x="0" y="0"/>
          <a:ext cx="0" cy="0"/>
        </a:xfrm>
      </p:grpSpPr>
      <p:pic>
        <p:nvPicPr>
          <p:cNvPr id="717" name="Google Shape;717;p5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19" name="Google Shape;719;p5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723" name="Shape 723"/>
        <p:cNvGrpSpPr/>
        <p:nvPr/>
      </p:nvGrpSpPr>
      <p:grpSpPr>
        <a:xfrm>
          <a:off x="0" y="0"/>
          <a:ext cx="0" cy="0"/>
        </a:xfrm>
      </p:grpSpPr>
      <p:pic>
        <p:nvPicPr>
          <p:cNvPr id="724" name="Google Shape;724;p5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26" name="Google Shape;726;p5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730" name="Shape 730"/>
        <p:cNvGrpSpPr/>
        <p:nvPr/>
      </p:nvGrpSpPr>
      <p:grpSpPr>
        <a:xfrm>
          <a:off x="0" y="0"/>
          <a:ext cx="0" cy="0"/>
        </a:xfrm>
      </p:grpSpPr>
      <p:pic>
        <p:nvPicPr>
          <p:cNvPr id="731" name="Google Shape;731;p5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33" name="Google Shape;733;p5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737" name="Shape 737"/>
        <p:cNvGrpSpPr/>
        <p:nvPr/>
      </p:nvGrpSpPr>
      <p:grpSpPr>
        <a:xfrm>
          <a:off x="0" y="0"/>
          <a:ext cx="0" cy="0"/>
        </a:xfrm>
      </p:grpSpPr>
      <p:pic>
        <p:nvPicPr>
          <p:cNvPr id="738" name="Google Shape;738;p59"/>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40" name="Google Shape;740;p5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745" name="Shape 745"/>
        <p:cNvGrpSpPr/>
        <p:nvPr/>
      </p:nvGrpSpPr>
      <p:grpSpPr>
        <a:xfrm>
          <a:off x="0" y="0"/>
          <a:ext cx="0" cy="0"/>
        </a:xfrm>
      </p:grpSpPr>
      <p:pic>
        <p:nvPicPr>
          <p:cNvPr id="746" name="Google Shape;746;p6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48" name="Google Shape;748;p6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750" name="Google Shape;750;p6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753" name="Shape 753"/>
        <p:cNvGrpSpPr/>
        <p:nvPr/>
      </p:nvGrpSpPr>
      <p:grpSpPr>
        <a:xfrm>
          <a:off x="0" y="0"/>
          <a:ext cx="0" cy="0"/>
        </a:xfrm>
      </p:grpSpPr>
      <p:pic>
        <p:nvPicPr>
          <p:cNvPr id="754" name="Google Shape;754;p6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56" name="Google Shape;756;p6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758" name="Google Shape;758;p6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761" name="Shape 761"/>
        <p:cNvGrpSpPr/>
        <p:nvPr/>
      </p:nvGrpSpPr>
      <p:grpSpPr>
        <a:xfrm>
          <a:off x="0" y="0"/>
          <a:ext cx="0" cy="0"/>
        </a:xfrm>
      </p:grpSpPr>
      <p:pic>
        <p:nvPicPr>
          <p:cNvPr id="762" name="Google Shape;762;p6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64" name="Google Shape;764;p6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766" name="Google Shape;766;p62"/>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769" name="Shape 769"/>
        <p:cNvGrpSpPr/>
        <p:nvPr/>
      </p:nvGrpSpPr>
      <p:grpSpPr>
        <a:xfrm>
          <a:off x="0" y="0"/>
          <a:ext cx="0" cy="0"/>
        </a:xfrm>
      </p:grpSpPr>
      <p:pic>
        <p:nvPicPr>
          <p:cNvPr id="770" name="Google Shape;770;p6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72" name="Google Shape;772;p6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777" name="Shape 777"/>
        <p:cNvGrpSpPr/>
        <p:nvPr/>
      </p:nvGrpSpPr>
      <p:grpSpPr>
        <a:xfrm>
          <a:off x="0" y="0"/>
          <a:ext cx="0" cy="0"/>
        </a:xfrm>
      </p:grpSpPr>
      <p:pic>
        <p:nvPicPr>
          <p:cNvPr id="778" name="Google Shape;778;p6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0" name="Google Shape;780;p6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82" name="Google Shape;782;p6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785" name="Shape 785"/>
        <p:cNvGrpSpPr/>
        <p:nvPr/>
      </p:nvGrpSpPr>
      <p:grpSpPr>
        <a:xfrm>
          <a:off x="0" y="0"/>
          <a:ext cx="0" cy="0"/>
        </a:xfrm>
      </p:grpSpPr>
      <p:pic>
        <p:nvPicPr>
          <p:cNvPr id="786" name="Google Shape;786;p6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8" name="Google Shape;788;p6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90" name="Google Shape;790;p6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93" name="Shape 793"/>
        <p:cNvGrpSpPr/>
        <p:nvPr/>
      </p:nvGrpSpPr>
      <p:grpSpPr>
        <a:xfrm>
          <a:off x="0" y="0"/>
          <a: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797" name="Google Shape;797;p6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99" name="Google Shape;799;p6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802" name="Shape 802"/>
        <p:cNvGrpSpPr/>
        <p:nvPr/>
      </p:nvGrpSpPr>
      <p:grpSpPr>
        <a:xfrm>
          <a:off x="0" y="0"/>
          <a:ext cx="0" cy="0"/>
        </a:xfrm>
      </p:grpSpPr>
      <p:sp>
        <p:nvSpPr>
          <p:cNvPr id="803" name="Google Shape;803;p67"/>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04" name="Google Shape;804;p67"/>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805" name="Google Shape;805;p6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808" name="Shape 808"/>
        <p:cNvGrpSpPr/>
        <p:nvPr/>
      </p:nvGrpSpPr>
      <p:grpSpPr>
        <a:xfrm>
          <a:off x="0" y="0"/>
          <a:ext cx="0" cy="0"/>
        </a:xfrm>
      </p:grpSpPr>
      <p:sp>
        <p:nvSpPr>
          <p:cNvPr id="809" name="Google Shape;809;p68"/>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0" name="Google Shape;810;p68"/>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811" name="Google Shape;811;p68"/>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814" name="Shape 814"/>
        <p:cNvGrpSpPr/>
        <p:nvPr/>
      </p:nvGrpSpPr>
      <p:grpSpPr>
        <a:xfrm>
          <a:off x="0" y="0"/>
          <a:ext cx="0" cy="0"/>
        </a:xfrm>
      </p:grpSpPr>
      <p:sp>
        <p:nvSpPr>
          <p:cNvPr id="816" name="Google Shape;816;p69"/>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817" name="Shape 817"/>
        <p:cNvGrpSpPr/>
        <p:nvPr/>
      </p:nvGrpSpPr>
      <p:grpSpPr>
        <a:xfrm>
          <a:off x="0" y="0"/>
          <a:ext cx="0" cy="0"/>
        </a:xfrm>
      </p:grpSpPr>
      <p:sp>
        <p:nvSpPr>
          <p:cNvPr id="818" name="Google Shape;818;p70"/>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827" name="Shape 827"/>
        <p:cNvGrpSpPr/>
        <p:nvPr/>
      </p:nvGrpSpPr>
      <p:grpSpPr>
        <a:xfrm>
          <a:off x="0" y="0"/>
          <a:ext cx="0" cy="0"/>
        </a:xfrm>
      </p:grpSpPr>
      <p:pic>
        <p:nvPicPr>
          <p:cNvPr id="828" name="Google Shape;828;p71"/>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829" name="Google Shape;829;p71"/>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830" name="Shape 830"/>
        <p:cNvGrpSpPr/>
        <p:nvPr/>
      </p:nvGrpSpPr>
      <p:grpSpPr>
        <a:xfrm>
          <a:off x="0" y="0"/>
          <a:ext cx="0" cy="0"/>
        </a:xfrm>
      </p:grpSpPr>
      <p:sp>
        <p:nvSpPr>
          <p:cNvPr id="831" name="Google Shape;831;p72"/>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image" Target="../media/image52.png"/><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5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image" Target="../media/image60.png"/><Relationship Id="rId10" Type="http://schemas.openxmlformats.org/officeDocument/2006/relationships/image" Target="../media/image6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1.png"/><Relationship Id="rId6" Type="http://schemas.openxmlformats.org/officeDocument/2006/relationships/image" Target="../media/image60.png"/><Relationship Id="rId7" Type="http://schemas.openxmlformats.org/officeDocument/2006/relationships/image" Target="../media/image62.png"/><Relationship Id="rId8" Type="http://schemas.openxmlformats.org/officeDocument/2006/relationships/image" Target="../media/image6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64.png"/><Relationship Id="rId4" Type="http://schemas.openxmlformats.org/officeDocument/2006/relationships/image" Target="../media/image63.png"/><Relationship Id="rId5" Type="http://schemas.openxmlformats.org/officeDocument/2006/relationships/image" Target="../media/image58.png"/><Relationship Id="rId6" Type="http://schemas.openxmlformats.org/officeDocument/2006/relationships/image" Target="../media/image61.png"/><Relationship Id="rId7"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6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61.png"/><Relationship Id="rId4" Type="http://schemas.openxmlformats.org/officeDocument/2006/relationships/image" Target="../media/image58.png"/><Relationship Id="rId5"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61.png"/><Relationship Id="rId4" Type="http://schemas.openxmlformats.org/officeDocument/2006/relationships/image" Target="../media/image58.png"/><Relationship Id="rId5" Type="http://schemas.openxmlformats.org/officeDocument/2006/relationships/image" Target="../media/image5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69.png"/><Relationship Id="rId8" Type="http://schemas.openxmlformats.org/officeDocument/2006/relationships/image" Target="../media/image57.png"/><Relationship Id="rId9" Type="http://schemas.openxmlformats.org/officeDocument/2006/relationships/image" Target="../media/image58.png"/><Relationship Id="rId10" Type="http://schemas.openxmlformats.org/officeDocument/2006/relationships/image" Target="../media/image61.png"/><Relationship Id="rId11" Type="http://schemas.openxmlformats.org/officeDocument/2006/relationships/image" Target="../media/image74.png"/><Relationship Id="rId12" Type="http://schemas.openxmlformats.org/officeDocument/2006/relationships/image" Target="../media/image75.png"/><Relationship Id="rId13" Type="http://schemas.openxmlformats.org/officeDocument/2006/relationships/image" Target="../media/image73.png"/><Relationship Id="rId14" Type="http://schemas.openxmlformats.org/officeDocument/2006/relationships/image" Target="../media/image72.png"/><Relationship Id="rId15" Type="http://schemas.openxmlformats.org/officeDocument/2006/relationships/image" Target="../media/image77.png"/><Relationship Id="rId16" Type="http://schemas.openxmlformats.org/officeDocument/2006/relationships/image" Target="../media/image7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9.xml"/><Relationship Id="rId3" Type="http://schemas.openxmlformats.org/officeDocument/2006/relationships/image" Target="../media/image62.pn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 Id="rId3" Type="http://schemas.openxmlformats.org/officeDocument/2006/relationships/image" Target="../media/image70.png"/><Relationship Id="rId4" Type="http://schemas.openxmlformats.org/officeDocument/2006/relationships/image" Target="../media/image60.png"/><Relationship Id="rId5" Type="http://schemas.openxmlformats.org/officeDocument/2006/relationships/image" Target="../media/image5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 Id="rId3" Type="http://schemas.openxmlformats.org/officeDocument/2006/relationships/image" Target="../media/image62.png"/><Relationship Id="rId4" Type="http://schemas.openxmlformats.org/officeDocument/2006/relationships/image" Target="../media/image57.png"/><Relationship Id="rId5" Type="http://schemas.openxmlformats.org/officeDocument/2006/relationships/image" Target="../media/image63.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2.xml"/><Relationship Id="rId3" Type="http://schemas.openxmlformats.org/officeDocument/2006/relationships/image" Target="../media/image70.png"/><Relationship Id="rId4" Type="http://schemas.openxmlformats.org/officeDocument/2006/relationships/image" Target="../media/image63.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60.png"/><Relationship Id="rId9"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 Id="rId3" Type="http://schemas.openxmlformats.org/officeDocument/2006/relationships/image" Target="../media/image70.png"/><Relationship Id="rId4" Type="http://schemas.openxmlformats.org/officeDocument/2006/relationships/image" Target="../media/image60.png"/><Relationship Id="rId5"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 Id="rId3" Type="http://schemas.openxmlformats.org/officeDocument/2006/relationships/image" Target="../media/image70.png"/><Relationship Id="rId4" Type="http://schemas.openxmlformats.org/officeDocument/2006/relationships/image" Target="../media/image60.png"/><Relationship Id="rId5"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 Id="rId3" Type="http://schemas.openxmlformats.org/officeDocument/2006/relationships/image" Target="../media/image63.png"/><Relationship Id="rId4" Type="http://schemas.openxmlformats.org/officeDocument/2006/relationships/image" Target="../media/image57.png"/><Relationship Id="rId5" Type="http://schemas.openxmlformats.org/officeDocument/2006/relationships/image" Target="../media/image62.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6.xml"/><Relationship Id="rId3" Type="http://schemas.openxmlformats.org/officeDocument/2006/relationships/image" Target="../media/image63.png"/><Relationship Id="rId4" Type="http://schemas.openxmlformats.org/officeDocument/2006/relationships/image" Target="../media/image57.png"/><Relationship Id="rId5" Type="http://schemas.openxmlformats.org/officeDocument/2006/relationships/image" Target="../media/image62.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5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7.xml"/><Relationship Id="rId3" Type="http://schemas.openxmlformats.org/officeDocument/2006/relationships/image" Target="../media/image69.png"/><Relationship Id="rId4" Type="http://schemas.openxmlformats.org/officeDocument/2006/relationships/image" Target="../media/image63.png"/><Relationship Id="rId5" Type="http://schemas.openxmlformats.org/officeDocument/2006/relationships/image" Target="../media/image57.png"/><Relationship Id="rId6" Type="http://schemas.openxmlformats.org/officeDocument/2006/relationships/image" Target="../media/image62.png"/><Relationship Id="rId7" Type="http://schemas.openxmlformats.org/officeDocument/2006/relationships/image" Target="../media/image61.png"/><Relationship Id="rId8" Type="http://schemas.openxmlformats.org/officeDocument/2006/relationships/image" Target="../media/image60.png"/><Relationship Id="rId9" Type="http://schemas.openxmlformats.org/officeDocument/2006/relationships/image" Target="../media/image5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8.xml"/><Relationship Id="rId3" Type="http://schemas.openxmlformats.org/officeDocument/2006/relationships/image" Target="../media/image63.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7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 Id="rId3" Type="http://schemas.openxmlformats.org/officeDocument/2006/relationships/image" Target="../media/image63.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0.xml"/><Relationship Id="rId3" Type="http://schemas.openxmlformats.org/officeDocument/2006/relationships/image" Target="../media/image63.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0.png"/><Relationship Id="rId8" Type="http://schemas.openxmlformats.org/officeDocument/2006/relationships/image" Target="../media/image61.png"/><Relationship Id="rId9" Type="http://schemas.openxmlformats.org/officeDocument/2006/relationships/image" Target="../media/image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65.png"/><Relationship Id="rId4" Type="http://schemas.openxmlformats.org/officeDocument/2006/relationships/image" Target="../media/image71.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1.png"/><Relationship Id="rId8" Type="http://schemas.openxmlformats.org/officeDocument/2006/relationships/image" Target="../media/image73.png"/><Relationship Id="rId9" Type="http://schemas.openxmlformats.org/officeDocument/2006/relationships/image" Target="../media/image76.png"/><Relationship Id="rId10" Type="http://schemas.openxmlformats.org/officeDocument/2006/relationships/image" Target="../media/image7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71.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61.png"/><Relationship Id="rId9" Type="http://schemas.openxmlformats.org/officeDocument/2006/relationships/image" Target="../media/image73.png"/><Relationship Id="rId10" Type="http://schemas.openxmlformats.org/officeDocument/2006/relationships/image" Target="../media/image76.png"/><Relationship Id="rId11" Type="http://schemas.openxmlformats.org/officeDocument/2006/relationships/image" Target="../media/image7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61.png"/><Relationship Id="rId6" Type="http://schemas.openxmlformats.org/officeDocument/2006/relationships/image" Target="../media/image58.png"/><Relationship Id="rId7" Type="http://schemas.openxmlformats.org/officeDocument/2006/relationships/image" Target="../media/image5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61.png"/><Relationship Id="rId6" Type="http://schemas.openxmlformats.org/officeDocument/2006/relationships/image" Target="../media/image58.png"/><Relationship Id="rId7"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60.png"/><Relationship Id="rId4" Type="http://schemas.openxmlformats.org/officeDocument/2006/relationships/image" Target="../media/image63.png"/><Relationship Id="rId5" Type="http://schemas.openxmlformats.org/officeDocument/2006/relationships/image" Target="../media/image61.png"/><Relationship Id="rId6" Type="http://schemas.openxmlformats.org/officeDocument/2006/relationships/image" Target="../media/image58.png"/><Relationship Id="rId7" Type="http://schemas.openxmlformats.org/officeDocument/2006/relationships/image" Target="../media/image5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9.xml"/><Relationship Id="rId3" Type="http://schemas.openxmlformats.org/officeDocument/2006/relationships/image" Target="../media/image55.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image" Target="../media/image55.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 Id="rId3" Type="http://schemas.openxmlformats.org/officeDocument/2006/relationships/image" Target="../media/image58.pn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5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3.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 Id="rId3" Type="http://schemas.openxmlformats.org/officeDocument/2006/relationships/image" Target="../media/image7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5.xml"/><Relationship Id="rId3" Type="http://schemas.openxmlformats.org/officeDocument/2006/relationships/image" Target="../media/image70.pn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6.xml"/><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7.png"/><Relationship Id="rId8" Type="http://schemas.openxmlformats.org/officeDocument/2006/relationships/image" Target="../media/image6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7.xml"/><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58.png"/><Relationship Id="rId6" Type="http://schemas.openxmlformats.org/officeDocument/2006/relationships/image" Target="../media/image5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8.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0.png"/><Relationship Id="rId6" Type="http://schemas.openxmlformats.org/officeDocument/2006/relationships/image" Target="../media/image6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9.xml"/><Relationship Id="rId3" Type="http://schemas.openxmlformats.org/officeDocument/2006/relationships/image" Target="../media/image70.png"/><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0.xml"/><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7.png"/><Relationship Id="rId8" Type="http://schemas.openxmlformats.org/officeDocument/2006/relationships/image" Target="../media/image6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1.xml"/><Relationship Id="rId3" Type="http://schemas.openxmlformats.org/officeDocument/2006/relationships/image" Target="../media/image63.pn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7.png"/><Relationship Id="rId8" Type="http://schemas.openxmlformats.org/officeDocument/2006/relationships/image" Target="../media/image6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2.xml"/><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58.png"/><Relationship Id="rId6" Type="http://schemas.openxmlformats.org/officeDocument/2006/relationships/image" Target="../media/image5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3.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0.png"/><Relationship Id="rId6" Type="http://schemas.openxmlformats.org/officeDocument/2006/relationships/image" Target="../media/image6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4.xml"/><Relationship Id="rId3" Type="http://schemas.openxmlformats.org/officeDocument/2006/relationships/image" Target="../media/image70.pn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5.xml"/><Relationship Id="rId3" Type="http://schemas.openxmlformats.org/officeDocument/2006/relationships/image" Target="../media/image70.png"/><Relationship Id="rId4" Type="http://schemas.openxmlformats.org/officeDocument/2006/relationships/image" Target="../media/image60.png"/><Relationship Id="rId5" Type="http://schemas.openxmlformats.org/officeDocument/2006/relationships/image" Target="../media/image5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5" name="Shape 835"/>
        <p:cNvGrpSpPr/>
        <p:nvPr/>
      </p:nvGrpSpPr>
      <p:grpSpPr>
        <a:xfrm>
          <a:off x="0" y="0"/>
          <a:ext cx="0" cy="0"/>
        </a:xfrm>
      </p:grpSpPr>
      <p:sp>
        <p:nvSpPr>
          <p:cNvPr id="836" name="Google Shape;836;p7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Fahanka xogta cimilada</a:t>
            </a:r>
            <a:endParaRPr/>
          </a:p>
        </p:txBody>
      </p:sp>
      <p:sp>
        <p:nvSpPr>
          <p:cNvPr id="837" name="Google Shape;837;p73"/>
          <p:cNvSpPr txBox="1"/>
          <p:nvPr>
            <p:ph type="subTitle" idx="1"/>
          </p:nvPr>
        </p:nvSpPr>
        <p:spPr>
          <a:xfrm>
            <a:off x="966425" y="4327975"/>
            <a:ext cx="59424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Xisaab iyo deegaanka</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841" name="Shape 841"/>
        <p:cNvGrpSpPr/>
        <p:nvPr/>
      </p:nvGrpSpPr>
      <p:grpSpPr>
        <a:xfrm>
          <a:off x="0" y="0"/>
          <a:ext cx="0" cy="0"/>
        </a:xfrm>
      </p:grpSpPr>
      <p:sp>
        <p:nvSpPr>
          <p:cNvPr id="842" name="Google Shape;842;p7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46" name="Shape 846"/>
        <p:cNvGrpSpPr/>
        <p:nvPr/>
      </p:nvGrpSpPr>
      <p:grpSpPr>
        <a:xfrm>
          <a:off x="0" y="0"/>
          <a:ext cx="0" cy="0"/>
        </a:xfrm>
      </p:grpSpPr>
      <p:sp>
        <p:nvSpPr>
          <p:cNvPr id="847" name="Google Shape;847;p7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fahmi karaa warbixinta cimilada.</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51" name="Shape 851"/>
        <p:cNvGrpSpPr/>
        <p:nvPr/>
      </p:nvGrpSpPr>
      <p:grpSpPr>
        <a:xfrm>
          <a:off x="0" y="0"/>
          <a:ext cx="0" cy="0"/>
        </a:xfrm>
      </p:grpSpPr>
      <p:sp>
        <p:nvSpPr>
          <p:cNvPr id="852" name="Google Shape;852;p76"/>
          <p:cNvSpPr txBox="1"/>
          <p:nvPr/>
        </p:nvSpPr>
        <p:spPr>
          <a:xfrm>
            <a:off x="324000" y="1311510"/>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Saadaasha waa saadaalin dhacdo mustaqbalka (oo ku salaysan xogta).</a:t>
            </a:r>
            <a:r>
              <a:rPr lang="en-GB" sz="1800" b="1">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56" name="Shape 856"/>
        <p:cNvGrpSpPr/>
        <p:nvPr/>
      </p:nvGrpSpPr>
      <p:grpSpPr>
        <a:xfrm>
          <a:off x="0" y="0"/>
          <a:ext cx="0" cy="0"/>
        </a:xfrm>
      </p:grpSpPr>
      <p:sp>
        <p:nvSpPr>
          <p:cNvPr id="857" name="Google Shape;857;p7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Fahanka saadaasha cimilada ee aasaasiga ah</a:t>
            </a:r>
            <a:endParaRPr/>
          </a:p>
        </p:txBody>
      </p:sp>
      <p:sp>
        <p:nvSpPr>
          <p:cNvPr id="858" name="Google Shape;858;p7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dheeraadka ah</a:t>
            </a:r>
            <a:endParaRPr/>
          </a:p>
        </p:txBody>
      </p:sp>
      <p:sp>
        <p:nvSpPr>
          <p:cNvPr id="859" name="Google Shape;859;p7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Fahanka xogta cimilada</a:t>
            </a:r>
            <a:endParaRPr/>
          </a:p>
        </p:txBody>
      </p:sp>
      <p:pic>
        <p:nvPicPr>
          <p:cNvPr id="860" name="Google Shape;860;p77"/>
          <p:cNvPicPr preferRelativeResize="0"/>
          <p:nvPr/>
        </p:nvPicPr>
        <p:blipFill>
          <a:blip r:embed="rId3">
            <a:alphaModFix/>
          </a:blip>
          <a:stretch>
            <a:fillRect/>
          </a:stretch>
        </p:blipFill>
        <p:spPr>
          <a:xfrm>
            <a:off x="408127" y="2059448"/>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64" name="Shape 864"/>
        <p:cNvGrpSpPr/>
        <p:nvPr/>
      </p:nvGrpSpPr>
      <p:grpSpPr>
        <a:xfrm>
          <a:off x="0" y="0"/>
          <a:ext cx="0" cy="0"/>
        </a:xfrm>
      </p:grpSpPr>
      <p:grpSp>
        <p:nvGrpSpPr>
          <p:cNvPr id="865" name="Google Shape;865;p78"/>
          <p:cNvGrpSpPr/>
          <p:nvPr/>
        </p:nvGrpSpPr>
        <p:grpSpPr>
          <a:xfrm>
            <a:off x="324000" y="1499574"/>
            <a:ext cx="7289700" cy="2112850"/>
            <a:chOff x="324000" y="1521725"/>
            <a:chExt cx="7289700" cy="2112850"/>
          </a:xfrm>
        </p:grpSpPr>
        <p:sp>
          <p:nvSpPr>
            <p:cNvPr id="866" name="Google Shape;866;p78"/>
            <p:cNvSpPr txBox="1"/>
            <p:nvPr/>
          </p:nvSpPr>
          <p:spPr>
            <a:xfrm>
              <a:off x="324000" y="152172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a)</a:t>
              </a:r>
              <a:endParaRPr sz="1800">
                <a:solidFill>
                  <a:srgbClr val="000000"/>
                </a:solidFill>
                <a:latin typeface="Lexend"/>
                <a:ea typeface="Lexend"/>
                <a:cs typeface="Lexend"/>
                <a:sym typeface="Lexend"/>
              </a:endParaRPr>
            </a:p>
          </p:txBody>
        </p:sp>
        <p:sp>
          <p:nvSpPr>
            <p:cNvPr id="867" name="Google Shape;867;p78"/>
            <p:cNvSpPr txBox="1"/>
            <p:nvPr/>
          </p:nvSpPr>
          <p:spPr>
            <a:xfrm>
              <a:off x="2626200" y="152172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868" name="Google Shape;868;p78"/>
            <p:cNvSpPr txBox="1"/>
            <p:nvPr/>
          </p:nvSpPr>
          <p:spPr>
            <a:xfrm>
              <a:off x="4928400" y="152172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c)</a:t>
              </a:r>
              <a:endParaRPr sz="1800">
                <a:solidFill>
                  <a:srgbClr val="000000"/>
                </a:solidFill>
                <a:latin typeface="Lexend"/>
                <a:ea typeface="Lexend"/>
                <a:cs typeface="Lexend"/>
                <a:sym typeface="Lexend"/>
              </a:endParaRPr>
            </a:p>
          </p:txBody>
        </p:sp>
        <p:sp>
          <p:nvSpPr>
            <p:cNvPr id="869" name="Google Shape;869;p78"/>
            <p:cNvSpPr txBox="1"/>
            <p:nvPr/>
          </p:nvSpPr>
          <p:spPr>
            <a:xfrm>
              <a:off x="7230600" y="152172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d)</a:t>
              </a:r>
              <a:endParaRPr sz="1800">
                <a:solidFill>
                  <a:srgbClr val="000000"/>
                </a:solidFill>
                <a:latin typeface="Lexend"/>
                <a:ea typeface="Lexend"/>
                <a:cs typeface="Lexend"/>
                <a:sym typeface="Lexend"/>
              </a:endParaRPr>
            </a:p>
          </p:txBody>
        </p:sp>
        <p:sp>
          <p:nvSpPr>
            <p:cNvPr id="870" name="Google Shape;870;p78"/>
            <p:cNvSpPr txBox="1"/>
            <p:nvPr/>
          </p:nvSpPr>
          <p:spPr>
            <a:xfrm>
              <a:off x="324000" y="328537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e)</a:t>
              </a:r>
              <a:endParaRPr sz="1800">
                <a:solidFill>
                  <a:srgbClr val="000000"/>
                </a:solidFill>
                <a:latin typeface="Lexend"/>
                <a:ea typeface="Lexend"/>
                <a:cs typeface="Lexend"/>
                <a:sym typeface="Lexend"/>
              </a:endParaRPr>
            </a:p>
          </p:txBody>
        </p:sp>
        <p:sp>
          <p:nvSpPr>
            <p:cNvPr id="871" name="Google Shape;871;p78"/>
            <p:cNvSpPr txBox="1"/>
            <p:nvPr/>
          </p:nvSpPr>
          <p:spPr>
            <a:xfrm>
              <a:off x="2626200" y="328537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f)</a:t>
              </a:r>
              <a:endParaRPr sz="1800">
                <a:solidFill>
                  <a:srgbClr val="000000"/>
                </a:solidFill>
                <a:latin typeface="Lexend"/>
                <a:ea typeface="Lexend"/>
                <a:cs typeface="Lexend"/>
                <a:sym typeface="Lexend"/>
              </a:endParaRPr>
            </a:p>
          </p:txBody>
        </p:sp>
        <p:sp>
          <p:nvSpPr>
            <p:cNvPr id="872" name="Google Shape;872;p78"/>
            <p:cNvSpPr txBox="1"/>
            <p:nvPr/>
          </p:nvSpPr>
          <p:spPr>
            <a:xfrm>
              <a:off x="4928400" y="328537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g)</a:t>
              </a:r>
              <a:endParaRPr sz="1800">
                <a:solidFill>
                  <a:srgbClr val="000000"/>
                </a:solidFill>
                <a:latin typeface="Lexend"/>
                <a:ea typeface="Lexend"/>
                <a:cs typeface="Lexend"/>
                <a:sym typeface="Lexend"/>
              </a:endParaRPr>
            </a:p>
          </p:txBody>
        </p:sp>
        <p:sp>
          <p:nvSpPr>
            <p:cNvPr id="873" name="Google Shape;873;p78"/>
            <p:cNvSpPr txBox="1"/>
            <p:nvPr/>
          </p:nvSpPr>
          <p:spPr>
            <a:xfrm>
              <a:off x="7230600" y="3285375"/>
              <a:ext cx="383100" cy="3492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h)</a:t>
              </a:r>
              <a:endParaRPr sz="1800">
                <a:solidFill>
                  <a:srgbClr val="000000"/>
                </a:solidFill>
                <a:latin typeface="Lexend"/>
                <a:ea typeface="Lexend"/>
                <a:cs typeface="Lexend"/>
                <a:sym typeface="Lexend"/>
              </a:endParaRPr>
            </a:p>
          </p:txBody>
        </p:sp>
      </p:grpSp>
      <p:sp>
        <p:nvSpPr>
          <p:cNvPr id="874" name="Google Shape;874;p7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Fahanka saadaasha cimilada ee aasaasiga ah</a:t>
            </a:r>
            <a:endParaRPr/>
          </a:p>
        </p:txBody>
      </p:sp>
      <p:sp>
        <p:nvSpPr>
          <p:cNvPr id="875" name="Google Shape;875;p78"/>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Inta badan saadaasha cimiladu waxay isticmaalaan astaamo kala duwan si ay u matalaan noocyada cimilada kala duwan.</a:t>
            </a:r>
            <a:r>
              <a:rPr lang="en-GB" sz="1800" b="1">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76" name="Google Shape;876;p78"/>
          <p:cNvSpPr txBox="1"/>
          <p:nvPr/>
        </p:nvSpPr>
        <p:spPr>
          <a:xfrm>
            <a:off x="324000" y="1248749"/>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Maxaad u malaynaysaa inay astaamahan cimiladu macne yihiin?</a:t>
            </a:r>
            <a:endParaRPr sz="1800">
              <a:solidFill>
                <a:srgbClr val="000000"/>
              </a:solidFill>
              <a:latin typeface="Lexend"/>
              <a:ea typeface="Lexend"/>
              <a:cs typeface="Lexend"/>
              <a:sym typeface="Lexend"/>
            </a:endParaRPr>
          </a:p>
        </p:txBody>
      </p:sp>
      <p:sp>
        <p:nvSpPr>
          <p:cNvPr id="877" name="Google Shape;877;p78"/>
          <p:cNvSpPr txBox="1"/>
          <p:nvPr/>
        </p:nvSpPr>
        <p:spPr>
          <a:xfrm>
            <a:off x="2448200" y="2694324"/>
            <a:ext cx="17079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dabayl</a:t>
            </a:r>
            <a:endParaRPr sz="2000">
              <a:solidFill>
                <a:srgbClr val="000000"/>
              </a:solidFill>
              <a:latin typeface="Kalam"/>
              <a:ea typeface="Kalam"/>
              <a:cs typeface="Kalam"/>
              <a:sym typeface="Kalam"/>
            </a:endParaRPr>
          </a:p>
        </p:txBody>
      </p:sp>
      <p:sp>
        <p:nvSpPr>
          <p:cNvPr id="878" name="Google Shape;878;p78"/>
          <p:cNvSpPr txBox="1"/>
          <p:nvPr/>
        </p:nvSpPr>
        <p:spPr>
          <a:xfrm>
            <a:off x="4750450" y="2694324"/>
            <a:ext cx="17079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daruur</a:t>
            </a:r>
            <a:endParaRPr sz="2000">
              <a:solidFill>
                <a:srgbClr val="000000"/>
              </a:solidFill>
              <a:latin typeface="Kalam"/>
              <a:ea typeface="Kalam"/>
              <a:cs typeface="Kalam"/>
              <a:sym typeface="Kalam"/>
            </a:endParaRPr>
          </a:p>
        </p:txBody>
      </p:sp>
      <p:sp>
        <p:nvSpPr>
          <p:cNvPr id="879" name="Google Shape;879;p78"/>
          <p:cNvSpPr txBox="1"/>
          <p:nvPr/>
        </p:nvSpPr>
        <p:spPr>
          <a:xfrm>
            <a:off x="7322350" y="2694324"/>
            <a:ext cx="1168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baraf</a:t>
            </a:r>
            <a:endParaRPr sz="2000">
              <a:solidFill>
                <a:srgbClr val="000000"/>
              </a:solidFill>
              <a:latin typeface="Kalam"/>
              <a:ea typeface="Kalam"/>
              <a:cs typeface="Kalam"/>
              <a:sym typeface="Kalam"/>
            </a:endParaRPr>
          </a:p>
        </p:txBody>
      </p:sp>
      <p:sp>
        <p:nvSpPr>
          <p:cNvPr id="880" name="Google Shape;880;p78"/>
          <p:cNvSpPr txBox="1"/>
          <p:nvPr/>
        </p:nvSpPr>
        <p:spPr>
          <a:xfrm>
            <a:off x="2448200" y="4457974"/>
            <a:ext cx="17079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qorrax dhexda</a:t>
            </a:r>
            <a:endParaRPr sz="2000">
              <a:solidFill>
                <a:srgbClr val="000000"/>
              </a:solidFill>
              <a:latin typeface="Kalam"/>
              <a:ea typeface="Kalam"/>
              <a:cs typeface="Kalam"/>
              <a:sym typeface="Kalam"/>
            </a:endParaRPr>
          </a:p>
        </p:txBody>
      </p:sp>
      <p:sp>
        <p:nvSpPr>
          <p:cNvPr id="881" name="Google Shape;881;p78"/>
          <p:cNvSpPr txBox="1"/>
          <p:nvPr/>
        </p:nvSpPr>
        <p:spPr>
          <a:xfrm>
            <a:off x="415750" y="4457974"/>
            <a:ext cx="1168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qorrax</a:t>
            </a:r>
            <a:endParaRPr sz="2000">
              <a:solidFill>
                <a:srgbClr val="000000"/>
              </a:solidFill>
              <a:latin typeface="Kalam"/>
              <a:ea typeface="Kalam"/>
              <a:cs typeface="Kalam"/>
              <a:sym typeface="Kalam"/>
            </a:endParaRPr>
          </a:p>
        </p:txBody>
      </p:sp>
      <p:sp>
        <p:nvSpPr>
          <p:cNvPr id="882" name="Google Shape;882;p78"/>
          <p:cNvSpPr txBox="1"/>
          <p:nvPr/>
        </p:nvSpPr>
        <p:spPr>
          <a:xfrm>
            <a:off x="4750450" y="4457974"/>
            <a:ext cx="17079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roob dabayl</a:t>
            </a:r>
            <a:endParaRPr sz="2000">
              <a:solidFill>
                <a:srgbClr val="000000"/>
              </a:solidFill>
              <a:latin typeface="Kalam"/>
              <a:ea typeface="Kalam"/>
              <a:cs typeface="Kalam"/>
              <a:sym typeface="Kalam"/>
            </a:endParaRPr>
          </a:p>
        </p:txBody>
      </p:sp>
      <p:sp>
        <p:nvSpPr>
          <p:cNvPr id="883" name="Google Shape;883;p78"/>
          <p:cNvSpPr txBox="1"/>
          <p:nvPr/>
        </p:nvSpPr>
        <p:spPr>
          <a:xfrm>
            <a:off x="7322350" y="4457974"/>
            <a:ext cx="1168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roob culus</a:t>
            </a:r>
            <a:endParaRPr sz="2000">
              <a:solidFill>
                <a:srgbClr val="000000"/>
              </a:solidFill>
              <a:latin typeface="Kalam"/>
              <a:ea typeface="Kalam"/>
              <a:cs typeface="Kalam"/>
              <a:sym typeface="Kalam"/>
            </a:endParaRPr>
          </a:p>
        </p:txBody>
      </p:sp>
      <p:sp>
        <p:nvSpPr>
          <p:cNvPr id="884" name="Google Shape;884;p78"/>
          <p:cNvSpPr txBox="1"/>
          <p:nvPr/>
        </p:nvSpPr>
        <p:spPr>
          <a:xfrm>
            <a:off x="415750" y="2694324"/>
            <a:ext cx="1168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hillaac</a:t>
            </a:r>
            <a:endParaRPr sz="2000">
              <a:solidFill>
                <a:srgbClr val="000000"/>
              </a:solidFill>
              <a:latin typeface="Kalam"/>
              <a:ea typeface="Kalam"/>
              <a:cs typeface="Kalam"/>
              <a:sym typeface="Kalam"/>
            </a:endParaRPr>
          </a:p>
        </p:txBody>
      </p:sp>
      <p:pic>
        <p:nvPicPr>
          <p:cNvPr id="885" name="Google Shape;885;p78"/>
          <p:cNvPicPr preferRelativeResize="0"/>
          <p:nvPr/>
        </p:nvPicPr>
        <p:blipFill>
          <a:blip r:embed="rId3">
            <a:alphaModFix/>
          </a:blip>
          <a:stretch>
            <a:fillRect/>
          </a:stretch>
        </p:blipFill>
        <p:spPr>
          <a:xfrm>
            <a:off x="731418" y="1799686"/>
            <a:ext cx="521375" cy="822475"/>
          </a:xfrm>
          <a:prstGeom prst="rect">
            <a:avLst/>
          </a:prstGeom>
          <a:noFill/>
          <a:ln>
            <a:noFill/>
          </a:ln>
        </p:spPr>
      </p:pic>
      <p:pic>
        <p:nvPicPr>
          <p:cNvPr id="886" name="Google Shape;886;p78"/>
          <p:cNvPicPr preferRelativeResize="0"/>
          <p:nvPr/>
        </p:nvPicPr>
        <p:blipFill>
          <a:blip r:embed="rId4">
            <a:alphaModFix/>
          </a:blip>
          <a:stretch>
            <a:fillRect/>
          </a:stretch>
        </p:blipFill>
        <p:spPr>
          <a:xfrm>
            <a:off x="2932462" y="1830588"/>
            <a:ext cx="874275" cy="745691"/>
          </a:xfrm>
          <a:prstGeom prst="rect">
            <a:avLst/>
          </a:prstGeom>
          <a:noFill/>
          <a:ln>
            <a:noFill/>
          </a:ln>
        </p:spPr>
      </p:pic>
      <p:pic>
        <p:nvPicPr>
          <p:cNvPr id="887" name="Google Shape;887;p78"/>
          <p:cNvPicPr preferRelativeResize="0"/>
          <p:nvPr/>
        </p:nvPicPr>
        <p:blipFill>
          <a:blip r:embed="rId5">
            <a:alphaModFix/>
          </a:blip>
          <a:stretch>
            <a:fillRect/>
          </a:stretch>
        </p:blipFill>
        <p:spPr>
          <a:xfrm>
            <a:off x="5037070" y="1896688"/>
            <a:ext cx="1042953" cy="613500"/>
          </a:xfrm>
          <a:prstGeom prst="rect">
            <a:avLst/>
          </a:prstGeom>
          <a:noFill/>
          <a:ln>
            <a:noFill/>
          </a:ln>
        </p:spPr>
      </p:pic>
      <p:pic>
        <p:nvPicPr>
          <p:cNvPr id="888" name="Google Shape;888;p78"/>
          <p:cNvPicPr preferRelativeResize="0"/>
          <p:nvPr/>
        </p:nvPicPr>
        <p:blipFill>
          <a:blip r:embed="rId6">
            <a:alphaModFix/>
          </a:blip>
          <a:stretch>
            <a:fillRect/>
          </a:stretch>
        </p:blipFill>
        <p:spPr>
          <a:xfrm>
            <a:off x="481309" y="3421602"/>
            <a:ext cx="1021615" cy="1036375"/>
          </a:xfrm>
          <a:prstGeom prst="rect">
            <a:avLst/>
          </a:prstGeom>
          <a:noFill/>
          <a:ln>
            <a:noFill/>
          </a:ln>
        </p:spPr>
      </p:pic>
      <p:pic>
        <p:nvPicPr>
          <p:cNvPr id="889" name="Google Shape;889;p78"/>
          <p:cNvPicPr preferRelativeResize="0"/>
          <p:nvPr/>
        </p:nvPicPr>
        <p:blipFill>
          <a:blip r:embed="rId7">
            <a:alphaModFix/>
          </a:blip>
          <a:stretch>
            <a:fillRect/>
          </a:stretch>
        </p:blipFill>
        <p:spPr>
          <a:xfrm>
            <a:off x="2759595" y="3528550"/>
            <a:ext cx="1220005" cy="822475"/>
          </a:xfrm>
          <a:prstGeom prst="rect">
            <a:avLst/>
          </a:prstGeom>
          <a:noFill/>
          <a:ln>
            <a:noFill/>
          </a:ln>
        </p:spPr>
      </p:pic>
      <p:pic>
        <p:nvPicPr>
          <p:cNvPr id="890" name="Google Shape;890;p78"/>
          <p:cNvPicPr preferRelativeResize="0"/>
          <p:nvPr/>
        </p:nvPicPr>
        <p:blipFill>
          <a:blip r:embed="rId8">
            <a:alphaModFix/>
          </a:blip>
          <a:stretch>
            <a:fillRect/>
          </a:stretch>
        </p:blipFill>
        <p:spPr>
          <a:xfrm>
            <a:off x="7524884" y="1760538"/>
            <a:ext cx="874300" cy="885806"/>
          </a:xfrm>
          <a:prstGeom prst="rect">
            <a:avLst/>
          </a:prstGeom>
          <a:noFill/>
          <a:ln>
            <a:noFill/>
          </a:ln>
        </p:spPr>
      </p:pic>
      <p:pic>
        <p:nvPicPr>
          <p:cNvPr id="891" name="Google Shape;891;p78"/>
          <p:cNvPicPr preferRelativeResize="0"/>
          <p:nvPr/>
        </p:nvPicPr>
        <p:blipFill>
          <a:blip r:embed="rId9">
            <a:alphaModFix/>
          </a:blip>
          <a:stretch>
            <a:fillRect/>
          </a:stretch>
        </p:blipFill>
        <p:spPr>
          <a:xfrm>
            <a:off x="7613699" y="3437876"/>
            <a:ext cx="874300" cy="1003824"/>
          </a:xfrm>
          <a:prstGeom prst="rect">
            <a:avLst/>
          </a:prstGeom>
          <a:noFill/>
          <a:ln>
            <a:noFill/>
          </a:ln>
        </p:spPr>
      </p:pic>
      <p:pic>
        <p:nvPicPr>
          <p:cNvPr id="892" name="Google Shape;892;p78"/>
          <p:cNvPicPr preferRelativeResize="0"/>
          <p:nvPr/>
        </p:nvPicPr>
        <p:blipFill>
          <a:blip r:embed="rId10">
            <a:alphaModFix/>
          </a:blip>
          <a:stretch>
            <a:fillRect/>
          </a:stretch>
        </p:blipFill>
        <p:spPr>
          <a:xfrm>
            <a:off x="5316800" y="3316250"/>
            <a:ext cx="1021625" cy="1156891"/>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7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8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7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7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8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8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8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6" name="Shape 896"/>
        <p:cNvGrpSpPr/>
        <p:nvPr/>
      </p:nvGrpSpPr>
      <p:grpSpPr>
        <a:xfrm>
          <a:off x="0" y="0"/>
          <a:ext cx="0" cy="0"/>
        </a:xfrm>
      </p:grpSpPr>
      <p:sp>
        <p:nvSpPr>
          <p:cNvPr id="897" name="Google Shape;897;p79"/>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Goorma ayaad arki kartaa labadan astaamood ee cimilada, iyo astaamo kale oo ay beddeli karaan?</a:t>
            </a:r>
            <a:endParaRPr sz="1800">
              <a:solidFill>
                <a:srgbClr val="000000"/>
              </a:solidFill>
              <a:latin typeface="Lexend"/>
              <a:ea typeface="Lexend"/>
              <a:cs typeface="Lexend"/>
              <a:sym typeface="Lexend"/>
            </a:endParaRPr>
          </a:p>
        </p:txBody>
      </p:sp>
      <p:sp>
        <p:nvSpPr>
          <p:cNvPr id="898" name="Google Shape;898;p7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Fahanka saadaasha cimilada ee aasaasiga ah</a:t>
            </a:r>
            <a:endParaRPr/>
          </a:p>
        </p:txBody>
      </p:sp>
      <p:sp>
        <p:nvSpPr>
          <p:cNvPr id="899" name="Google Shape;899;p79"/>
          <p:cNvSpPr txBox="1"/>
          <p:nvPr/>
        </p:nvSpPr>
        <p:spPr>
          <a:xfrm>
            <a:off x="2655425" y="4457975"/>
            <a:ext cx="1848900" cy="349200"/>
          </a:xfrm>
          <a:prstGeom prst="rect">
            <a:avLst/>
          </a:prstGeom>
          <a:noFill/>
          <a:ln>
            <a:noFill/>
          </a:ln>
        </p:spPr>
        <p:txBody>
          <a:bodyPr spcFirstLastPara="1" wrap="square" lIns="0" tIns="0" rIns="0" bIns="0" anchor="b" anchorCtr="0">
            <a:normAutofit/>
          </a:bodyPr>
          <a:lstStyle/>
          <a:p>
            <a:pPr marL="0" lvl="0" indent="0" algn="l" rtl="0">
              <a:spcBef>
                <a:spcPct val="0"/>
              </a:spcBef>
              <a:spcAft>
                <a:spcPct val="0"/>
              </a:spcAft>
              <a:buNone/>
            </a:pPr>
            <a:r>
              <a:rPr lang="en-GB" sz="1400">
                <a:latin typeface="Lexend"/>
                <a:ea typeface="Lexend"/>
                <a:cs typeface="Lexend"/>
                <a:sym typeface="Lexend"/>
              </a:rPr>
              <a:t>qorrax dhexda</a:t>
            </a:r>
            <a:endParaRPr sz="1800">
              <a:solidFill>
                <a:srgbClr val="000000"/>
              </a:solidFill>
              <a:latin typeface="Lexend"/>
              <a:ea typeface="Lexend"/>
              <a:cs typeface="Lexend"/>
              <a:sym typeface="Lexend"/>
            </a:endParaRPr>
          </a:p>
        </p:txBody>
      </p:sp>
      <p:sp>
        <p:nvSpPr>
          <p:cNvPr id="900" name="Google Shape;900;p79"/>
          <p:cNvSpPr txBox="1"/>
          <p:nvPr/>
        </p:nvSpPr>
        <p:spPr>
          <a:xfrm>
            <a:off x="415750" y="4457974"/>
            <a:ext cx="1168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400">
                <a:latin typeface="Lexend"/>
                <a:ea typeface="Lexend"/>
                <a:cs typeface="Lexend"/>
                <a:sym typeface="Lexend"/>
              </a:rPr>
              <a:t>qorrax leh</a:t>
            </a:r>
            <a:endParaRPr sz="1800">
              <a:solidFill>
                <a:srgbClr val="000000"/>
              </a:solidFill>
              <a:latin typeface="Lexend"/>
              <a:ea typeface="Lexend"/>
              <a:cs typeface="Lexend"/>
              <a:sym typeface="Lexend"/>
            </a:endParaRPr>
          </a:p>
        </p:txBody>
      </p:sp>
      <p:sp>
        <p:nvSpPr>
          <p:cNvPr id="901" name="Google Shape;901;p79"/>
          <p:cNvSpPr txBox="1"/>
          <p:nvPr/>
        </p:nvSpPr>
        <p:spPr>
          <a:xfrm>
            <a:off x="4750450" y="4457974"/>
            <a:ext cx="17079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400">
                <a:latin typeface="Lexend"/>
                <a:ea typeface="Lexend"/>
                <a:cs typeface="Lexend"/>
                <a:sym typeface="Lexend"/>
              </a:rPr>
              <a:t>roob shubid</a:t>
            </a:r>
            <a:endParaRPr sz="1800">
              <a:solidFill>
                <a:srgbClr val="000000"/>
              </a:solidFill>
              <a:latin typeface="Lexend"/>
              <a:ea typeface="Lexend"/>
              <a:cs typeface="Lexend"/>
              <a:sym typeface="Lexend"/>
            </a:endParaRPr>
          </a:p>
        </p:txBody>
      </p:sp>
      <p:sp>
        <p:nvSpPr>
          <p:cNvPr id="902" name="Google Shape;902;p79"/>
          <p:cNvSpPr txBox="1"/>
          <p:nvPr/>
        </p:nvSpPr>
        <p:spPr>
          <a:xfrm>
            <a:off x="7280350" y="4457975"/>
            <a:ext cx="1252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400">
                <a:latin typeface="Lexend"/>
                <a:ea typeface="Lexend"/>
                <a:cs typeface="Lexend"/>
                <a:sym typeface="Lexend"/>
              </a:rPr>
              <a:t>roob culus</a:t>
            </a:r>
            <a:endParaRPr sz="1800">
              <a:solidFill>
                <a:srgbClr val="000000"/>
              </a:solidFill>
              <a:latin typeface="Lexend"/>
              <a:ea typeface="Lexend"/>
              <a:cs typeface="Lexend"/>
              <a:sym typeface="Lexend"/>
            </a:endParaRPr>
          </a:p>
        </p:txBody>
      </p:sp>
      <p:sp>
        <p:nvSpPr>
          <p:cNvPr id="903" name="Google Shape;903;p79"/>
          <p:cNvSpPr txBox="1"/>
          <p:nvPr/>
        </p:nvSpPr>
        <p:spPr>
          <a:xfrm>
            <a:off x="2930250" y="2586000"/>
            <a:ext cx="19281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cir cad oo habeenkii</a:t>
            </a:r>
            <a:endParaRPr sz="2000">
              <a:solidFill>
                <a:srgbClr val="000000"/>
              </a:solidFill>
              <a:latin typeface="Kalam"/>
              <a:ea typeface="Kalam"/>
              <a:cs typeface="Kalam"/>
              <a:sym typeface="Kalam"/>
            </a:endParaRPr>
          </a:p>
        </p:txBody>
      </p:sp>
      <p:sp>
        <p:nvSpPr>
          <p:cNvPr id="904" name="Google Shape;904;p79"/>
          <p:cNvSpPr txBox="1"/>
          <p:nvPr/>
        </p:nvSpPr>
        <p:spPr>
          <a:xfrm>
            <a:off x="1007800" y="2585999"/>
            <a:ext cx="1168500" cy="349200"/>
          </a:xfrm>
          <a:prstGeom prst="rect">
            <a:avLst/>
          </a:prstGeom>
          <a:noFill/>
          <a:ln>
            <a:noFill/>
          </a:ln>
        </p:spPr>
        <p:txBody>
          <a:bodyPr spcFirstLastPara="1" wrap="square" lIns="0" tIns="0" rIns="0" bIns="0" anchor="b" anchorCtr="0">
            <a:normAutofit/>
          </a:bodyPr>
          <a:lstStyle/>
          <a:p>
            <a:pPr marL="0" lvl="0" indent="0" algn="ctr" rtl="0">
              <a:spcBef>
                <a:spcPct val="0"/>
              </a:spcBef>
              <a:spcAft>
                <a:spcPct val="0"/>
              </a:spcAft>
              <a:buNone/>
            </a:pPr>
            <a:r>
              <a:rPr lang="en-GB" sz="1100">
                <a:latin typeface="Kalam"/>
                <a:ea typeface="Kalam"/>
                <a:cs typeface="Kalam"/>
                <a:sym typeface="Kalam"/>
              </a:rPr>
              <a:t>cir cad habeenkii</a:t>
            </a:r>
            <a:endParaRPr sz="2000">
              <a:solidFill>
                <a:srgbClr val="000000"/>
              </a:solidFill>
              <a:latin typeface="Kalam"/>
              <a:ea typeface="Kalam"/>
              <a:cs typeface="Kalam"/>
              <a:sym typeface="Kalam"/>
            </a:endParaRPr>
          </a:p>
        </p:txBody>
      </p:sp>
      <p:sp>
        <p:nvSpPr>
          <p:cNvPr id="905" name="Google Shape;905;p79"/>
          <p:cNvSpPr txBox="1"/>
          <p:nvPr/>
        </p:nvSpPr>
        <p:spPr>
          <a:xfrm>
            <a:off x="5520450" y="1445400"/>
            <a:ext cx="3299700" cy="349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Calaamadahan cimilada ayaa bedeli doona calaamad kasta oo ku lug leh Qorraxda haddii saadaashu muujiso cimilada habeenkii.</a:t>
            </a:r>
            <a:r>
              <a:rPr lang="en-GB" sz="1100" b="1">
                <a:latin typeface="Kalam"/>
                <a:ea typeface="Kalam"/>
                <a:cs typeface="Kalam"/>
                <a:sym typeface="Kalam"/>
              </a:rPr>
              <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pic>
        <p:nvPicPr>
          <p:cNvPr id="906" name="Google Shape;906;p79"/>
          <p:cNvPicPr preferRelativeResize="0"/>
          <p:nvPr/>
        </p:nvPicPr>
        <p:blipFill>
          <a:blip r:embed="rId3">
            <a:alphaModFix/>
          </a:blip>
          <a:stretch>
            <a:fillRect/>
          </a:stretch>
        </p:blipFill>
        <p:spPr>
          <a:xfrm>
            <a:off x="481309" y="3421602"/>
            <a:ext cx="1021615" cy="1036375"/>
          </a:xfrm>
          <a:prstGeom prst="rect">
            <a:avLst/>
          </a:prstGeom>
          <a:noFill/>
          <a:ln>
            <a:noFill/>
          </a:ln>
        </p:spPr>
      </p:pic>
      <p:pic>
        <p:nvPicPr>
          <p:cNvPr id="907" name="Google Shape;907;p79"/>
          <p:cNvPicPr preferRelativeResize="0"/>
          <p:nvPr/>
        </p:nvPicPr>
        <p:blipFill>
          <a:blip r:embed="rId4">
            <a:alphaModFix/>
          </a:blip>
          <a:stretch>
            <a:fillRect/>
          </a:stretch>
        </p:blipFill>
        <p:spPr>
          <a:xfrm>
            <a:off x="2759595" y="3528550"/>
            <a:ext cx="1220005" cy="822475"/>
          </a:xfrm>
          <a:prstGeom prst="rect">
            <a:avLst/>
          </a:prstGeom>
          <a:noFill/>
          <a:ln>
            <a:noFill/>
          </a:ln>
        </p:spPr>
      </p:pic>
      <p:pic>
        <p:nvPicPr>
          <p:cNvPr id="908" name="Google Shape;908;p79"/>
          <p:cNvPicPr preferRelativeResize="0"/>
          <p:nvPr/>
        </p:nvPicPr>
        <p:blipFill>
          <a:blip r:embed="rId5">
            <a:alphaModFix/>
          </a:blip>
          <a:stretch>
            <a:fillRect/>
          </a:stretch>
        </p:blipFill>
        <p:spPr>
          <a:xfrm>
            <a:off x="5316800" y="3316250"/>
            <a:ext cx="1021625" cy="1156891"/>
          </a:xfrm>
          <a:prstGeom prst="rect">
            <a:avLst/>
          </a:prstGeom>
          <a:noFill/>
          <a:ln>
            <a:noFill/>
          </a:ln>
        </p:spPr>
      </p:pic>
      <p:pic>
        <p:nvPicPr>
          <p:cNvPr id="909" name="Google Shape;909;p79"/>
          <p:cNvPicPr preferRelativeResize="0"/>
          <p:nvPr/>
        </p:nvPicPr>
        <p:blipFill>
          <a:blip r:embed="rId6">
            <a:alphaModFix/>
          </a:blip>
          <a:stretch>
            <a:fillRect/>
          </a:stretch>
        </p:blipFill>
        <p:spPr>
          <a:xfrm>
            <a:off x="7613699" y="3437876"/>
            <a:ext cx="874300" cy="1003824"/>
          </a:xfrm>
          <a:prstGeom prst="rect">
            <a:avLst/>
          </a:prstGeom>
          <a:noFill/>
          <a:ln>
            <a:noFill/>
          </a:ln>
        </p:spPr>
      </p:pic>
      <p:pic>
        <p:nvPicPr>
          <p:cNvPr id="910" name="Google Shape;910;p79"/>
          <p:cNvPicPr preferRelativeResize="0"/>
          <p:nvPr/>
        </p:nvPicPr>
        <p:blipFill>
          <a:blip r:embed="rId7">
            <a:alphaModFix/>
          </a:blip>
          <a:stretch>
            <a:fillRect/>
          </a:stretch>
        </p:blipFill>
        <p:spPr>
          <a:xfrm>
            <a:off x="1165168" y="1363275"/>
            <a:ext cx="853759" cy="950075"/>
          </a:xfrm>
          <a:prstGeom prst="rect">
            <a:avLst/>
          </a:prstGeom>
          <a:noFill/>
          <a:ln>
            <a:noFill/>
          </a:ln>
        </p:spPr>
      </p:pic>
      <p:pic>
        <p:nvPicPr>
          <p:cNvPr id="911" name="Google Shape;911;p79"/>
          <p:cNvPicPr preferRelativeResize="0"/>
          <p:nvPr/>
        </p:nvPicPr>
        <p:blipFill>
          <a:blip r:embed="rId8">
            <a:alphaModFix/>
          </a:blip>
          <a:stretch>
            <a:fillRect/>
          </a:stretch>
        </p:blipFill>
        <p:spPr>
          <a:xfrm>
            <a:off x="3369600" y="1283193"/>
            <a:ext cx="1021625" cy="1057032"/>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15" name="Shape 915"/>
        <p:cNvGrpSpPr/>
        <p:nvPr/>
      </p:nvGrpSpPr>
      <p:grpSpPr>
        <a:xfrm>
          <a:off x="0" y="0"/>
          <a:ext cx="0" cy="0"/>
        </a:xfrm>
      </p:grpSpPr>
      <p:sp>
        <p:nvSpPr>
          <p:cNvPr id="916" name="Google Shape;916;p80"/>
          <p:cNvSpPr txBox="1"/>
          <p:nvPr/>
        </p:nvSpPr>
        <p:spPr>
          <a:xfrm>
            <a:off x="324000" y="2464710"/>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Saadaasha cimiladu waa saadaalinta xaaladaha cimilada mustaqbalka ee ku salaysan xogta laga soo ururiyay xaaladaha jawiga, iyo sidoo kale macluumaadka cimilada taariikhiga ah.</a:t>
            </a:r>
            <a:r>
              <a:rPr lang="en-GB" sz="1400" b="1">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17" name="Google Shape;917;p80"/>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Saadaashu waa saadaalinta dhacdo mustaqbalka ah (oo ku salaysan xogta).</a:t>
            </a:r>
            <a:r>
              <a:rPr lang="en-GB" sz="1400" b="1">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18" name="Google Shape;918;p80"/>
          <p:cNvSpPr txBox="1"/>
          <p:nvPr/>
        </p:nvSpPr>
        <p:spPr>
          <a:xfrm>
            <a:off x="324000" y="1211335"/>
            <a:ext cx="8496000" cy="463800"/>
          </a:xfrm>
          <a:prstGeom prst="rect">
            <a:avLst/>
          </a:prstGeom>
          <a:noFill/>
          <a:ln>
            <a:noFill/>
          </a:ln>
        </p:spPr>
        <p:txBody>
          <a:bodyPr spcFirstLastPara="1" wrap="square" lIns="0" tIns="0" rIns="0" bIns="0" anchor="t" anchorCtr="0">
            <a:normAutofit/>
          </a:bodyPr>
          <a:lstStyle/>
          <a:p>
            <a:pPr marL="0" lvl="0" indent="0" algn="ctr" rtl="0">
              <a:spcBef>
                <a:spcPct val="0"/>
              </a:spcBef>
              <a:spcAft>
                <a:spcPct val="0"/>
              </a:spcAft>
              <a:buNone/>
            </a:pPr>
            <a:r>
              <a:rPr lang="en-GB" sz="1400" b="1">
                <a:latin typeface="Lexend"/>
                <a:ea typeface="Lexend"/>
                <a:cs typeface="Lexend"/>
                <a:sym typeface="Lexend"/>
              </a:rPr>
              <a:t>saa daa sh</a:t>
            </a:r>
            <a:endParaRPr sz="1800" b="1">
              <a:latin typeface="Lexend"/>
              <a:ea typeface="Lexend"/>
              <a:cs typeface="Lexend"/>
              <a:sym typeface="Lexend"/>
            </a:endParaRPr>
          </a:p>
        </p:txBody>
      </p:sp>
      <p:sp>
        <p:nvSpPr>
          <p:cNvPr id="919" name="Google Shape;919;p8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Fahamka saadaasha cimilada aasaasiga ah</a:t>
            </a:r>
            <a:endParaRPr/>
          </a:p>
        </p:txBody>
      </p:sp>
      <p:grpSp>
        <p:nvGrpSpPr>
          <p:cNvPr id="920" name="Google Shape;920;p80"/>
          <p:cNvGrpSpPr/>
          <p:nvPr/>
        </p:nvGrpSpPr>
        <p:grpSpPr>
          <a:xfrm>
            <a:off x="2657688" y="1225300"/>
            <a:ext cx="1914313" cy="627600"/>
            <a:chOff x="2657688" y="1225300"/>
            <a:chExt cx="1914313" cy="627600"/>
          </a:xfrm>
        </p:grpSpPr>
        <p:sp>
          <p:nvSpPr>
            <p:cNvPr id="921" name="Google Shape;921;p80"/>
            <p:cNvSpPr/>
            <p:nvPr/>
          </p:nvSpPr>
          <p:spPr>
            <a:xfrm>
              <a:off x="3992400" y="1225300"/>
              <a:ext cx="579600" cy="2742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2" name="Google Shape;922;p80"/>
            <p:cNvSpPr txBox="1"/>
            <p:nvPr/>
          </p:nvSpPr>
          <p:spPr>
            <a:xfrm>
              <a:off x="2657688" y="1499500"/>
              <a:ext cx="1792500" cy="353400"/>
            </a:xfrm>
            <a:prstGeom prst="rect">
              <a:avLst/>
            </a:prstGeom>
            <a:noFill/>
            <a:ln>
              <a:noFill/>
            </a:ln>
          </p:spPr>
          <p:txBody>
            <a:bodyPr spcFirstLastPara="1" wrap="square" lIns="0" tIns="0" rIns="0" bIns="0" anchor="ctr" anchorCtr="0">
              <a:noAutofit/>
            </a:bodyPr>
            <a:lstStyle/>
            <a:p>
              <a:pPr marL="0" lvl="0" indent="0" algn="r" rtl="0">
                <a:spcBef>
                  <a:spcPct val="0"/>
                </a:spcBef>
                <a:spcAft>
                  <a:spcPts val="1000"/>
                </a:spcAft>
                <a:buNone/>
              </a:pPr>
              <a:r>
                <a:rPr lang="en-GB" sz="1600">
                  <a:latin typeface="Lexend"/>
                  <a:ea typeface="Lexend"/>
                  <a:cs typeface="Lexend"/>
                  <a:sym typeface="Lexend"/>
                </a:rPr>
                <a:t>ka hor</a:t>
              </a:r>
              <a:endParaRPr sz="1800">
                <a:latin typeface="Lexend"/>
                <a:ea typeface="Lexend"/>
                <a:cs typeface="Lexend"/>
                <a:sym typeface="Lexend"/>
              </a:endParaRPr>
            </a:p>
          </p:txBody>
        </p:sp>
      </p:grpSp>
      <p:grpSp>
        <p:nvGrpSpPr>
          <p:cNvPr id="923" name="Google Shape;923;p80"/>
          <p:cNvGrpSpPr/>
          <p:nvPr/>
        </p:nvGrpSpPr>
        <p:grpSpPr>
          <a:xfrm>
            <a:off x="4571995" y="1225300"/>
            <a:ext cx="1914317" cy="627600"/>
            <a:chOff x="4571995" y="1225300"/>
            <a:chExt cx="1914317" cy="627600"/>
          </a:xfrm>
        </p:grpSpPr>
        <p:sp>
          <p:nvSpPr>
            <p:cNvPr id="924" name="Google Shape;924;p80"/>
            <p:cNvSpPr/>
            <p:nvPr/>
          </p:nvSpPr>
          <p:spPr>
            <a:xfrm>
              <a:off x="4571995" y="1225300"/>
              <a:ext cx="579600" cy="2742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5" name="Google Shape;925;p80"/>
            <p:cNvSpPr txBox="1"/>
            <p:nvPr/>
          </p:nvSpPr>
          <p:spPr>
            <a:xfrm>
              <a:off x="4693813" y="1499500"/>
              <a:ext cx="1792500" cy="353400"/>
            </a:xfrm>
            <a:prstGeom prst="rect">
              <a:avLst/>
            </a:prstGeom>
            <a:noFill/>
            <a:ln>
              <a:noFill/>
            </a:ln>
          </p:spPr>
          <p:txBody>
            <a:bodyPr spcFirstLastPara="1" wrap="square" lIns="0" tIns="0" rIns="0" bIns="0" anchor="ctr" anchorCtr="0">
              <a:noAutofit/>
            </a:bodyPr>
            <a:lstStyle/>
            <a:p>
              <a:pPr marL="0" lvl="0" indent="0" algn="l" rtl="0">
                <a:spcBef>
                  <a:spcPct val="0"/>
                </a:spcBef>
                <a:spcAft>
                  <a:spcPts val="1000"/>
                </a:spcAft>
                <a:buNone/>
              </a:pPr>
              <a:r>
                <a:rPr lang="en-GB" sz="1600">
                  <a:latin typeface="Lexend"/>
                  <a:ea typeface="Lexend"/>
                  <a:cs typeface="Lexend"/>
                  <a:sym typeface="Lexend"/>
                </a:rPr>
                <a:t>qorshee</a:t>
              </a:r>
              <a:endParaRPr sz="1800">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29" name="Shape 929"/>
        <p:cNvGrpSpPr/>
        <p:nvPr/>
      </p:nvGrpSpPr>
      <p:grpSpPr>
        <a:xfrm>
          <a:off x="0" y="0"/>
          <a:ext cx="0" cy="0"/>
        </a:xfrm>
      </p:grpSpPr>
      <p:grpSp>
        <p:nvGrpSpPr>
          <p:cNvPr id="930" name="Google Shape;930;p81"/>
          <p:cNvGrpSpPr/>
          <p:nvPr/>
        </p:nvGrpSpPr>
        <p:grpSpPr>
          <a:xfrm>
            <a:off x="-704501" y="1845033"/>
            <a:ext cx="6994393" cy="3504005"/>
            <a:chOff x="-475954" y="2312151"/>
            <a:chExt cx="6174429" cy="3092952"/>
          </a:xfrm>
        </p:grpSpPr>
        <p:grpSp>
          <p:nvGrpSpPr>
            <p:cNvPr id="931" name="Google Shape;931;p81"/>
            <p:cNvGrpSpPr/>
            <p:nvPr/>
          </p:nvGrpSpPr>
          <p:grpSpPr>
            <a:xfrm>
              <a:off x="-475954" y="2312151"/>
              <a:ext cx="4220429" cy="3092952"/>
              <a:chOff x="-475954" y="2312151"/>
              <a:chExt cx="4220429" cy="3092952"/>
            </a:xfrm>
          </p:grpSpPr>
          <p:sp>
            <p:nvSpPr>
              <p:cNvPr id="932" name="Google Shape;932;p81"/>
              <p:cNvSpPr/>
              <p:nvPr/>
            </p:nvSpPr>
            <p:spPr>
              <a:xfrm>
                <a:off x="451034" y="2590045"/>
                <a:ext cx="3163500" cy="21963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3" name="Google Shape;933;p81"/>
              <p:cNvSpPr/>
              <p:nvPr/>
            </p:nvSpPr>
            <p:spPr>
              <a:xfrm>
                <a:off x="-341861" y="2439737"/>
                <a:ext cx="4053510" cy="2611832"/>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a:lstStyle/>
              <a:p/>
            </p:txBody>
          </p:sp>
          <p:sp>
            <p:nvSpPr>
              <p:cNvPr id="934" name="Google Shape;934;p81"/>
              <p:cNvSpPr/>
              <p:nvPr/>
            </p:nvSpPr>
            <p:spPr>
              <a:xfrm>
                <a:off x="-109684" y="2435328"/>
                <a:ext cx="3634241" cy="2246157"/>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a:lstStyle/>
              <a:p/>
            </p:txBody>
          </p:sp>
          <p:sp>
            <p:nvSpPr>
              <p:cNvPr id="935" name="Google Shape;935;p81"/>
              <p:cNvSpPr/>
              <p:nvPr/>
            </p:nvSpPr>
            <p:spPr>
              <a:xfrm>
                <a:off x="-475954" y="2312151"/>
                <a:ext cx="4162800" cy="2778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6" name="Google Shape;936;p81"/>
              <p:cNvSpPr/>
              <p:nvPr/>
            </p:nvSpPr>
            <p:spPr>
              <a:xfrm>
                <a:off x="-475954" y="2543763"/>
                <a:ext cx="927300" cy="24915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7" name="Google Shape;937;p81"/>
              <p:cNvSpPr/>
              <p:nvPr/>
            </p:nvSpPr>
            <p:spPr>
              <a:xfrm>
                <a:off x="107875" y="4786503"/>
                <a:ext cx="3636600" cy="618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8" name="Google Shape;938;p81"/>
              <p:cNvSpPr/>
              <p:nvPr/>
            </p:nvSpPr>
            <p:spPr>
              <a:xfrm>
                <a:off x="1490499" y="3299759"/>
                <a:ext cx="74100" cy="741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39" name="Google Shape;939;p81"/>
              <p:cNvSpPr/>
              <p:nvPr/>
            </p:nvSpPr>
            <p:spPr>
              <a:xfrm rot="-4513970">
                <a:off x="3170264" y="3251673"/>
                <a:ext cx="74149" cy="74149"/>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pic>
            <p:nvPicPr>
              <p:cNvPr id="940" name="Google Shape;940;p81"/>
              <p:cNvPicPr preferRelativeResize="0"/>
              <p:nvPr/>
            </p:nvPicPr>
            <p:blipFill>
              <a:blip r:embed="rId3">
                <a:alphaModFix/>
              </a:blip>
              <a:srcRect l="6099" t="6403" r="76563" b="76260"/>
              <a:stretch>
                <a:fillRect/>
              </a:stretch>
            </p:blipFill>
            <p:spPr>
              <a:xfrm>
                <a:off x="3134180" y="2937578"/>
                <a:ext cx="346926" cy="346911"/>
              </a:xfrm>
              <a:prstGeom prst="rect">
                <a:avLst/>
              </a:prstGeom>
              <a:noFill/>
              <a:ln>
                <a:noFill/>
              </a:ln>
            </p:spPr>
          </p:pic>
          <p:pic>
            <p:nvPicPr>
              <p:cNvPr id="941" name="Google Shape;941;p81"/>
              <p:cNvPicPr preferRelativeResize="0"/>
              <p:nvPr/>
            </p:nvPicPr>
            <p:blipFill>
              <a:blip r:embed="rId3">
                <a:alphaModFix/>
              </a:blip>
              <a:srcRect l="29213" t="27788" r="52045" b="53441"/>
              <a:stretch>
                <a:fillRect/>
              </a:stretch>
            </p:blipFill>
            <p:spPr>
              <a:xfrm>
                <a:off x="1332115" y="2954504"/>
                <a:ext cx="375020" cy="375613"/>
              </a:xfrm>
              <a:prstGeom prst="rect">
                <a:avLst/>
              </a:prstGeom>
              <a:noFill/>
              <a:ln>
                <a:noFill/>
              </a:ln>
            </p:spPr>
          </p:pic>
          <p:pic>
            <p:nvPicPr>
              <p:cNvPr id="942" name="Google Shape;942;p81"/>
              <p:cNvPicPr preferRelativeResize="0"/>
              <p:nvPr/>
            </p:nvPicPr>
            <p:blipFill>
              <a:blip r:embed="rId3">
                <a:alphaModFix/>
              </a:blip>
              <a:srcRect l="51780" t="6076" r="28060" b="75152"/>
              <a:stretch>
                <a:fillRect/>
              </a:stretch>
            </p:blipFill>
            <p:spPr>
              <a:xfrm>
                <a:off x="2331228" y="3961746"/>
                <a:ext cx="403389" cy="375613"/>
              </a:xfrm>
              <a:prstGeom prst="rect">
                <a:avLst/>
              </a:prstGeom>
              <a:noFill/>
              <a:ln>
                <a:noFill/>
              </a:ln>
            </p:spPr>
          </p:pic>
          <p:sp>
            <p:nvSpPr>
              <p:cNvPr id="943" name="Google Shape;943;p81"/>
              <p:cNvSpPr/>
              <p:nvPr/>
            </p:nvSpPr>
            <p:spPr>
              <a:xfrm>
                <a:off x="2506675" y="4296210"/>
                <a:ext cx="74100" cy="741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4" name="Google Shape;944;p81"/>
              <p:cNvSpPr/>
              <p:nvPr/>
            </p:nvSpPr>
            <p:spPr>
              <a:xfrm>
                <a:off x="1318040" y="2799615"/>
                <a:ext cx="403200" cy="1719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200">
                    <a:solidFill>
                      <a:srgbClr val="FFFFFF"/>
                    </a:solidFill>
                    <a:latin typeface="Lexend"/>
                    <a:ea typeface="Lexend"/>
                    <a:cs typeface="Lexend"/>
                    <a:sym typeface="Lexend"/>
                  </a:rPr>
                  <a:t>16°C</a:t>
                </a:r>
                <a:endParaRPr sz="1200">
                  <a:solidFill>
                    <a:srgbClr val="FFFFFF"/>
                  </a:solidFill>
                  <a:latin typeface="Lexend"/>
                  <a:ea typeface="Lexend"/>
                  <a:cs typeface="Lexend"/>
                  <a:sym typeface="Lexend"/>
                </a:endParaRPr>
              </a:p>
            </p:txBody>
          </p:sp>
          <p:sp>
            <p:nvSpPr>
              <p:cNvPr id="945" name="Google Shape;945;p81"/>
              <p:cNvSpPr/>
              <p:nvPr/>
            </p:nvSpPr>
            <p:spPr>
              <a:xfrm>
                <a:off x="2342100" y="3831561"/>
                <a:ext cx="403200" cy="1719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200">
                    <a:solidFill>
                      <a:srgbClr val="FFFFFF"/>
                    </a:solidFill>
                    <a:latin typeface="Lexend"/>
                    <a:ea typeface="Lexend"/>
                    <a:cs typeface="Lexend"/>
                    <a:sym typeface="Lexend"/>
                  </a:rPr>
                  <a:t>17°C</a:t>
                </a:r>
                <a:endParaRPr sz="1200">
                  <a:solidFill>
                    <a:srgbClr val="FFFFFF"/>
                  </a:solidFill>
                  <a:latin typeface="Lexend"/>
                  <a:ea typeface="Lexend"/>
                  <a:cs typeface="Lexend"/>
                  <a:sym typeface="Lexend"/>
                </a:endParaRPr>
              </a:p>
            </p:txBody>
          </p:sp>
          <p:sp>
            <p:nvSpPr>
              <p:cNvPr id="946" name="Google Shape;946;p81"/>
              <p:cNvSpPr/>
              <p:nvPr/>
            </p:nvSpPr>
            <p:spPr>
              <a:xfrm>
                <a:off x="3105914" y="2765689"/>
                <a:ext cx="403200" cy="1719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200">
                    <a:solidFill>
                      <a:srgbClr val="FFFFFF"/>
                    </a:solidFill>
                    <a:latin typeface="Lexend"/>
                    <a:ea typeface="Lexend"/>
                    <a:cs typeface="Lexend"/>
                    <a:sym typeface="Lexend"/>
                  </a:rPr>
                  <a:t>19°C</a:t>
                </a:r>
                <a:endParaRPr sz="1200">
                  <a:solidFill>
                    <a:srgbClr val="FFFFFF"/>
                  </a:solidFill>
                  <a:latin typeface="Lexend"/>
                  <a:ea typeface="Lexend"/>
                  <a:cs typeface="Lexend"/>
                  <a:sym typeface="Lexend"/>
                </a:endParaRPr>
              </a:p>
            </p:txBody>
          </p:sp>
          <p:pic>
            <p:nvPicPr>
              <p:cNvPr id="947" name="Google Shape;947;p81"/>
              <p:cNvPicPr preferRelativeResize="0"/>
              <p:nvPr/>
            </p:nvPicPr>
            <p:blipFill>
              <a:blip r:embed="rId3">
                <a:alphaModFix/>
              </a:blip>
              <a:srcRect l="5102" t="5678" r="74738" b="75550"/>
              <a:stretch>
                <a:fillRect/>
              </a:stretch>
            </p:blipFill>
            <p:spPr>
              <a:xfrm>
                <a:off x="2227882" y="2769461"/>
                <a:ext cx="403389" cy="375613"/>
              </a:xfrm>
              <a:prstGeom prst="rect">
                <a:avLst/>
              </a:prstGeom>
              <a:noFill/>
              <a:ln>
                <a:noFill/>
              </a:ln>
            </p:spPr>
          </p:pic>
          <p:sp>
            <p:nvSpPr>
              <p:cNvPr id="948" name="Google Shape;948;p81"/>
              <p:cNvSpPr/>
              <p:nvPr/>
            </p:nvSpPr>
            <p:spPr>
              <a:xfrm>
                <a:off x="2387379" y="3143800"/>
                <a:ext cx="74100" cy="741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9" name="Google Shape;949;p81"/>
              <p:cNvSpPr/>
              <p:nvPr/>
            </p:nvSpPr>
            <p:spPr>
              <a:xfrm>
                <a:off x="2222805" y="2639288"/>
                <a:ext cx="403200" cy="1719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200">
                    <a:solidFill>
                      <a:srgbClr val="FFFFFF"/>
                    </a:solidFill>
                    <a:latin typeface="Lexend"/>
                    <a:ea typeface="Lexend"/>
                    <a:cs typeface="Lexend"/>
                    <a:sym typeface="Lexend"/>
                  </a:rPr>
                  <a:t>18°C</a:t>
                </a:r>
                <a:endParaRPr sz="1200">
                  <a:solidFill>
                    <a:srgbClr val="FFFFFF"/>
                  </a:solidFill>
                  <a:latin typeface="Lexend"/>
                  <a:ea typeface="Lexend"/>
                  <a:cs typeface="Lexend"/>
                  <a:sym typeface="Lexend"/>
                </a:endParaRPr>
              </a:p>
            </p:txBody>
          </p:sp>
          <p:pic>
            <p:nvPicPr>
              <p:cNvPr id="950" name="Google Shape;950;p81"/>
              <p:cNvPicPr preferRelativeResize="0"/>
              <p:nvPr/>
            </p:nvPicPr>
            <p:blipFill>
              <a:blip r:embed="rId3">
                <a:alphaModFix/>
              </a:blip>
              <a:srcRect l="51780" t="6076" r="28060" b="75152"/>
              <a:stretch>
                <a:fillRect/>
              </a:stretch>
            </p:blipFill>
            <p:spPr>
              <a:xfrm>
                <a:off x="1589867" y="3658464"/>
                <a:ext cx="403389" cy="375613"/>
              </a:xfrm>
              <a:prstGeom prst="rect">
                <a:avLst/>
              </a:prstGeom>
              <a:noFill/>
              <a:ln>
                <a:noFill/>
              </a:ln>
            </p:spPr>
          </p:pic>
          <p:sp>
            <p:nvSpPr>
              <p:cNvPr id="951" name="Google Shape;951;p81"/>
              <p:cNvSpPr/>
              <p:nvPr/>
            </p:nvSpPr>
            <p:spPr>
              <a:xfrm>
                <a:off x="1765314" y="3992927"/>
                <a:ext cx="74100" cy="741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2" name="Google Shape;952;p81"/>
              <p:cNvSpPr/>
              <p:nvPr/>
            </p:nvSpPr>
            <p:spPr>
              <a:xfrm>
                <a:off x="1600738" y="3528288"/>
                <a:ext cx="403200" cy="1719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200">
                    <a:solidFill>
                      <a:srgbClr val="FFFFFF"/>
                    </a:solidFill>
                    <a:latin typeface="Lexend"/>
                    <a:ea typeface="Lexend"/>
                    <a:cs typeface="Lexend"/>
                    <a:sym typeface="Lexend"/>
                  </a:rPr>
                  <a:t>17°C</a:t>
                </a:r>
                <a:endParaRPr sz="1200">
                  <a:solidFill>
                    <a:srgbClr val="FFFFFF"/>
                  </a:solidFill>
                  <a:latin typeface="Lexend"/>
                  <a:ea typeface="Lexend"/>
                  <a:cs typeface="Lexend"/>
                  <a:sym typeface="Lexend"/>
                </a:endParaRPr>
              </a:p>
            </p:txBody>
          </p:sp>
          <p:sp>
            <p:nvSpPr>
              <p:cNvPr id="953" name="Google Shape;953;p81"/>
              <p:cNvSpPr/>
              <p:nvPr/>
            </p:nvSpPr>
            <p:spPr>
              <a:xfrm>
                <a:off x="451034" y="2590045"/>
                <a:ext cx="3163500" cy="21963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954" name="Google Shape;954;p81"/>
            <p:cNvSpPr txBox="1"/>
            <p:nvPr/>
          </p:nvSpPr>
          <p:spPr>
            <a:xfrm>
              <a:off x="3637175" y="4541724"/>
              <a:ext cx="2061300" cy="2787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latin typeface="Lexend"/>
                  <a:ea typeface="Lexend"/>
                  <a:cs typeface="Lexend"/>
                  <a:sym typeface="Lexend"/>
                </a:rPr>
                <a:t>Khariidad cimilo</a:t>
              </a:r>
              <a:endParaRPr sz="1800">
                <a:solidFill>
                  <a:srgbClr val="000000"/>
                </a:solidFill>
                <a:latin typeface="Lexend"/>
                <a:ea typeface="Lexend"/>
                <a:cs typeface="Lexend"/>
                <a:sym typeface="Lexend"/>
              </a:endParaRPr>
            </a:p>
          </p:txBody>
        </p:sp>
      </p:grpSp>
      <p:sp>
        <p:nvSpPr>
          <p:cNvPr id="955" name="Google Shape;955;p8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Fahamka saadaasha cimilada aasaasiga ah</a:t>
            </a:r>
            <a:endParaRPr/>
          </a:p>
        </p:txBody>
      </p:sp>
      <p:sp>
        <p:nvSpPr>
          <p:cNvPr id="956" name="Google Shape;956;p81"/>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Waxaa jira laba qaab oo caadi ah oo loo arko saadaasha cimilada.</a:t>
            </a:r>
            <a:r>
              <a:rPr lang="en-GB" sz="1800" b="1">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graphicFrame>
        <p:nvGraphicFramePr>
          <p:cNvPr id="957" name="Google Shape;957;p81"/>
          <p:cNvGraphicFramePr>
            <a:graphicFrameLocks noGrp="1"/>
          </p:cNvGraphicFramePr>
          <p:nvPr/>
        </p:nvGraphicFramePr>
        <p:xfrm>
          <a:off x="3994038" y="1080000"/>
          <a:ext cx="482595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442875">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r>
            </a:tbl>
          </a:graphicData>
        </a:graphic>
      </p:graphicFrame>
      <p:sp>
        <p:nvSpPr>
          <p:cNvPr id="958" name="Google Shape;958;p81"/>
          <p:cNvSpPr txBox="1"/>
          <p:nvPr/>
        </p:nvSpPr>
        <p:spPr>
          <a:xfrm>
            <a:off x="1932750" y="1090625"/>
            <a:ext cx="20613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Warbixin cimilo</a:t>
            </a:r>
            <a:endParaRPr sz="1800">
              <a:solidFill>
                <a:srgbClr val="000000"/>
              </a:solidFill>
              <a:latin typeface="Lexend"/>
              <a:ea typeface="Lexend"/>
              <a:cs typeface="Lexend"/>
              <a:sym typeface="Lexend"/>
            </a:endParaRPr>
          </a:p>
        </p:txBody>
      </p:sp>
      <p:pic>
        <p:nvPicPr>
          <p:cNvPr id="959" name="Google Shape;959;p81"/>
          <p:cNvPicPr preferRelativeResize="0"/>
          <p:nvPr/>
        </p:nvPicPr>
        <p:blipFill>
          <a:blip r:embed="rId4">
            <a:alphaModFix/>
          </a:blip>
          <a:stretch>
            <a:fillRect/>
          </a:stretch>
        </p:blipFill>
        <p:spPr>
          <a:xfrm>
            <a:off x="4122871" y="1416659"/>
            <a:ext cx="592954" cy="613500"/>
          </a:xfrm>
          <a:prstGeom prst="rect">
            <a:avLst/>
          </a:prstGeom>
          <a:noFill/>
          <a:ln>
            <a:noFill/>
          </a:ln>
        </p:spPr>
      </p:pic>
      <p:pic>
        <p:nvPicPr>
          <p:cNvPr id="960" name="Google Shape;960;p81"/>
          <p:cNvPicPr preferRelativeResize="0"/>
          <p:nvPr/>
        </p:nvPicPr>
        <p:blipFill>
          <a:blip r:embed="rId5">
            <a:alphaModFix/>
          </a:blip>
          <a:stretch>
            <a:fillRect/>
          </a:stretch>
        </p:blipFill>
        <p:spPr>
          <a:xfrm>
            <a:off x="4852558" y="1491511"/>
            <a:ext cx="687991" cy="463800"/>
          </a:xfrm>
          <a:prstGeom prst="rect">
            <a:avLst/>
          </a:prstGeom>
          <a:noFill/>
          <a:ln>
            <a:noFill/>
          </a:ln>
        </p:spPr>
      </p:pic>
      <p:pic>
        <p:nvPicPr>
          <p:cNvPr id="961" name="Google Shape;961;p81"/>
          <p:cNvPicPr preferRelativeResize="0"/>
          <p:nvPr/>
        </p:nvPicPr>
        <p:blipFill>
          <a:blip r:embed="rId6">
            <a:alphaModFix/>
          </a:blip>
          <a:stretch>
            <a:fillRect/>
          </a:stretch>
        </p:blipFill>
        <p:spPr>
          <a:xfrm>
            <a:off x="5734568" y="1377490"/>
            <a:ext cx="592950" cy="671471"/>
          </a:xfrm>
          <a:prstGeom prst="rect">
            <a:avLst/>
          </a:prstGeom>
          <a:noFill/>
          <a:ln>
            <a:noFill/>
          </a:ln>
        </p:spPr>
      </p:pic>
      <p:pic>
        <p:nvPicPr>
          <p:cNvPr id="962" name="Google Shape;962;p81"/>
          <p:cNvPicPr preferRelativeResize="0"/>
          <p:nvPr/>
        </p:nvPicPr>
        <p:blipFill>
          <a:blip r:embed="rId6">
            <a:alphaModFix/>
          </a:blip>
          <a:stretch>
            <a:fillRect/>
          </a:stretch>
        </p:blipFill>
        <p:spPr>
          <a:xfrm>
            <a:off x="6521543" y="1377490"/>
            <a:ext cx="592950" cy="671471"/>
          </a:xfrm>
          <a:prstGeom prst="rect">
            <a:avLst/>
          </a:prstGeom>
          <a:noFill/>
          <a:ln>
            <a:noFill/>
          </a:ln>
        </p:spPr>
      </p:pic>
      <p:pic>
        <p:nvPicPr>
          <p:cNvPr id="963" name="Google Shape;963;p81"/>
          <p:cNvPicPr preferRelativeResize="0"/>
          <p:nvPr/>
        </p:nvPicPr>
        <p:blipFill>
          <a:blip r:embed="rId7">
            <a:alphaModFix/>
          </a:blip>
          <a:stretch>
            <a:fillRect/>
          </a:stretch>
        </p:blipFill>
        <p:spPr>
          <a:xfrm>
            <a:off x="7305330" y="1422651"/>
            <a:ext cx="592950" cy="601525"/>
          </a:xfrm>
          <a:prstGeom prst="rect">
            <a:avLst/>
          </a:prstGeom>
          <a:noFill/>
          <a:ln>
            <a:noFill/>
          </a:ln>
        </p:spPr>
      </p:pic>
      <p:pic>
        <p:nvPicPr>
          <p:cNvPr id="964" name="Google Shape;964;p81"/>
          <p:cNvPicPr preferRelativeResize="0"/>
          <p:nvPr/>
        </p:nvPicPr>
        <p:blipFill>
          <a:blip r:embed="rId4">
            <a:alphaModFix/>
          </a:blip>
          <a:stretch>
            <a:fillRect/>
          </a:stretch>
        </p:blipFill>
        <p:spPr>
          <a:xfrm>
            <a:off x="8145621" y="1406484"/>
            <a:ext cx="592954" cy="6135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68" name="Shape 968"/>
        <p:cNvGrpSpPr/>
        <p:nvPr/>
      </p:nvGrpSpPr>
      <p:grpSpPr>
        <a:xfrm>
          <a:off x="0" y="0"/>
          <a:ext cx="0" cy="0"/>
        </a:xfrm>
      </p:grpSpPr>
      <p:sp>
        <p:nvSpPr>
          <p:cNvPr id="969" name="Google Shape;969;p82"/>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Warbixinnada cimiladu waa hab fiican oo lagu qiimeeyo xaaladaha cimilada meel keliya muddo ka mid ah (sida hal maalin ama maalmo badan).</a:t>
            </a:r>
            <a:endParaRPr sz="1800">
              <a:latin typeface="Lexend"/>
              <a:ea typeface="Lexend"/>
              <a:cs typeface="Lexend"/>
              <a:sym typeface="Lexend"/>
            </a:endParaRPr>
          </a:p>
          <a:p>
            <a:pPr marL="0" lvl="0" indent="0" algn="l" rtl="0">
              <a:spcBef>
                <a:spcPts val="1000"/>
              </a:spcBef>
              <a:spcAft>
                <a:spcPts val="1000"/>
              </a:spcAft>
              <a:buNone/>
            </a:pPr>
            <a:r>
              <a:rPr lang="en-GB" sz="1800">
                <a:latin typeface="Lexend"/>
                <a:ea typeface="Lexend"/>
                <a:cs typeface="Lexend"/>
                <a:sym typeface="Lexend"/>
              </a:rPr>
              <a:t>Warbixinnada cimilada ee kala duwan waxay bixin doonaan heerar kala duwan oo macluumaad ah, laakiin waxaad inta badan arki doontaa…</a:t>
            </a:r>
            <a:endParaRPr sz="1800">
              <a:latin typeface="Lexend"/>
              <a:ea typeface="Lexend"/>
              <a:cs typeface="Lexend"/>
              <a:sym typeface="Lexend"/>
            </a:endParaRPr>
          </a:p>
        </p:txBody>
      </p:sp>
      <p:sp>
        <p:nvSpPr>
          <p:cNvPr id="970" name="Google Shape;970;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Fahamka saadaasha cimilada aasaasiga ah</a:t>
            </a:r>
            <a:endParaRPr/>
          </a:p>
        </p:txBody>
      </p:sp>
      <p:graphicFrame>
        <p:nvGraphicFramePr>
          <p:cNvPr id="971" name="Google Shape;971;p82"/>
          <p:cNvGraphicFramePr>
            <a:graphicFrameLocks noGrp="1"/>
          </p:cNvGraphicFramePr>
          <p:nvPr/>
        </p:nvGraphicFramePr>
        <p:xfrm>
          <a:off x="2269088" y="2181750"/>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442875">
                <a:tc>
                  <a:txBody>
                    <a:bodyPr vert="horz" wrap="square"/>
                    <a:lstStyle/>
                    <a:p>
                      <a:pPr marL="0" lvl="0" indent="0" algn="ctr" rtl="0">
                        <a:spcBef>
                          <a:spcPct val="0"/>
                        </a:spcBef>
                        <a:spcAft>
                          <a:spcPct val="0"/>
                        </a:spcAft>
                        <a:buNone/>
                      </a:pPr>
                      <a:r>
                        <a:rPr lang="en-GB" sz="1800">
                          <a:latin typeface="Lexend"/>
                          <a:ea typeface="Lexend"/>
                          <a:cs typeface="Lexend"/>
                          <a:sym typeface="Lexend"/>
                        </a:rPr>
                        <a:t>7°C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r>
            </a:tbl>
          </a:graphicData>
        </a:graphic>
      </p:graphicFrame>
      <p:sp>
        <p:nvSpPr>
          <p:cNvPr id="972" name="Google Shape;972;p82"/>
          <p:cNvSpPr txBox="1"/>
          <p:nvPr/>
        </p:nvSpPr>
        <p:spPr>
          <a:xfrm>
            <a:off x="5116600" y="3637150"/>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800">
                <a:latin typeface="Lexend"/>
                <a:ea typeface="Lexend"/>
                <a:cs typeface="Lexend"/>
                <a:sym typeface="Lexend"/>
              </a:rPr>
              <a:t>cimilada “Oakfield Old Town”</a:t>
            </a:r>
            <a:endParaRPr sz="1800">
              <a:solidFill>
                <a:srgbClr val="000000"/>
              </a:solidFill>
              <a:latin typeface="Lexend"/>
              <a:ea typeface="Lexend"/>
              <a:cs typeface="Lexend"/>
              <a:sym typeface="Lexend"/>
            </a:endParaRPr>
          </a:p>
        </p:txBody>
      </p:sp>
      <p:grpSp>
        <p:nvGrpSpPr>
          <p:cNvPr id="973" name="Google Shape;973;p82"/>
          <p:cNvGrpSpPr/>
          <p:nvPr/>
        </p:nvGrpSpPr>
        <p:grpSpPr>
          <a:xfrm>
            <a:off x="395225" y="2142150"/>
            <a:ext cx="8308575" cy="353400"/>
            <a:chOff x="166625" y="2218350"/>
            <a:chExt cx="8308575" cy="353400"/>
          </a:xfrm>
        </p:grpSpPr>
        <p:sp>
          <p:nvSpPr>
            <p:cNvPr id="974" name="Google Shape;974;p82"/>
            <p:cNvSpPr/>
            <p:nvPr/>
          </p:nvSpPr>
          <p:spPr>
            <a:xfrm>
              <a:off x="2040500" y="2257950"/>
              <a:ext cx="6434700" cy="2742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75" name="Google Shape;975;p82"/>
            <p:cNvSpPr txBox="1"/>
            <p:nvPr/>
          </p:nvSpPr>
          <p:spPr>
            <a:xfrm>
              <a:off x="166625" y="2218350"/>
              <a:ext cx="1792500" cy="353400"/>
            </a:xfrm>
            <a:prstGeom prst="rect">
              <a:avLst/>
            </a:prstGeom>
            <a:noFill/>
            <a:ln>
              <a:noFill/>
            </a:ln>
          </p:spPr>
          <p:txBody>
            <a:bodyPr spcFirstLastPara="1" wrap="square" lIns="0" tIns="0" rIns="0" bIns="0" anchor="ctr" anchorCtr="0">
              <a:noAutofit/>
            </a:bodyPr>
            <a:lstStyle/>
            <a:p>
              <a:pPr marL="0" lvl="0" indent="0" algn="r" rtl="0">
                <a:spcBef>
                  <a:spcPct val="0"/>
                </a:spcBef>
                <a:spcAft>
                  <a:spcPts val="1000"/>
                </a:spcAft>
                <a:buNone/>
              </a:pPr>
              <a:r>
                <a:rPr lang="en-GB" sz="1800">
                  <a:latin typeface="Lexend"/>
                  <a:ea typeface="Lexend"/>
                  <a:cs typeface="Lexend"/>
                  <a:sym typeface="Lexend"/>
                </a:rPr>
                <a:t>waqti</a:t>
              </a:r>
              <a:endParaRPr sz="1800">
                <a:latin typeface="Lexend"/>
                <a:ea typeface="Lexend"/>
                <a:cs typeface="Lexend"/>
                <a:sym typeface="Lexend"/>
              </a:endParaRPr>
            </a:p>
          </p:txBody>
        </p:sp>
      </p:grpSp>
      <p:grpSp>
        <p:nvGrpSpPr>
          <p:cNvPr id="976" name="Google Shape;976;p82"/>
          <p:cNvGrpSpPr/>
          <p:nvPr/>
        </p:nvGrpSpPr>
        <p:grpSpPr>
          <a:xfrm>
            <a:off x="395225" y="2153006"/>
            <a:ext cx="8308575" cy="1034940"/>
            <a:chOff x="166625" y="1740355"/>
            <a:chExt cx="8308575" cy="1322100"/>
          </a:xfrm>
        </p:grpSpPr>
        <p:sp>
          <p:nvSpPr>
            <p:cNvPr id="977" name="Google Shape;977;p82"/>
            <p:cNvSpPr/>
            <p:nvPr/>
          </p:nvSpPr>
          <p:spPr>
            <a:xfrm rot="10800000" flipH="1">
              <a:off x="2040500" y="1740355"/>
              <a:ext cx="6434700" cy="1322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78" name="Google Shape;978;p82"/>
            <p:cNvSpPr txBox="1"/>
            <p:nvPr/>
          </p:nvSpPr>
          <p:spPr>
            <a:xfrm>
              <a:off x="166625" y="2469888"/>
              <a:ext cx="1792500" cy="353400"/>
            </a:xfrm>
            <a:prstGeom prst="rect">
              <a:avLst/>
            </a:prstGeom>
            <a:noFill/>
            <a:ln>
              <a:noFill/>
            </a:ln>
          </p:spPr>
          <p:txBody>
            <a:bodyPr spcFirstLastPara="1" wrap="square" lIns="0" tIns="0" rIns="0" bIns="0" anchor="ctr" anchorCtr="0">
              <a:noAutofit/>
            </a:bodyPr>
            <a:lstStyle/>
            <a:p>
              <a:pPr marL="0" lvl="0" indent="0" algn="r" rtl="0">
                <a:spcBef>
                  <a:spcPct val="0"/>
                </a:spcBef>
                <a:spcAft>
                  <a:spcPts val="1000"/>
                </a:spcAft>
                <a:buNone/>
              </a:pPr>
              <a:r>
                <a:rPr lang="en-GB" sz="1800">
                  <a:latin typeface="Lexend"/>
                  <a:ea typeface="Lexend"/>
                  <a:cs typeface="Lexend"/>
                  <a:sym typeface="Lexend"/>
                </a:rPr>
                <a:t>xaaladaha cimilada</a:t>
              </a:r>
              <a:endParaRPr sz="1800">
                <a:latin typeface="Lexend"/>
                <a:ea typeface="Lexend"/>
                <a:cs typeface="Lexend"/>
                <a:sym typeface="Lexend"/>
              </a:endParaRPr>
            </a:p>
          </p:txBody>
        </p:sp>
      </p:grpSp>
      <p:grpSp>
        <p:nvGrpSpPr>
          <p:cNvPr id="979" name="Google Shape;979;p82"/>
          <p:cNvGrpSpPr/>
          <p:nvPr/>
        </p:nvGrpSpPr>
        <p:grpSpPr>
          <a:xfrm>
            <a:off x="395225" y="3186740"/>
            <a:ext cx="8308575" cy="450300"/>
            <a:chOff x="166625" y="3262940"/>
            <a:chExt cx="8308575" cy="450300"/>
          </a:xfrm>
        </p:grpSpPr>
        <p:sp>
          <p:nvSpPr>
            <p:cNvPr id="980" name="Google Shape;980;p82"/>
            <p:cNvSpPr/>
            <p:nvPr/>
          </p:nvSpPr>
          <p:spPr>
            <a:xfrm>
              <a:off x="2040500" y="3262940"/>
              <a:ext cx="6434700" cy="4503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1" name="Google Shape;981;p82"/>
            <p:cNvSpPr txBox="1"/>
            <p:nvPr/>
          </p:nvSpPr>
          <p:spPr>
            <a:xfrm>
              <a:off x="166625" y="3311400"/>
              <a:ext cx="1792500" cy="353400"/>
            </a:xfrm>
            <a:prstGeom prst="rect">
              <a:avLst/>
            </a:prstGeom>
            <a:noFill/>
            <a:ln>
              <a:noFill/>
            </a:ln>
          </p:spPr>
          <p:txBody>
            <a:bodyPr spcFirstLastPara="1" wrap="square" lIns="0" tIns="0" rIns="0" bIns="0" anchor="ctr" anchorCtr="0">
              <a:noAutofit/>
            </a:bodyPr>
            <a:lstStyle/>
            <a:p>
              <a:pPr marL="0" lvl="0" indent="0" algn="r" rtl="0">
                <a:spcBef>
                  <a:spcPct val="0"/>
                </a:spcBef>
                <a:spcAft>
                  <a:spcPts val="1000"/>
                </a:spcAft>
                <a:buNone/>
              </a:pPr>
              <a:r>
                <a:rPr lang="en-GB" sz="1800">
                  <a:latin typeface="Lexend"/>
                  <a:ea typeface="Lexend"/>
                  <a:cs typeface="Lexend"/>
                  <a:sym typeface="Lexend"/>
                </a:rPr>
                <a:t>heerkulka</a:t>
              </a:r>
              <a:endParaRPr sz="1800">
                <a:latin typeface="Lexend"/>
                <a:ea typeface="Lexend"/>
                <a:cs typeface="Lexend"/>
                <a:sym typeface="Lexend"/>
              </a:endParaRPr>
            </a:p>
          </p:txBody>
        </p:sp>
      </p:grpSp>
      <p:pic>
        <p:nvPicPr>
          <p:cNvPr id="982" name="Google Shape;982;p82"/>
          <p:cNvPicPr preferRelativeResize="0"/>
          <p:nvPr/>
        </p:nvPicPr>
        <p:blipFill>
          <a:blip r:embed="rId3">
            <a:alphaModFix/>
          </a:blip>
          <a:stretch>
            <a:fillRect/>
          </a:stretch>
        </p:blipFill>
        <p:spPr>
          <a:xfrm>
            <a:off x="2412961" y="2518413"/>
            <a:ext cx="534339" cy="613500"/>
          </a:xfrm>
          <a:prstGeom prst="rect">
            <a:avLst/>
          </a:prstGeom>
          <a:noFill/>
          <a:ln>
            <a:noFill/>
          </a:ln>
        </p:spPr>
      </p:pic>
      <p:pic>
        <p:nvPicPr>
          <p:cNvPr id="983" name="Google Shape;983;p82"/>
          <p:cNvPicPr preferRelativeResize="0"/>
          <p:nvPr/>
        </p:nvPicPr>
        <p:blipFill>
          <a:blip r:embed="rId3">
            <a:alphaModFix/>
          </a:blip>
          <a:stretch>
            <a:fillRect/>
          </a:stretch>
        </p:blipFill>
        <p:spPr>
          <a:xfrm>
            <a:off x="3183036" y="2518400"/>
            <a:ext cx="534339" cy="613500"/>
          </a:xfrm>
          <a:prstGeom prst="rect">
            <a:avLst/>
          </a:prstGeom>
          <a:noFill/>
          <a:ln>
            <a:noFill/>
          </a:ln>
        </p:spPr>
      </p:pic>
      <p:pic>
        <p:nvPicPr>
          <p:cNvPr id="984" name="Google Shape;984;p82"/>
          <p:cNvPicPr preferRelativeResize="0"/>
          <p:nvPr/>
        </p:nvPicPr>
        <p:blipFill>
          <a:blip r:embed="rId4">
            <a:alphaModFix/>
          </a:blip>
          <a:stretch>
            <a:fillRect/>
          </a:stretch>
        </p:blipFill>
        <p:spPr>
          <a:xfrm>
            <a:off x="3964913" y="2456047"/>
            <a:ext cx="646425" cy="668824"/>
          </a:xfrm>
          <a:prstGeom prst="rect">
            <a:avLst/>
          </a:prstGeom>
          <a:noFill/>
          <a:ln>
            <a:noFill/>
          </a:ln>
        </p:spPr>
      </p:pic>
      <p:pic>
        <p:nvPicPr>
          <p:cNvPr id="985" name="Google Shape;985;p82"/>
          <p:cNvPicPr preferRelativeResize="0"/>
          <p:nvPr/>
        </p:nvPicPr>
        <p:blipFill>
          <a:blip r:embed="rId5">
            <a:alphaModFix/>
          </a:blip>
          <a:stretch>
            <a:fillRect/>
          </a:stretch>
        </p:blipFill>
        <p:spPr>
          <a:xfrm>
            <a:off x="4762940" y="2567250"/>
            <a:ext cx="646450" cy="435814"/>
          </a:xfrm>
          <a:prstGeom prst="rect">
            <a:avLst/>
          </a:prstGeom>
          <a:noFill/>
          <a:ln>
            <a:noFill/>
          </a:ln>
        </p:spPr>
      </p:pic>
      <p:pic>
        <p:nvPicPr>
          <p:cNvPr id="986" name="Google Shape;986;p82"/>
          <p:cNvPicPr preferRelativeResize="0"/>
          <p:nvPr/>
        </p:nvPicPr>
        <p:blipFill>
          <a:blip r:embed="rId6">
            <a:alphaModFix/>
          </a:blip>
          <a:stretch>
            <a:fillRect/>
          </a:stretch>
        </p:blipFill>
        <p:spPr>
          <a:xfrm>
            <a:off x="7210547" y="2514125"/>
            <a:ext cx="604753" cy="613500"/>
          </a:xfrm>
          <a:prstGeom prst="rect">
            <a:avLst/>
          </a:prstGeom>
          <a:noFill/>
          <a:ln>
            <a:noFill/>
          </a:ln>
        </p:spPr>
      </p:pic>
      <p:pic>
        <p:nvPicPr>
          <p:cNvPr id="987" name="Google Shape;987;p82"/>
          <p:cNvPicPr preferRelativeResize="0"/>
          <p:nvPr/>
        </p:nvPicPr>
        <p:blipFill>
          <a:blip r:embed="rId4">
            <a:alphaModFix/>
          </a:blip>
          <a:stretch>
            <a:fillRect/>
          </a:stretch>
        </p:blipFill>
        <p:spPr>
          <a:xfrm>
            <a:off x="7966863" y="2450747"/>
            <a:ext cx="646425" cy="668824"/>
          </a:xfrm>
          <a:prstGeom prst="rect">
            <a:avLst/>
          </a:prstGeom>
          <a:noFill/>
          <a:ln>
            <a:noFill/>
          </a:ln>
        </p:spPr>
      </p:pic>
      <p:pic>
        <p:nvPicPr>
          <p:cNvPr id="988" name="Google Shape;988;p82"/>
          <p:cNvPicPr preferRelativeResize="0"/>
          <p:nvPr/>
        </p:nvPicPr>
        <p:blipFill>
          <a:blip r:embed="rId7">
            <a:alphaModFix/>
          </a:blip>
          <a:stretch>
            <a:fillRect/>
          </a:stretch>
        </p:blipFill>
        <p:spPr>
          <a:xfrm>
            <a:off x="5574950" y="2518325"/>
            <a:ext cx="534350" cy="605104"/>
          </a:xfrm>
          <a:prstGeom prst="rect">
            <a:avLst/>
          </a:prstGeom>
          <a:noFill/>
          <a:ln>
            <a:noFill/>
          </a:ln>
        </p:spPr>
      </p:pic>
      <p:pic>
        <p:nvPicPr>
          <p:cNvPr id="989" name="Google Shape;989;p82"/>
          <p:cNvPicPr preferRelativeResize="0"/>
          <p:nvPr/>
        </p:nvPicPr>
        <p:blipFill>
          <a:blip r:embed="rId7">
            <a:alphaModFix/>
          </a:blip>
          <a:stretch>
            <a:fillRect/>
          </a:stretch>
        </p:blipFill>
        <p:spPr>
          <a:xfrm>
            <a:off x="6431148" y="2526509"/>
            <a:ext cx="534350" cy="60510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7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97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97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93" name="Shape 993"/>
        <p:cNvGrpSpPr/>
        <p:nvPr/>
      </p:nvGrpSpPr>
      <p:grpSpPr>
        <a:xfrm>
          <a:off x="0" y="0"/>
          <a:ext cx="0" cy="0"/>
        </a:xfrm>
      </p:grpSpPr>
      <p:sp>
        <p:nvSpPr>
          <p:cNvPr id="994" name="Google Shape;994;p83"/>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Saadaasha cimiladu waxay muujin doontaa cimilada la filayo waqti go'an.</a:t>
            </a:r>
            <a:r>
              <a:rPr lang="en-GB" sz="1100" b="1">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Xaaladaha cimilada ee waqti kasta oo kale (aan ku jirin saadaasha) waxay noqon karaan wax kasta. Si kastaba ha ahaatee, badanaa waa mid ka mid ah xaaladaha cimilada ee waqtiga warbixinta ama wax yar ka hor ama wax yar ka dib waqtigaas.</a:t>
            </a:r>
            <a:r>
              <a:rPr lang="en-GB" sz="1100" b="1">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95" name="Google Shape;995;p8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Fahamka saadaasha cimilada ee aasaasiga ah</a:t>
            </a:r>
            <a:endParaRPr/>
          </a:p>
        </p:txBody>
      </p:sp>
      <p:graphicFrame>
        <p:nvGraphicFramePr>
          <p:cNvPr id="996" name="Google Shape;996;p83"/>
          <p:cNvGraphicFramePr>
            <a:graphicFrameLocks noGrp="1"/>
          </p:cNvGraphicFramePr>
          <p:nvPr/>
        </p:nvGraphicFramePr>
        <p:xfrm>
          <a:off x="2269088" y="2181750"/>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300">
                          <a:latin typeface="Lexend"/>
                          <a:ea typeface="Lexend"/>
                          <a:cs typeface="Lexend"/>
                          <a:sym typeface="Lexend"/>
                        </a:rPr>
                        <a:t>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997" name="Google Shape;997;p83"/>
          <p:cNvSpPr txBox="1"/>
          <p:nvPr/>
        </p:nvSpPr>
        <p:spPr>
          <a:xfrm>
            <a:off x="5116600" y="3637150"/>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latin typeface="Lexend"/>
                <a:ea typeface="Lexend"/>
                <a:cs typeface="Lexend"/>
                <a:sym typeface="Lexend"/>
              </a:rPr>
              <a:t>cimilada 'Oakfield Old Town'</a:t>
            </a:r>
            <a:endParaRPr sz="1800">
              <a:solidFill>
                <a:srgbClr val="000000"/>
              </a:solidFill>
              <a:latin typeface="Lexend"/>
              <a:ea typeface="Lexend"/>
              <a:cs typeface="Lexend"/>
              <a:sym typeface="Lexend"/>
            </a:endParaRPr>
          </a:p>
        </p:txBody>
      </p:sp>
      <p:grpSp>
        <p:nvGrpSpPr>
          <p:cNvPr id="998" name="Google Shape;998;p83"/>
          <p:cNvGrpSpPr/>
          <p:nvPr/>
        </p:nvGrpSpPr>
        <p:grpSpPr>
          <a:xfrm>
            <a:off x="324000" y="2180370"/>
            <a:ext cx="5966675" cy="1917387"/>
            <a:chOff x="95400" y="2292213"/>
            <a:chExt cx="5966675" cy="1917387"/>
          </a:xfrm>
        </p:grpSpPr>
        <p:sp>
          <p:nvSpPr>
            <p:cNvPr id="999" name="Google Shape;999;p83"/>
            <p:cNvSpPr/>
            <p:nvPr/>
          </p:nvSpPr>
          <p:spPr>
            <a:xfrm>
              <a:off x="4453475" y="2292213"/>
              <a:ext cx="1608600" cy="14553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0" name="Google Shape;1000;p83"/>
            <p:cNvSpPr txBox="1"/>
            <p:nvPr/>
          </p:nvSpPr>
          <p:spPr>
            <a:xfrm>
              <a:off x="95400" y="3856200"/>
              <a:ext cx="3996000" cy="353400"/>
            </a:xfrm>
            <a:prstGeom prst="rect">
              <a:avLst/>
            </a:prstGeom>
            <a:noFill/>
            <a:ln>
              <a:noFill/>
            </a:ln>
          </p:spPr>
          <p:txBody>
            <a:bodyPr spcFirstLastPara="1" wrap="square" lIns="0" tIns="0" rIns="0" bIns="0" anchor="t" anchorCtr="0">
              <a:noAutofit/>
            </a:bodyPr>
            <a:lstStyle/>
            <a:p>
              <a:pPr marL="0" lvl="0" indent="0" algn="l" rtl="0">
                <a:spcBef>
                  <a:spcPct val="0"/>
                </a:spcBef>
                <a:spcAft>
                  <a:spcPts val="1000"/>
                </a:spcAft>
                <a:buNone/>
              </a:pPr>
              <a:r>
                <a:rPr lang="en-GB" sz="1300">
                  <a:latin typeface="Lexend"/>
                  <a:ea typeface="Lexend"/>
                  <a:cs typeface="Lexend"/>
                  <a:sym typeface="Lexend"/>
                </a:rPr>
                <a:t>Tusaale ahaan, cimilada 9 subaxnimo waa iftiin qorraxeed oo kala go'a, cimilada 12 duhurnimo waa roob dabayl ah.</a:t>
              </a:r>
              <a:endParaRPr sz="1800">
                <a:latin typeface="Lexend"/>
                <a:ea typeface="Lexend"/>
                <a:cs typeface="Lexend"/>
                <a:sym typeface="Lexend"/>
              </a:endParaRPr>
            </a:p>
          </p:txBody>
        </p:sp>
      </p:grpSp>
      <p:sp>
        <p:nvSpPr>
          <p:cNvPr id="1001" name="Google Shape;1001;p83"/>
          <p:cNvSpPr txBox="1"/>
          <p:nvPr/>
        </p:nvSpPr>
        <p:spPr>
          <a:xfrm>
            <a:off x="324000" y="3758262"/>
            <a:ext cx="3996000" cy="1040400"/>
          </a:xfrm>
          <a:prstGeom prst="rect">
            <a:avLst/>
          </a:prstGeom>
          <a:solidFill>
            <a:schemeClr val="lt1"/>
          </a:solid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Roobka dabaylaha ahi wuxuu bilaabmi doonaa waqti u dhexeeya 9 subaxnimo iyo 12 duhurnimo.</a:t>
            </a:r>
            <a:endParaRPr sz="1800">
              <a:latin typeface="Lexend"/>
              <a:ea typeface="Lexend"/>
              <a:cs typeface="Lexend"/>
              <a:sym typeface="Lexend"/>
            </a:endParaRPr>
          </a:p>
        </p:txBody>
      </p:sp>
      <p:sp>
        <p:nvSpPr>
          <p:cNvPr id="1002" name="Google Shape;1002;p83"/>
          <p:cNvSpPr txBox="1"/>
          <p:nvPr/>
        </p:nvSpPr>
        <p:spPr>
          <a:xfrm>
            <a:off x="324000" y="3693575"/>
            <a:ext cx="3996000" cy="1040400"/>
          </a:xfrm>
          <a:prstGeom prst="rect">
            <a:avLst/>
          </a:prstGeom>
          <a:solidFill>
            <a:schemeClr val="lt1"/>
          </a:solid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10 subaxnimo, cimiladu waxay u badan tahay inay noqoto iftiin qorraxeed oo kala go'a ama roob dabayl ah, heerkulna u dhexeeya 10°C iyo 11°C.</a:t>
            </a:r>
            <a:endParaRPr sz="1800">
              <a:latin typeface="Lexend"/>
              <a:ea typeface="Lexend"/>
              <a:cs typeface="Lexend"/>
              <a:sym typeface="Lexend"/>
            </a:endParaRPr>
          </a:p>
        </p:txBody>
      </p:sp>
      <p:sp>
        <p:nvSpPr>
          <p:cNvPr id="1003" name="Google Shape;1003;p83"/>
          <p:cNvSpPr txBox="1"/>
          <p:nvPr/>
        </p:nvSpPr>
        <p:spPr>
          <a:xfrm>
            <a:off x="281825" y="4733975"/>
            <a:ext cx="3000000" cy="2769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endParaRPr sz="600">
              <a:solidFill>
                <a:srgbClr val="808080"/>
              </a:solidFill>
              <a:latin typeface="Lexend"/>
              <a:ea typeface="Lexend"/>
              <a:cs typeface="Lexend"/>
              <a:sym typeface="Lexend"/>
            </a:endParaRPr>
          </a:p>
        </p:txBody>
      </p:sp>
      <p:pic>
        <p:nvPicPr>
          <p:cNvPr id="1004" name="Google Shape;1004;p83"/>
          <p:cNvPicPr preferRelativeResize="0"/>
          <p:nvPr/>
        </p:nvPicPr>
        <p:blipFill>
          <a:blip r:embed="rId3">
            <a:alphaModFix/>
          </a:blip>
          <a:stretch>
            <a:fillRect/>
          </a:stretch>
        </p:blipFill>
        <p:spPr>
          <a:xfrm>
            <a:off x="2412961" y="2518413"/>
            <a:ext cx="534339" cy="613500"/>
          </a:xfrm>
          <a:prstGeom prst="rect">
            <a:avLst/>
          </a:prstGeom>
          <a:noFill/>
          <a:ln>
            <a:noFill/>
          </a:ln>
        </p:spPr>
      </p:pic>
      <p:pic>
        <p:nvPicPr>
          <p:cNvPr id="1005" name="Google Shape;1005;p83"/>
          <p:cNvPicPr preferRelativeResize="0"/>
          <p:nvPr/>
        </p:nvPicPr>
        <p:blipFill>
          <a:blip r:embed="rId3">
            <a:alphaModFix/>
          </a:blip>
          <a:stretch>
            <a:fillRect/>
          </a:stretch>
        </p:blipFill>
        <p:spPr>
          <a:xfrm>
            <a:off x="3183036" y="2518400"/>
            <a:ext cx="534339" cy="613500"/>
          </a:xfrm>
          <a:prstGeom prst="rect">
            <a:avLst/>
          </a:prstGeom>
          <a:noFill/>
          <a:ln>
            <a:noFill/>
          </a:ln>
        </p:spPr>
      </p:pic>
      <p:pic>
        <p:nvPicPr>
          <p:cNvPr id="1006" name="Google Shape;1006;p83"/>
          <p:cNvPicPr preferRelativeResize="0"/>
          <p:nvPr/>
        </p:nvPicPr>
        <p:blipFill>
          <a:blip r:embed="rId4">
            <a:alphaModFix/>
          </a:blip>
          <a:stretch>
            <a:fillRect/>
          </a:stretch>
        </p:blipFill>
        <p:spPr>
          <a:xfrm>
            <a:off x="3964913" y="2456047"/>
            <a:ext cx="646425" cy="668824"/>
          </a:xfrm>
          <a:prstGeom prst="rect">
            <a:avLst/>
          </a:prstGeom>
          <a:noFill/>
          <a:ln>
            <a:noFill/>
          </a:ln>
        </p:spPr>
      </p:pic>
      <p:pic>
        <p:nvPicPr>
          <p:cNvPr id="1007" name="Google Shape;1007;p83"/>
          <p:cNvPicPr preferRelativeResize="0"/>
          <p:nvPr/>
        </p:nvPicPr>
        <p:blipFill>
          <a:blip r:embed="rId5">
            <a:alphaModFix/>
          </a:blip>
          <a:stretch>
            <a:fillRect/>
          </a:stretch>
        </p:blipFill>
        <p:spPr>
          <a:xfrm>
            <a:off x="4762940" y="2567250"/>
            <a:ext cx="646450" cy="435814"/>
          </a:xfrm>
          <a:prstGeom prst="rect">
            <a:avLst/>
          </a:prstGeom>
          <a:noFill/>
          <a:ln>
            <a:noFill/>
          </a:ln>
        </p:spPr>
      </p:pic>
      <p:pic>
        <p:nvPicPr>
          <p:cNvPr id="1008" name="Google Shape;1008;p83"/>
          <p:cNvPicPr preferRelativeResize="0"/>
          <p:nvPr/>
        </p:nvPicPr>
        <p:blipFill>
          <a:blip r:embed="rId6">
            <a:alphaModFix/>
          </a:blip>
          <a:stretch>
            <a:fillRect/>
          </a:stretch>
        </p:blipFill>
        <p:spPr>
          <a:xfrm>
            <a:off x="7210547" y="2514125"/>
            <a:ext cx="604753" cy="613500"/>
          </a:xfrm>
          <a:prstGeom prst="rect">
            <a:avLst/>
          </a:prstGeom>
          <a:noFill/>
          <a:ln>
            <a:noFill/>
          </a:ln>
        </p:spPr>
      </p:pic>
      <p:pic>
        <p:nvPicPr>
          <p:cNvPr id="1009" name="Google Shape;1009;p83"/>
          <p:cNvPicPr preferRelativeResize="0"/>
          <p:nvPr/>
        </p:nvPicPr>
        <p:blipFill>
          <a:blip r:embed="rId4">
            <a:alphaModFix/>
          </a:blip>
          <a:stretch>
            <a:fillRect/>
          </a:stretch>
        </p:blipFill>
        <p:spPr>
          <a:xfrm>
            <a:off x="7966863" y="2450747"/>
            <a:ext cx="646425" cy="668824"/>
          </a:xfrm>
          <a:prstGeom prst="rect">
            <a:avLst/>
          </a:prstGeom>
          <a:noFill/>
          <a:ln>
            <a:noFill/>
          </a:ln>
        </p:spPr>
      </p:pic>
      <p:pic>
        <p:nvPicPr>
          <p:cNvPr id="1010" name="Google Shape;1010;p83"/>
          <p:cNvPicPr preferRelativeResize="0"/>
          <p:nvPr/>
        </p:nvPicPr>
        <p:blipFill>
          <a:blip r:embed="rId7">
            <a:alphaModFix/>
          </a:blip>
          <a:stretch>
            <a:fillRect/>
          </a:stretch>
        </p:blipFill>
        <p:spPr>
          <a:xfrm>
            <a:off x="5574950" y="2518325"/>
            <a:ext cx="534350" cy="605104"/>
          </a:xfrm>
          <a:prstGeom prst="rect">
            <a:avLst/>
          </a:prstGeom>
          <a:noFill/>
          <a:ln>
            <a:noFill/>
          </a:ln>
        </p:spPr>
      </p:pic>
      <p:pic>
        <p:nvPicPr>
          <p:cNvPr id="1011" name="Google Shape;1011;p83"/>
          <p:cNvPicPr preferRelativeResize="0"/>
          <p:nvPr/>
        </p:nvPicPr>
        <p:blipFill>
          <a:blip r:embed="rId7">
            <a:alphaModFix/>
          </a:blip>
          <a:stretch>
            <a:fillRect/>
          </a:stretch>
        </p:blipFill>
        <p:spPr>
          <a:xfrm>
            <a:off x="6431148" y="2526509"/>
            <a:ext cx="534350" cy="60510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15" name="Shape 1015"/>
        <p:cNvGrpSpPr/>
        <p:nvPr/>
      </p:nvGrpSpPr>
      <p:grpSpPr>
        <a:xfrm>
          <a:off x="0" y="0"/>
          <a:ext cx="0" cy="0"/>
        </a:xfrm>
      </p:grpSpPr>
      <p:sp>
        <p:nvSpPr>
          <p:cNvPr id="1016" name="Google Shape;1016;p84"/>
          <p:cNvSpPr txBox="1"/>
          <p:nvPr/>
        </p:nvSpPr>
        <p:spPr>
          <a:xfrm>
            <a:off x="324000" y="1388807"/>
            <a:ext cx="8496000" cy="4290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400">
                <a:solidFill>
                  <a:schemeClr val="dk1"/>
                </a:solidFill>
                <a:latin typeface="Lexend"/>
                <a:ea typeface="Lexend"/>
                <a:cs typeface="Lexend"/>
                <a:sym typeface="Lexend"/>
              </a:rPr>
              <a:t>Heerkulka 4:30 subaxnimo waxaa u badan inuu u dhexeeyo ___________________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017" name="Google Shape;1017;p84"/>
          <p:cNvSpPr txBox="1"/>
          <p:nvPr/>
        </p:nvSpPr>
        <p:spPr>
          <a:xfrm>
            <a:off x="324000" y="1007808"/>
            <a:ext cx="8496000" cy="37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Heerkulka 3 subaxnimo wuxuu noqon doonaa ___________ .</a:t>
            </a:r>
            <a:r>
              <a:rPr lang="en-GB" sz="1400">
                <a:latin typeface="Lexend"/>
                <a:ea typeface="Times New Roman"/>
                <a:cs typeface="Times New Roman"/>
                <a:sym typeface="Times New Roman"/>
              </a:rPr>
              <a:t/>
            </a:r>
            <a:r>
              <a:rPr lang="en-GB" sz="1400">
                <a:latin typeface="Lexend"/>
                <a:ea typeface="Lexend"/>
                <a:cs typeface="Lexend"/>
                <a:sym typeface="Lexend"/>
              </a:rPr>
              <a:t/>
            </a:r>
            <a:endParaRPr sz="1800">
              <a:latin typeface="Lexend"/>
              <a:ea typeface="Lexend"/>
              <a:cs typeface="Lexend"/>
              <a:sym typeface="Lexend"/>
            </a:endParaRPr>
          </a:p>
        </p:txBody>
      </p:sp>
      <p:sp>
        <p:nvSpPr>
          <p:cNvPr id="1018" name="Google Shape;1018;p8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Fahamka saadaasha cimilada ee aasaasiga ah</a:t>
            </a:r>
            <a:endParaRPr/>
          </a:p>
        </p:txBody>
      </p:sp>
      <p:graphicFrame>
        <p:nvGraphicFramePr>
          <p:cNvPr id="1019" name="Google Shape;1019;p84"/>
          <p:cNvGraphicFramePr>
            <a:graphicFrameLocks noGrp="1"/>
          </p:cNvGraphicFramePr>
          <p:nvPr/>
        </p:nvGraphicFramePr>
        <p:xfrm>
          <a:off x="2269088" y="2181750"/>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700">
                          <a:latin typeface="Lexend"/>
                          <a:ea typeface="Lexend"/>
                          <a:cs typeface="Lexend"/>
                          <a:sym typeface="Lexend"/>
                        </a:rPr>
                        <a:t>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1020" name="Google Shape;1020;p84"/>
          <p:cNvSpPr txBox="1"/>
          <p:nvPr/>
        </p:nvSpPr>
        <p:spPr>
          <a:xfrm>
            <a:off x="5116600" y="3637150"/>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400">
                <a:latin typeface="Lexend"/>
                <a:ea typeface="Lexend"/>
                <a:cs typeface="Lexend"/>
                <a:sym typeface="Lexend"/>
              </a:rPr>
              <a:t>cimilada 'Oakfield Old Town'</a:t>
            </a:r>
            <a:endParaRPr sz="1800">
              <a:solidFill>
                <a:srgbClr val="000000"/>
              </a:solidFill>
              <a:latin typeface="Lexend"/>
              <a:ea typeface="Lexend"/>
              <a:cs typeface="Lexend"/>
              <a:sym typeface="Lexend"/>
            </a:endParaRPr>
          </a:p>
        </p:txBody>
      </p:sp>
      <p:sp>
        <p:nvSpPr>
          <p:cNvPr id="1021" name="Google Shape;1021;p84"/>
          <p:cNvSpPr txBox="1"/>
          <p:nvPr/>
        </p:nvSpPr>
        <p:spPr>
          <a:xfrm>
            <a:off x="324000" y="626808"/>
            <a:ext cx="8496000" cy="37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Dhammeystir labadan jumladood.</a:t>
            </a:r>
            <a:endParaRPr sz="1800">
              <a:latin typeface="Lexend"/>
              <a:ea typeface="Lexend"/>
              <a:cs typeface="Lexend"/>
              <a:sym typeface="Lexend"/>
            </a:endParaRPr>
          </a:p>
        </p:txBody>
      </p:sp>
      <p:sp>
        <p:nvSpPr>
          <p:cNvPr id="1022" name="Google Shape;1022;p84"/>
          <p:cNvSpPr txBox="1"/>
          <p:nvPr/>
        </p:nvSpPr>
        <p:spPr>
          <a:xfrm>
            <a:off x="324000" y="989033"/>
            <a:ext cx="8496000" cy="37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Heerkulka 3 subaxnimo wuxuu noqon doonaa 5°C .</a:t>
            </a:r>
            <a:r>
              <a:rPr lang="en-GB" sz="1400">
                <a:latin typeface="Lexend"/>
                <a:ea typeface="Times New Roman"/>
                <a:cs typeface="Times New Roman"/>
                <a:sym typeface="Times New Roman"/>
              </a:rPr>
              <a:t/>
            </a:r>
            <a:r>
              <a:rPr lang="en-GB" sz="1100">
                <a:solidFill>
                  <a:schemeClr val="dk1"/>
                </a:solidFill>
                <a:latin typeface="Kalam"/>
                <a:ea typeface="Kalam"/>
                <a:cs typeface="Kalam"/>
                <a:sym typeface="Kalam"/>
              </a:rPr>
              <a:t/>
            </a:r>
            <a:r>
              <a:rPr lang="en-GB" sz="1400">
                <a:latin typeface="Lexend"/>
                <a:ea typeface="Lexend"/>
                <a:cs typeface="Lexend"/>
                <a:sym typeface="Lexend"/>
              </a:rPr>
              <a:t/>
            </a:r>
            <a:endParaRPr sz="1800">
              <a:latin typeface="Lexend"/>
              <a:ea typeface="Lexend"/>
              <a:cs typeface="Lexend"/>
              <a:sym typeface="Lexend"/>
            </a:endParaRPr>
          </a:p>
        </p:txBody>
      </p:sp>
      <p:sp>
        <p:nvSpPr>
          <p:cNvPr id="1023" name="Google Shape;1023;p84"/>
          <p:cNvSpPr txBox="1"/>
          <p:nvPr/>
        </p:nvSpPr>
        <p:spPr>
          <a:xfrm>
            <a:off x="324000" y="1362825"/>
            <a:ext cx="8496000" cy="4551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400">
                <a:solidFill>
                  <a:schemeClr val="dk1"/>
                </a:solidFill>
                <a:latin typeface="Lexend"/>
                <a:ea typeface="Lexend"/>
                <a:cs typeface="Lexend"/>
                <a:sym typeface="Lexend"/>
              </a:rPr>
              <a:t>Heerkulka 4:30 subaxnimo waxaa u badan inuu u dhexeeyo 5°C iyo 9°C .</a:t>
            </a:r>
            <a:r>
              <a:rPr lang="en-GB" sz="14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1024" name="Google Shape;1024;p84"/>
          <p:cNvPicPr preferRelativeResize="0"/>
          <p:nvPr/>
        </p:nvPicPr>
        <p:blipFill>
          <a:blip r:embed="rId3">
            <a:alphaModFix/>
          </a:blip>
          <a:stretch>
            <a:fillRect/>
          </a:stretch>
        </p:blipFill>
        <p:spPr>
          <a:xfrm>
            <a:off x="2412961" y="2518413"/>
            <a:ext cx="534339" cy="613500"/>
          </a:xfrm>
          <a:prstGeom prst="rect">
            <a:avLst/>
          </a:prstGeom>
          <a:noFill/>
          <a:ln>
            <a:noFill/>
          </a:ln>
        </p:spPr>
      </p:pic>
      <p:pic>
        <p:nvPicPr>
          <p:cNvPr id="1025" name="Google Shape;1025;p84"/>
          <p:cNvPicPr preferRelativeResize="0"/>
          <p:nvPr/>
        </p:nvPicPr>
        <p:blipFill>
          <a:blip r:embed="rId3">
            <a:alphaModFix/>
          </a:blip>
          <a:stretch>
            <a:fillRect/>
          </a:stretch>
        </p:blipFill>
        <p:spPr>
          <a:xfrm>
            <a:off x="3183036" y="2518400"/>
            <a:ext cx="534339" cy="613500"/>
          </a:xfrm>
          <a:prstGeom prst="rect">
            <a:avLst/>
          </a:prstGeom>
          <a:noFill/>
          <a:ln>
            <a:noFill/>
          </a:ln>
        </p:spPr>
      </p:pic>
      <p:pic>
        <p:nvPicPr>
          <p:cNvPr id="1026" name="Google Shape;1026;p84"/>
          <p:cNvPicPr preferRelativeResize="0"/>
          <p:nvPr/>
        </p:nvPicPr>
        <p:blipFill>
          <a:blip r:embed="rId4">
            <a:alphaModFix/>
          </a:blip>
          <a:stretch>
            <a:fillRect/>
          </a:stretch>
        </p:blipFill>
        <p:spPr>
          <a:xfrm>
            <a:off x="3964913" y="2456047"/>
            <a:ext cx="646425" cy="668824"/>
          </a:xfrm>
          <a:prstGeom prst="rect">
            <a:avLst/>
          </a:prstGeom>
          <a:noFill/>
          <a:ln>
            <a:noFill/>
          </a:ln>
        </p:spPr>
      </p:pic>
      <p:pic>
        <p:nvPicPr>
          <p:cNvPr id="1027" name="Google Shape;1027;p84"/>
          <p:cNvPicPr preferRelativeResize="0"/>
          <p:nvPr/>
        </p:nvPicPr>
        <p:blipFill>
          <a:blip r:embed="rId5">
            <a:alphaModFix/>
          </a:blip>
          <a:stretch>
            <a:fillRect/>
          </a:stretch>
        </p:blipFill>
        <p:spPr>
          <a:xfrm>
            <a:off x="4762940" y="2567250"/>
            <a:ext cx="646450" cy="435814"/>
          </a:xfrm>
          <a:prstGeom prst="rect">
            <a:avLst/>
          </a:prstGeom>
          <a:noFill/>
          <a:ln>
            <a:noFill/>
          </a:ln>
        </p:spPr>
      </p:pic>
      <p:pic>
        <p:nvPicPr>
          <p:cNvPr id="1028" name="Google Shape;1028;p84"/>
          <p:cNvPicPr preferRelativeResize="0"/>
          <p:nvPr/>
        </p:nvPicPr>
        <p:blipFill>
          <a:blip r:embed="rId6">
            <a:alphaModFix/>
          </a:blip>
          <a:stretch>
            <a:fillRect/>
          </a:stretch>
        </p:blipFill>
        <p:spPr>
          <a:xfrm>
            <a:off x="7210547" y="2514125"/>
            <a:ext cx="604753" cy="613500"/>
          </a:xfrm>
          <a:prstGeom prst="rect">
            <a:avLst/>
          </a:prstGeom>
          <a:noFill/>
          <a:ln>
            <a:noFill/>
          </a:ln>
        </p:spPr>
      </p:pic>
      <p:pic>
        <p:nvPicPr>
          <p:cNvPr id="1029" name="Google Shape;1029;p84"/>
          <p:cNvPicPr preferRelativeResize="0"/>
          <p:nvPr/>
        </p:nvPicPr>
        <p:blipFill>
          <a:blip r:embed="rId4">
            <a:alphaModFix/>
          </a:blip>
          <a:stretch>
            <a:fillRect/>
          </a:stretch>
        </p:blipFill>
        <p:spPr>
          <a:xfrm>
            <a:off x="7966863" y="2450747"/>
            <a:ext cx="646425" cy="668824"/>
          </a:xfrm>
          <a:prstGeom prst="rect">
            <a:avLst/>
          </a:prstGeom>
          <a:noFill/>
          <a:ln>
            <a:noFill/>
          </a:ln>
        </p:spPr>
      </p:pic>
      <p:pic>
        <p:nvPicPr>
          <p:cNvPr id="1030" name="Google Shape;1030;p84"/>
          <p:cNvPicPr preferRelativeResize="0"/>
          <p:nvPr/>
        </p:nvPicPr>
        <p:blipFill>
          <a:blip r:embed="rId7">
            <a:alphaModFix/>
          </a:blip>
          <a:stretch>
            <a:fillRect/>
          </a:stretch>
        </p:blipFill>
        <p:spPr>
          <a:xfrm>
            <a:off x="5574950" y="2518325"/>
            <a:ext cx="534350" cy="605104"/>
          </a:xfrm>
          <a:prstGeom prst="rect">
            <a:avLst/>
          </a:prstGeom>
          <a:noFill/>
          <a:ln>
            <a:noFill/>
          </a:ln>
        </p:spPr>
      </p:pic>
      <p:pic>
        <p:nvPicPr>
          <p:cNvPr id="1031" name="Google Shape;1031;p84"/>
          <p:cNvPicPr preferRelativeResize="0"/>
          <p:nvPr/>
        </p:nvPicPr>
        <p:blipFill>
          <a:blip r:embed="rId7">
            <a:alphaModFix/>
          </a:blip>
          <a:stretch>
            <a:fillRect/>
          </a:stretch>
        </p:blipFill>
        <p:spPr>
          <a:xfrm>
            <a:off x="6431148" y="2526509"/>
            <a:ext cx="534350" cy="60510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17"/>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3"/>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0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5" name="Shape 1035"/>
        <p:cNvGrpSpPr/>
        <p:nvPr/>
      </p:nvGrpSpPr>
      <p:grpSpPr>
        <a:xfrm>
          <a:off x="0" y="0"/>
          <a:ext cx="0" cy="0"/>
        </a:xfrm>
      </p:grpSpPr>
      <p:sp>
        <p:nvSpPr>
          <p:cNvPr id="1036" name="Google Shape;1036;p8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Fahamka saadaasha cimilada ee aasaasiga ah</a:t>
            </a:r>
            <a:endParaRPr/>
          </a:p>
        </p:txBody>
      </p:sp>
      <p:graphicFrame>
        <p:nvGraphicFramePr>
          <p:cNvPr id="1037" name="Google Shape;1037;p85"/>
          <p:cNvGraphicFramePr>
            <a:graphicFrameLocks noGrp="1"/>
          </p:cNvGraphicFramePr>
          <p:nvPr/>
        </p:nvGraphicFramePr>
        <p:xfrm>
          <a:off x="2269088" y="2181750"/>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800">
                          <a:latin typeface="Lexend"/>
                          <a:ea typeface="Lexend"/>
                          <a:cs typeface="Lexend"/>
                          <a:sym typeface="Lexend"/>
                        </a:rPr>
                        <a:t>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1038" name="Google Shape;1038;p85"/>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Lexend"/>
                <a:cs typeface="Lexend"/>
                <a:sym typeface="Lexend"/>
              </a:rPr>
              <a:t>Waa maxay xaaladaha cimilada ee laga yaabo inay ahaadaan 7 fiidnimo?</a:t>
            </a:r>
            <a:endParaRPr sz="1800">
              <a:latin typeface="Lexend"/>
              <a:ea typeface="Lexend"/>
              <a:cs typeface="Lexend"/>
              <a:sym typeface="Lexend"/>
            </a:endParaRPr>
          </a:p>
        </p:txBody>
      </p:sp>
      <p:sp>
        <p:nvSpPr>
          <p:cNvPr id="1039" name="Google Shape;1039;p85"/>
          <p:cNvSpPr txBox="1"/>
          <p:nvPr/>
        </p:nvSpPr>
        <p:spPr>
          <a:xfrm>
            <a:off x="5116600" y="3637150"/>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800">
                <a:latin typeface="Lexend"/>
                <a:ea typeface="Lexend"/>
                <a:cs typeface="Lexend"/>
                <a:sym typeface="Lexend"/>
              </a:rPr>
              <a:t>cimilada 'Oakfield Old Town'</a:t>
            </a:r>
            <a:endParaRPr sz="1800">
              <a:solidFill>
                <a:srgbClr val="000000"/>
              </a:solidFill>
              <a:latin typeface="Lexend"/>
              <a:ea typeface="Lexend"/>
              <a:cs typeface="Lexend"/>
              <a:sym typeface="Lexend"/>
            </a:endParaRPr>
          </a:p>
        </p:txBody>
      </p:sp>
      <p:sp>
        <p:nvSpPr>
          <p:cNvPr id="1040" name="Google Shape;1040;p85"/>
          <p:cNvSpPr txBox="1"/>
          <p:nvPr/>
        </p:nvSpPr>
        <p:spPr>
          <a:xfrm>
            <a:off x="1381901" y="1054800"/>
            <a:ext cx="5333700" cy="373800"/>
          </a:xfrm>
          <a:prstGeom prst="rect">
            <a:avLst/>
          </a:prstGeom>
          <a:solidFill>
            <a:srgbClr val="EBEDFE"/>
          </a:solidFill>
          <a:ln>
            <a:noFill/>
          </a:ln>
        </p:spPr>
        <p:txBody>
          <a:bodyPr spcFirstLastPara="1" wrap="square" lIns="0" tIns="0" rIns="0" bIns="0" anchor="ctr" anchorCtr="0">
            <a:normAutofit/>
          </a:bodyPr>
          <a:lstStyle/>
          <a:p>
            <a:pPr marL="0" lvl="0" indent="0" algn="l" rtl="0">
              <a:spcBef>
                <a:spcPct val="0"/>
              </a:spcBef>
              <a:spcAft>
                <a:spcPts val="1000"/>
              </a:spcAft>
              <a:buNone/>
            </a:pPr>
            <a:r>
              <a:rPr lang="en-GB" sz="1100">
                <a:latin typeface="Kalam"/>
                <a:ea typeface="Kalam"/>
                <a:cs typeface="Kalam"/>
                <a:sym typeface="Kalam"/>
              </a:rPr>
              <a:t>Ama qorrax ama roob dabayl ah.</a:t>
            </a:r>
            <a:endParaRPr sz="2000">
              <a:latin typeface="Kalam"/>
              <a:ea typeface="Kalam"/>
              <a:cs typeface="Kalam"/>
              <a:sym typeface="Kalam"/>
            </a:endParaRPr>
          </a:p>
        </p:txBody>
      </p:sp>
      <p:sp>
        <p:nvSpPr>
          <p:cNvPr id="1041" name="Google Shape;1041;p85"/>
          <p:cNvSpPr/>
          <p:nvPr/>
        </p:nvSpPr>
        <p:spPr>
          <a:xfrm rot="10800000" flipH="1">
            <a:off x="7095050" y="2193135"/>
            <a:ext cx="1608600" cy="10038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042" name="Google Shape;1042;p85"/>
          <p:cNvPicPr preferRelativeResize="0"/>
          <p:nvPr/>
        </p:nvPicPr>
        <p:blipFill>
          <a:blip r:embed="rId3">
            <a:alphaModFix/>
          </a:blip>
          <a:stretch>
            <a:fillRect/>
          </a:stretch>
        </p:blipFill>
        <p:spPr>
          <a:xfrm>
            <a:off x="2412961" y="2518413"/>
            <a:ext cx="534339" cy="613500"/>
          </a:xfrm>
          <a:prstGeom prst="rect">
            <a:avLst/>
          </a:prstGeom>
          <a:noFill/>
          <a:ln>
            <a:noFill/>
          </a:ln>
        </p:spPr>
      </p:pic>
      <p:pic>
        <p:nvPicPr>
          <p:cNvPr id="1043" name="Google Shape;1043;p85"/>
          <p:cNvPicPr preferRelativeResize="0"/>
          <p:nvPr/>
        </p:nvPicPr>
        <p:blipFill>
          <a:blip r:embed="rId3">
            <a:alphaModFix/>
          </a:blip>
          <a:stretch>
            <a:fillRect/>
          </a:stretch>
        </p:blipFill>
        <p:spPr>
          <a:xfrm>
            <a:off x="3183036" y="2518400"/>
            <a:ext cx="534339" cy="613500"/>
          </a:xfrm>
          <a:prstGeom prst="rect">
            <a:avLst/>
          </a:prstGeom>
          <a:noFill/>
          <a:ln>
            <a:noFill/>
          </a:ln>
        </p:spPr>
      </p:pic>
      <p:pic>
        <p:nvPicPr>
          <p:cNvPr id="1044" name="Google Shape;1044;p85"/>
          <p:cNvPicPr preferRelativeResize="0"/>
          <p:nvPr/>
        </p:nvPicPr>
        <p:blipFill>
          <a:blip r:embed="rId4">
            <a:alphaModFix/>
          </a:blip>
          <a:stretch>
            <a:fillRect/>
          </a:stretch>
        </p:blipFill>
        <p:spPr>
          <a:xfrm>
            <a:off x="3964913" y="2456047"/>
            <a:ext cx="646425" cy="668824"/>
          </a:xfrm>
          <a:prstGeom prst="rect">
            <a:avLst/>
          </a:prstGeom>
          <a:noFill/>
          <a:ln>
            <a:noFill/>
          </a:ln>
        </p:spPr>
      </p:pic>
      <p:pic>
        <p:nvPicPr>
          <p:cNvPr id="1045" name="Google Shape;1045;p85"/>
          <p:cNvPicPr preferRelativeResize="0"/>
          <p:nvPr/>
        </p:nvPicPr>
        <p:blipFill>
          <a:blip r:embed="rId5">
            <a:alphaModFix/>
          </a:blip>
          <a:stretch>
            <a:fillRect/>
          </a:stretch>
        </p:blipFill>
        <p:spPr>
          <a:xfrm>
            <a:off x="4762940" y="2567250"/>
            <a:ext cx="646450" cy="435814"/>
          </a:xfrm>
          <a:prstGeom prst="rect">
            <a:avLst/>
          </a:prstGeom>
          <a:noFill/>
          <a:ln>
            <a:noFill/>
          </a:ln>
        </p:spPr>
      </p:pic>
      <p:pic>
        <p:nvPicPr>
          <p:cNvPr id="1046" name="Google Shape;1046;p85"/>
          <p:cNvPicPr preferRelativeResize="0"/>
          <p:nvPr/>
        </p:nvPicPr>
        <p:blipFill>
          <a:blip r:embed="rId6">
            <a:alphaModFix/>
          </a:blip>
          <a:stretch>
            <a:fillRect/>
          </a:stretch>
        </p:blipFill>
        <p:spPr>
          <a:xfrm>
            <a:off x="7210547" y="2514125"/>
            <a:ext cx="604753" cy="613500"/>
          </a:xfrm>
          <a:prstGeom prst="rect">
            <a:avLst/>
          </a:prstGeom>
          <a:noFill/>
          <a:ln>
            <a:noFill/>
          </a:ln>
        </p:spPr>
      </p:pic>
      <p:pic>
        <p:nvPicPr>
          <p:cNvPr id="1047" name="Google Shape;1047;p85"/>
          <p:cNvPicPr preferRelativeResize="0"/>
          <p:nvPr/>
        </p:nvPicPr>
        <p:blipFill>
          <a:blip r:embed="rId4">
            <a:alphaModFix/>
          </a:blip>
          <a:stretch>
            <a:fillRect/>
          </a:stretch>
        </p:blipFill>
        <p:spPr>
          <a:xfrm>
            <a:off x="7966863" y="2450747"/>
            <a:ext cx="646425" cy="668824"/>
          </a:xfrm>
          <a:prstGeom prst="rect">
            <a:avLst/>
          </a:prstGeom>
          <a:noFill/>
          <a:ln>
            <a:noFill/>
          </a:ln>
        </p:spPr>
      </p:pic>
      <p:pic>
        <p:nvPicPr>
          <p:cNvPr id="1048" name="Google Shape;1048;p85"/>
          <p:cNvPicPr preferRelativeResize="0"/>
          <p:nvPr/>
        </p:nvPicPr>
        <p:blipFill>
          <a:blip r:embed="rId7">
            <a:alphaModFix/>
          </a:blip>
          <a:stretch>
            <a:fillRect/>
          </a:stretch>
        </p:blipFill>
        <p:spPr>
          <a:xfrm>
            <a:off x="5574950" y="2518325"/>
            <a:ext cx="534350" cy="605104"/>
          </a:xfrm>
          <a:prstGeom prst="rect">
            <a:avLst/>
          </a:prstGeom>
          <a:noFill/>
          <a:ln>
            <a:noFill/>
          </a:ln>
        </p:spPr>
      </p:pic>
      <p:pic>
        <p:nvPicPr>
          <p:cNvPr id="1049" name="Google Shape;1049;p85"/>
          <p:cNvPicPr preferRelativeResize="0"/>
          <p:nvPr/>
        </p:nvPicPr>
        <p:blipFill>
          <a:blip r:embed="rId7">
            <a:alphaModFix/>
          </a:blip>
          <a:stretch>
            <a:fillRect/>
          </a:stretch>
        </p:blipFill>
        <p:spPr>
          <a:xfrm>
            <a:off x="6431148" y="2526509"/>
            <a:ext cx="534350" cy="60510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3" name="Shape 1053"/>
        <p:cNvGrpSpPr/>
        <p:nvPr/>
      </p:nvGrpSpPr>
      <p:grpSpPr>
        <a:xfrm>
          <a:off x="0" y="0"/>
          <a:ext cx="0" cy="0"/>
        </a:xfrm>
      </p:grpSpPr>
      <p:sp>
        <p:nvSpPr>
          <p:cNvPr id="1054" name="Google Shape;1054;p8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Fahamka saadaasha cimilada ee aasaasiga ah</a:t>
            </a:r>
            <a:endParaRPr/>
          </a:p>
        </p:txBody>
      </p:sp>
      <p:graphicFrame>
        <p:nvGraphicFramePr>
          <p:cNvPr id="1055" name="Google Shape;1055;p86"/>
          <p:cNvGraphicFramePr>
            <a:graphicFrameLocks noGrp="1"/>
          </p:cNvGraphicFramePr>
          <p:nvPr/>
        </p:nvGraphicFramePr>
        <p:xfrm>
          <a:off x="2269088" y="2181750"/>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800">
                          <a:latin typeface="Lexend"/>
                          <a:ea typeface="Lexend"/>
                          <a:cs typeface="Lexend"/>
                          <a:sym typeface="Lexend"/>
                        </a:rPr>
                        <a:t>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1056" name="Google Shape;1056;p86"/>
          <p:cNvSpPr txBox="1"/>
          <p:nvPr/>
        </p:nvSpPr>
        <p:spPr>
          <a:xfrm>
            <a:off x="391300" y="3766025"/>
            <a:ext cx="8428800" cy="37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U dhexeeya 6 subaxnimo iyo 9 subaxnimo.</a:t>
            </a:r>
            <a:endParaRPr sz="20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Tani waa sababta oo ah 6 subaxnimo cimiladu waxay muujinaysaa cir cad oo aan qorrax lahayn, halka 9 subaxnimo ay muujinayso cir cad oo qorrax leh.</a:t>
            </a:r>
            <a:r>
              <a:rPr lang="en-GB" sz="1100">
                <a:solidFill>
                  <a:schemeClr val="dk1"/>
                </a:solidFill>
                <a:latin typeface="Kalam"/>
                <a:ea typeface="Kalam"/>
                <a:cs typeface="Kalam"/>
                <a:sym typeface="Kalam"/>
              </a:rPr>
              <a:t/>
            </a:r>
            <a:endParaRPr sz="2000">
              <a:latin typeface="Kalam"/>
              <a:ea typeface="Kalam"/>
              <a:cs typeface="Kalam"/>
              <a:sym typeface="Kalam"/>
            </a:endParaRPr>
          </a:p>
        </p:txBody>
      </p:sp>
      <p:sp>
        <p:nvSpPr>
          <p:cNvPr id="1057" name="Google Shape;1057;p86"/>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Waa goorma u dhaxaysa labada wakhti ee qorraxdu soo baxdo?</a:t>
            </a:r>
            <a:r>
              <a:rPr lang="en-GB" sz="1800">
                <a:solidFill>
                  <a:schemeClr val="accent4"/>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ts val="1000"/>
              </a:spcAft>
              <a:buNone/>
            </a:pPr>
            <a:r>
              <a:rPr lang="en-GB" sz="1800">
                <a:latin typeface="Lexend"/>
                <a:ea typeface="Lexend"/>
                <a:cs typeface="Lexend"/>
                <a:sym typeface="Lexend"/>
              </a:rPr>
              <a:t>Sharax sida aad u ogaatay.</a:t>
            </a:r>
            <a:endParaRPr sz="1800">
              <a:latin typeface="Lexend"/>
              <a:ea typeface="Lexend"/>
              <a:cs typeface="Lexend"/>
              <a:sym typeface="Lexend"/>
            </a:endParaRPr>
          </a:p>
        </p:txBody>
      </p:sp>
      <p:sp>
        <p:nvSpPr>
          <p:cNvPr id="1058" name="Google Shape;1058;p86"/>
          <p:cNvSpPr txBox="1"/>
          <p:nvPr/>
        </p:nvSpPr>
        <p:spPr>
          <a:xfrm>
            <a:off x="5116600" y="3637150"/>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800">
                <a:latin typeface="Lexend"/>
                <a:ea typeface="Lexend"/>
                <a:cs typeface="Lexend"/>
                <a:sym typeface="Lexend"/>
              </a:rPr>
              <a:t>cimilo ee “Oakfield Old Town”</a:t>
            </a:r>
            <a:endParaRPr sz="1800">
              <a:solidFill>
                <a:srgbClr val="000000"/>
              </a:solidFill>
              <a:latin typeface="Lexend"/>
              <a:ea typeface="Lexend"/>
              <a:cs typeface="Lexend"/>
              <a:sym typeface="Lexend"/>
            </a:endParaRPr>
          </a:p>
        </p:txBody>
      </p:sp>
      <p:sp>
        <p:nvSpPr>
          <p:cNvPr id="1059" name="Google Shape;1059;p86"/>
          <p:cNvSpPr/>
          <p:nvPr/>
        </p:nvSpPr>
        <p:spPr>
          <a:xfrm rot="10800000" flipH="1">
            <a:off x="3873988" y="2203320"/>
            <a:ext cx="1608600" cy="10038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060" name="Google Shape;1060;p86"/>
          <p:cNvPicPr preferRelativeResize="0"/>
          <p:nvPr/>
        </p:nvPicPr>
        <p:blipFill>
          <a:blip r:embed="rId3">
            <a:alphaModFix/>
          </a:blip>
          <a:stretch>
            <a:fillRect/>
          </a:stretch>
        </p:blipFill>
        <p:spPr>
          <a:xfrm>
            <a:off x="2412961" y="2518413"/>
            <a:ext cx="534339" cy="613500"/>
          </a:xfrm>
          <a:prstGeom prst="rect">
            <a:avLst/>
          </a:prstGeom>
          <a:noFill/>
          <a:ln>
            <a:noFill/>
          </a:ln>
        </p:spPr>
      </p:pic>
      <p:pic>
        <p:nvPicPr>
          <p:cNvPr id="1061" name="Google Shape;1061;p86"/>
          <p:cNvPicPr preferRelativeResize="0"/>
          <p:nvPr/>
        </p:nvPicPr>
        <p:blipFill>
          <a:blip r:embed="rId3">
            <a:alphaModFix/>
          </a:blip>
          <a:stretch>
            <a:fillRect/>
          </a:stretch>
        </p:blipFill>
        <p:spPr>
          <a:xfrm>
            <a:off x="3183036" y="2518400"/>
            <a:ext cx="534339" cy="613500"/>
          </a:xfrm>
          <a:prstGeom prst="rect">
            <a:avLst/>
          </a:prstGeom>
          <a:noFill/>
          <a:ln>
            <a:noFill/>
          </a:ln>
        </p:spPr>
      </p:pic>
      <p:pic>
        <p:nvPicPr>
          <p:cNvPr id="1062" name="Google Shape;1062;p86"/>
          <p:cNvPicPr preferRelativeResize="0"/>
          <p:nvPr/>
        </p:nvPicPr>
        <p:blipFill>
          <a:blip r:embed="rId4">
            <a:alphaModFix/>
          </a:blip>
          <a:stretch>
            <a:fillRect/>
          </a:stretch>
        </p:blipFill>
        <p:spPr>
          <a:xfrm>
            <a:off x="3964913" y="2456047"/>
            <a:ext cx="646425" cy="668824"/>
          </a:xfrm>
          <a:prstGeom prst="rect">
            <a:avLst/>
          </a:prstGeom>
          <a:noFill/>
          <a:ln>
            <a:noFill/>
          </a:ln>
        </p:spPr>
      </p:pic>
      <p:pic>
        <p:nvPicPr>
          <p:cNvPr id="1063" name="Google Shape;1063;p86"/>
          <p:cNvPicPr preferRelativeResize="0"/>
          <p:nvPr/>
        </p:nvPicPr>
        <p:blipFill>
          <a:blip r:embed="rId5">
            <a:alphaModFix/>
          </a:blip>
          <a:stretch>
            <a:fillRect/>
          </a:stretch>
        </p:blipFill>
        <p:spPr>
          <a:xfrm>
            <a:off x="4762940" y="2567250"/>
            <a:ext cx="646450" cy="435814"/>
          </a:xfrm>
          <a:prstGeom prst="rect">
            <a:avLst/>
          </a:prstGeom>
          <a:noFill/>
          <a:ln>
            <a:noFill/>
          </a:ln>
        </p:spPr>
      </p:pic>
      <p:pic>
        <p:nvPicPr>
          <p:cNvPr id="1064" name="Google Shape;1064;p86"/>
          <p:cNvPicPr preferRelativeResize="0"/>
          <p:nvPr/>
        </p:nvPicPr>
        <p:blipFill>
          <a:blip r:embed="rId6">
            <a:alphaModFix/>
          </a:blip>
          <a:stretch>
            <a:fillRect/>
          </a:stretch>
        </p:blipFill>
        <p:spPr>
          <a:xfrm>
            <a:off x="7210547" y="2514125"/>
            <a:ext cx="604753" cy="613500"/>
          </a:xfrm>
          <a:prstGeom prst="rect">
            <a:avLst/>
          </a:prstGeom>
          <a:noFill/>
          <a:ln>
            <a:noFill/>
          </a:ln>
        </p:spPr>
      </p:pic>
      <p:pic>
        <p:nvPicPr>
          <p:cNvPr id="1065" name="Google Shape;1065;p86"/>
          <p:cNvPicPr preferRelativeResize="0"/>
          <p:nvPr/>
        </p:nvPicPr>
        <p:blipFill>
          <a:blip r:embed="rId4">
            <a:alphaModFix/>
          </a:blip>
          <a:stretch>
            <a:fillRect/>
          </a:stretch>
        </p:blipFill>
        <p:spPr>
          <a:xfrm>
            <a:off x="7966863" y="2450747"/>
            <a:ext cx="646425" cy="668824"/>
          </a:xfrm>
          <a:prstGeom prst="rect">
            <a:avLst/>
          </a:prstGeom>
          <a:noFill/>
          <a:ln>
            <a:noFill/>
          </a:ln>
        </p:spPr>
      </p:pic>
      <p:pic>
        <p:nvPicPr>
          <p:cNvPr id="1066" name="Google Shape;1066;p86"/>
          <p:cNvPicPr preferRelativeResize="0"/>
          <p:nvPr/>
        </p:nvPicPr>
        <p:blipFill>
          <a:blip r:embed="rId7">
            <a:alphaModFix/>
          </a:blip>
          <a:stretch>
            <a:fillRect/>
          </a:stretch>
        </p:blipFill>
        <p:spPr>
          <a:xfrm>
            <a:off x="5574950" y="2518325"/>
            <a:ext cx="534350" cy="605104"/>
          </a:xfrm>
          <a:prstGeom prst="rect">
            <a:avLst/>
          </a:prstGeom>
          <a:noFill/>
          <a:ln>
            <a:noFill/>
          </a:ln>
        </p:spPr>
      </p:pic>
      <p:pic>
        <p:nvPicPr>
          <p:cNvPr id="1067" name="Google Shape;1067;p86"/>
          <p:cNvPicPr preferRelativeResize="0"/>
          <p:nvPr/>
        </p:nvPicPr>
        <p:blipFill>
          <a:blip r:embed="rId7">
            <a:alphaModFix/>
          </a:blip>
          <a:stretch>
            <a:fillRect/>
          </a:stretch>
        </p:blipFill>
        <p:spPr>
          <a:xfrm>
            <a:off x="6431148" y="2526509"/>
            <a:ext cx="534350" cy="60510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71" name="Shape 1071"/>
        <p:cNvGrpSpPr/>
        <p:nvPr/>
      </p:nvGrpSpPr>
      <p:grpSpPr>
        <a:xfrm>
          <a:off x="0" y="0"/>
          <a:ext cx="0" cy="0"/>
        </a:xfrm>
      </p:grpSpPr>
      <p:sp>
        <p:nvSpPr>
          <p:cNvPr id="1072" name="Google Shape;1072;p87"/>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3" name="Google Shape;1073;p87"/>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074" name="Google Shape;1074;p87"/>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075" name="Google Shape;1075;p87"/>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6" name="Google Shape;1076;p87"/>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7" name="Google Shape;1077;p87"/>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78" name="Google Shape;1078;p87"/>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079" name="Google Shape;1079;p87"/>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80" name="Google Shape;1080;p87"/>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081" name="Google Shape;1081;p87"/>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082" name="Google Shape;1082;p87"/>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083" name="Google Shape;1083;p87"/>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084" name="Google Shape;1084;p87"/>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085" name="Google Shape;1085;p87"/>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086" name="Google Shape;1086;p87"/>
          <p:cNvGrpSpPr/>
          <p:nvPr/>
        </p:nvGrpSpPr>
        <p:grpSpPr>
          <a:xfrm flipH="1">
            <a:off x="3669564" y="3932182"/>
            <a:ext cx="1248041" cy="396900"/>
            <a:chOff x="2441679" y="3932182"/>
            <a:chExt cx="1248041" cy="396900"/>
          </a:xfrm>
        </p:grpSpPr>
        <p:sp>
          <p:nvSpPr>
            <p:cNvPr id="1087" name="Google Shape;1087;p87"/>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3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3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088" name="Google Shape;1088;p87"/>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089" name="Google Shape;1089;p87"/>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90" name="Google Shape;1090;p87"/>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091" name="Google Shape;1091;p87"/>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sp>
        <p:nvSpPr>
          <p:cNvPr id="1092" name="Google Shape;1092;p8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Fahamka saadaasha cimilada aasaasiga ah</a:t>
            </a:r>
            <a:endParaRPr/>
          </a:p>
        </p:txBody>
      </p:sp>
      <p:sp>
        <p:nvSpPr>
          <p:cNvPr id="1093" name="Google Shape;1093;p87"/>
          <p:cNvSpPr txBox="1"/>
          <p:nvPr/>
        </p:nvSpPr>
        <p:spPr>
          <a:xfrm>
            <a:off x="5534525" y="1270175"/>
            <a:ext cx="3285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dk1"/>
                </a:solidFill>
                <a:latin typeface="Lexend"/>
                <a:ea typeface="Lexend"/>
                <a:cs typeface="Lexend"/>
                <a:sym typeface="Lexend"/>
              </a:rPr>
              <a:t>Khariidadaha cimilada ee kala duwan waxay bixin doonaan heerar kala duwan oo macluumaad ah, laakiin sida caadiga ah waxaad arki doontaa…</a:t>
            </a:r>
            <a:endParaRPr sz="1800">
              <a:latin typeface="Lexend"/>
              <a:ea typeface="Lexend"/>
              <a:cs typeface="Lexend"/>
              <a:sym typeface="Lexend"/>
            </a:endParaRPr>
          </a:p>
        </p:txBody>
      </p:sp>
      <p:sp>
        <p:nvSpPr>
          <p:cNvPr id="1094" name="Google Shape;1094;p87"/>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dk1"/>
                </a:solidFill>
                <a:latin typeface="Lexend"/>
                <a:ea typeface="Lexend"/>
                <a:cs typeface="Lexend"/>
                <a:sym typeface="Lexend"/>
              </a:rPr>
              <a:t>Khariidadaha cimiladu waa hab fiican oo lagu qiimeeyo xaaladaha cimilada ee goobo badan hal waqti.</a:t>
            </a:r>
            <a:endParaRPr sz="1800">
              <a:latin typeface="Lexend"/>
              <a:ea typeface="Lexend"/>
              <a:cs typeface="Lexend"/>
              <a:sym typeface="Lexend"/>
            </a:endParaRPr>
          </a:p>
        </p:txBody>
      </p:sp>
      <p:sp>
        <p:nvSpPr>
          <p:cNvPr id="1095" name="Google Shape;1095;p87"/>
          <p:cNvSpPr txBox="1"/>
          <p:nvPr/>
        </p:nvSpPr>
        <p:spPr>
          <a:xfrm>
            <a:off x="5774400" y="2468100"/>
            <a:ext cx="30456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dk1"/>
                </a:solidFill>
                <a:latin typeface="Lexend"/>
                <a:ea typeface="Lexend"/>
                <a:cs typeface="Lexend"/>
                <a:sym typeface="Lexend"/>
              </a:rPr>
              <a:t>xaaladaha cimilada</a:t>
            </a:r>
            <a:endParaRPr sz="1800">
              <a:latin typeface="Lexend"/>
              <a:ea typeface="Lexend"/>
              <a:cs typeface="Lexend"/>
              <a:sym typeface="Lexend"/>
            </a:endParaRPr>
          </a:p>
        </p:txBody>
      </p:sp>
      <p:sp>
        <p:nvSpPr>
          <p:cNvPr id="1096" name="Google Shape;1096;p87"/>
          <p:cNvSpPr txBox="1"/>
          <p:nvPr/>
        </p:nvSpPr>
        <p:spPr>
          <a:xfrm>
            <a:off x="5774400" y="2867875"/>
            <a:ext cx="30456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dk1"/>
                </a:solidFill>
                <a:latin typeface="Lexend"/>
                <a:ea typeface="Lexend"/>
                <a:cs typeface="Lexend"/>
                <a:sym typeface="Lexend"/>
              </a:rPr>
              <a:t>heerkulka</a:t>
            </a:r>
            <a:endParaRPr sz="1800">
              <a:latin typeface="Lexend"/>
              <a:ea typeface="Lexend"/>
              <a:cs typeface="Lexend"/>
              <a:sym typeface="Lexend"/>
            </a:endParaRPr>
          </a:p>
        </p:txBody>
      </p:sp>
      <p:cxnSp>
        <p:nvCxnSpPr>
          <p:cNvPr id="1097" name="Google Shape;1097;p87"/>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098" name="Google Shape;1098;p87"/>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099" name="Google Shape;1099;p87"/>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100" name="Google Shape;1100;p87"/>
          <p:cNvGrpSpPr/>
          <p:nvPr/>
        </p:nvGrpSpPr>
        <p:grpSpPr>
          <a:xfrm>
            <a:off x="1477885" y="1320642"/>
            <a:ext cx="3735237" cy="2185338"/>
            <a:chOff x="1477885" y="1320642"/>
            <a:chExt cx="3735237" cy="2185338"/>
          </a:xfrm>
        </p:grpSpPr>
        <p:sp>
          <p:nvSpPr>
            <p:cNvPr id="1101" name="Google Shape;1101;p87"/>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102" name="Google Shape;1102;p87"/>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1103" name="Google Shape;1103;p87"/>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1104" name="Google Shape;1104;p87"/>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sp>
          <p:nvSpPr>
            <p:cNvPr id="1105" name="Google Shape;1105;p87"/>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106" name="Google Shape;1106;p87"/>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grpSp>
      <p:cxnSp>
        <p:nvCxnSpPr>
          <p:cNvPr id="1107" name="Google Shape;1107;p87"/>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108" name="Google Shape;1108;p87"/>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1109" name="Google Shape;1109;p87"/>
          <p:cNvSpPr/>
          <p:nvPr/>
        </p:nvSpPr>
        <p:spPr>
          <a:xfrm>
            <a:off x="371779" y="1265728"/>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pic>
        <p:nvPicPr>
          <p:cNvPr id="1110" name="Google Shape;1110;p87"/>
          <p:cNvPicPr preferRelativeResize="0"/>
          <p:nvPr/>
        </p:nvPicPr>
        <p:blipFill>
          <a:blip r:embed="rId3">
            <a:alphaModFix/>
          </a:blip>
          <a:stretch>
            <a:fillRect/>
          </a:stretch>
        </p:blipFill>
        <p:spPr>
          <a:xfrm>
            <a:off x="1489351" y="1865588"/>
            <a:ext cx="594600" cy="673332"/>
          </a:xfrm>
          <a:prstGeom prst="rect">
            <a:avLst/>
          </a:prstGeom>
          <a:noFill/>
          <a:ln>
            <a:noFill/>
          </a:ln>
        </p:spPr>
      </p:pic>
      <p:pic>
        <p:nvPicPr>
          <p:cNvPr id="1111" name="Google Shape;1111;p87"/>
          <p:cNvPicPr preferRelativeResize="0"/>
          <p:nvPr/>
        </p:nvPicPr>
        <p:blipFill>
          <a:blip r:embed="rId3">
            <a:alphaModFix/>
          </a:blip>
          <a:stretch>
            <a:fillRect/>
          </a:stretch>
        </p:blipFill>
        <p:spPr>
          <a:xfrm>
            <a:off x="1262476" y="3437249"/>
            <a:ext cx="594600" cy="673332"/>
          </a:xfrm>
          <a:prstGeom prst="rect">
            <a:avLst/>
          </a:prstGeom>
          <a:noFill/>
          <a:ln>
            <a:noFill/>
          </a:ln>
        </p:spPr>
      </p:pic>
      <p:pic>
        <p:nvPicPr>
          <p:cNvPr id="1112" name="Google Shape;1112;p87"/>
          <p:cNvPicPr preferRelativeResize="0"/>
          <p:nvPr/>
        </p:nvPicPr>
        <p:blipFill>
          <a:blip r:embed="rId4">
            <a:alphaModFix/>
          </a:blip>
          <a:stretch>
            <a:fillRect/>
          </a:stretch>
        </p:blipFill>
        <p:spPr>
          <a:xfrm>
            <a:off x="2468527" y="2865700"/>
            <a:ext cx="594600" cy="400851"/>
          </a:xfrm>
          <a:prstGeom prst="rect">
            <a:avLst/>
          </a:prstGeom>
          <a:noFill/>
          <a:ln>
            <a:noFill/>
          </a:ln>
        </p:spPr>
      </p:pic>
      <p:pic>
        <p:nvPicPr>
          <p:cNvPr id="1113" name="Google Shape;1113;p87"/>
          <p:cNvPicPr preferRelativeResize="0"/>
          <p:nvPr/>
        </p:nvPicPr>
        <p:blipFill>
          <a:blip r:embed="rId4">
            <a:alphaModFix/>
          </a:blip>
          <a:stretch>
            <a:fillRect/>
          </a:stretch>
        </p:blipFill>
        <p:spPr>
          <a:xfrm>
            <a:off x="3369602" y="3537600"/>
            <a:ext cx="594600" cy="400851"/>
          </a:xfrm>
          <a:prstGeom prst="rect">
            <a:avLst/>
          </a:prstGeom>
          <a:noFill/>
          <a:ln>
            <a:noFill/>
          </a:ln>
        </p:spPr>
      </p:pic>
      <p:pic>
        <p:nvPicPr>
          <p:cNvPr id="1114" name="Google Shape;1114;p87"/>
          <p:cNvPicPr preferRelativeResize="0"/>
          <p:nvPr/>
        </p:nvPicPr>
        <p:blipFill>
          <a:blip r:embed="rId5">
            <a:alphaModFix/>
          </a:blip>
          <a:stretch>
            <a:fillRect/>
          </a:stretch>
        </p:blipFill>
        <p:spPr>
          <a:xfrm>
            <a:off x="4508622" y="1839564"/>
            <a:ext cx="507186" cy="514500"/>
          </a:xfrm>
          <a:prstGeom prst="rect">
            <a:avLst/>
          </a:prstGeom>
          <a:noFill/>
          <a:ln>
            <a:noFill/>
          </a:ln>
        </p:spPr>
      </p:pic>
      <p:pic>
        <p:nvPicPr>
          <p:cNvPr id="1115" name="Google Shape;1115;p87"/>
          <p:cNvPicPr preferRelativeResize="0"/>
          <p:nvPr/>
        </p:nvPicPr>
        <p:blipFill>
          <a:blip r:embed="rId5">
            <a:alphaModFix/>
          </a:blip>
          <a:stretch>
            <a:fillRect/>
          </a:stretch>
        </p:blipFill>
        <p:spPr>
          <a:xfrm>
            <a:off x="3207472" y="1619989"/>
            <a:ext cx="507186" cy="5145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19" name="Shape 1119"/>
        <p:cNvGrpSpPr/>
        <p:nvPr/>
      </p:nvGrpSpPr>
      <p:grpSpPr>
        <a:xfrm>
          <a:off x="0" y="0"/>
          <a:ext cx="0" cy="0"/>
        </a:xfrm>
      </p:grpSpPr>
      <p:sp>
        <p:nvSpPr>
          <p:cNvPr id="1120" name="Google Shape;1120;p88"/>
          <p:cNvSpPr txBox="1"/>
          <p:nvPr/>
        </p:nvSpPr>
        <p:spPr>
          <a:xfrm>
            <a:off x="5534525" y="2935225"/>
            <a:ext cx="3285600" cy="1384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Dhanka waqooyi bari ee Oakfield, cimiladu waa qorrax. Si kastaba ha ahaatee, dhanka galbeed ee Oakfield, cimiladu waa daruuro leh roob da'aya.</a:t>
            </a:r>
            <a:endParaRPr sz="1800">
              <a:latin typeface="Lexend"/>
              <a:ea typeface="Lexend"/>
              <a:cs typeface="Lexend"/>
              <a:sym typeface="Lexend"/>
            </a:endParaRPr>
          </a:p>
        </p:txBody>
      </p:sp>
      <p:grpSp>
        <p:nvGrpSpPr>
          <p:cNvPr id="1121" name="Google Shape;1121;p88"/>
          <p:cNvGrpSpPr/>
          <p:nvPr/>
        </p:nvGrpSpPr>
        <p:grpSpPr>
          <a:xfrm>
            <a:off x="-1103578" y="825255"/>
            <a:ext cx="6689592" cy="4902346"/>
            <a:chOff x="-1103578" y="825255"/>
            <a:chExt cx="6689592" cy="4902346"/>
          </a:xfrm>
        </p:grpSpPr>
        <p:sp>
          <p:nvSpPr>
            <p:cNvPr id="1122" name="Google Shape;1122;p88"/>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23" name="Google Shape;1123;p88"/>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a:lstStyle/>
            <a:p/>
          </p:txBody>
        </p:sp>
        <p:sp>
          <p:nvSpPr>
            <p:cNvPr id="1124" name="Google Shape;1124;p88"/>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a:lstStyle/>
            <a:p/>
          </p:txBody>
        </p:sp>
        <p:sp>
          <p:nvSpPr>
            <p:cNvPr id="1125" name="Google Shape;1125;p88"/>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26" name="Google Shape;1126;p88"/>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27" name="Google Shape;1127;p88"/>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28" name="Google Shape;1128;p88"/>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129" name="Google Shape;1129;p88"/>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30" name="Google Shape;1130;p88"/>
            <p:cNvSpPr txBox="1"/>
            <p:nvPr/>
          </p:nvSpPr>
          <p:spPr>
            <a:xfrm>
              <a:off x="492224" y="2424770"/>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7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700">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131" name="Google Shape;1131;p88"/>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132" name="Google Shape;1132;p88"/>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cxnSp>
          <p:nvCxnSpPr>
            <p:cNvPr id="1133" name="Google Shape;1133;p88"/>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134" name="Google Shape;1134;p88"/>
            <p:cNvSpPr txBox="1"/>
            <p:nvPr/>
          </p:nvSpPr>
          <p:spPr>
            <a:xfrm>
              <a:off x="4343420" y="2872765"/>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7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7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135" name="Google Shape;1135;p88"/>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136" name="Google Shape;1136;p88"/>
            <p:cNvGrpSpPr/>
            <p:nvPr/>
          </p:nvGrpSpPr>
          <p:grpSpPr>
            <a:xfrm flipH="1">
              <a:off x="3669564" y="3932182"/>
              <a:ext cx="1248041" cy="396900"/>
              <a:chOff x="2441679" y="3932182"/>
              <a:chExt cx="1248041" cy="396900"/>
            </a:xfrm>
          </p:grpSpPr>
          <p:sp>
            <p:nvSpPr>
              <p:cNvPr id="1137" name="Google Shape;1137;p88"/>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7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7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138" name="Google Shape;1138;p88"/>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139" name="Google Shape;1139;p88"/>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40" name="Google Shape;1140;p88"/>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141" name="Google Shape;1141;p88"/>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cxnSp>
          <p:nvCxnSpPr>
            <p:cNvPr id="1142" name="Google Shape;1142;p88"/>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143" name="Google Shape;1143;p88"/>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7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144" name="Google Shape;1144;p88"/>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145" name="Google Shape;1145;p88"/>
            <p:cNvGrpSpPr/>
            <p:nvPr/>
          </p:nvGrpSpPr>
          <p:grpSpPr>
            <a:xfrm>
              <a:off x="1477885" y="1320642"/>
              <a:ext cx="3735237" cy="2185338"/>
              <a:chOff x="1477885" y="1320642"/>
              <a:chExt cx="3735237" cy="2185338"/>
            </a:xfrm>
          </p:grpSpPr>
          <p:sp>
            <p:nvSpPr>
              <p:cNvPr id="1146" name="Google Shape;1146;p88"/>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147" name="Google Shape;1147;p88"/>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1148" name="Google Shape;1148;p88"/>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1149" name="Google Shape;1149;p88"/>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sp>
            <p:nvSpPr>
              <p:cNvPr id="1150" name="Google Shape;1150;p88"/>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151" name="Google Shape;1151;p88"/>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grpSp>
        <p:cxnSp>
          <p:nvCxnSpPr>
            <p:cNvPr id="1152" name="Google Shape;1152;p88"/>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153" name="Google Shape;1153;p88"/>
            <p:cNvSpPr txBox="1"/>
            <p:nvPr/>
          </p:nvSpPr>
          <p:spPr>
            <a:xfrm>
              <a:off x="894450" y="4166718"/>
              <a:ext cx="923400" cy="2988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700">
                  <a:solidFill>
                    <a:srgbClr val="000000"/>
                  </a:solidFill>
                  <a:latin typeface="Lexend"/>
                  <a:ea typeface="Lexend"/>
                  <a:cs typeface="Lexend"/>
                  <a:sym typeface="Lexend"/>
                </a:rPr>
                <a:t>Oakmoor</a:t>
              </a:r>
              <a:r>
                <a:rPr lang="en-GB" sz="1700">
                  <a:latin typeface="Lexend"/>
                  <a:ea typeface="Lexend"/>
                  <a:cs typeface="Lexend"/>
                  <a:sym typeface="Lexend"/>
                </a:rPr>
                <a:t/>
              </a:r>
              <a:endParaRPr>
                <a:solidFill>
                  <a:srgbClr val="000000"/>
                </a:solidFill>
                <a:latin typeface="Lexend"/>
                <a:ea typeface="Lexend"/>
                <a:cs typeface="Lexend"/>
                <a:sym typeface="Lexend"/>
              </a:endParaRPr>
            </a:p>
          </p:txBody>
        </p:sp>
        <p:sp>
          <p:nvSpPr>
            <p:cNvPr id="1154" name="Google Shape;1154;p88"/>
            <p:cNvSpPr/>
            <p:nvPr/>
          </p:nvSpPr>
          <p:spPr>
            <a:xfrm>
              <a:off x="365725" y="1265725"/>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155" name="Google Shape;1155;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Fahanka saadaasha cimilada ee aasaasiga ah</a:t>
            </a:r>
            <a:endParaRPr/>
          </a:p>
        </p:txBody>
      </p:sp>
      <p:sp>
        <p:nvSpPr>
          <p:cNvPr id="1156" name="Google Shape;1156;p88"/>
          <p:cNvSpPr txBox="1"/>
          <p:nvPr/>
        </p:nvSpPr>
        <p:spPr>
          <a:xfrm>
            <a:off x="5534525" y="1487525"/>
            <a:ext cx="3285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Tusaale ahaan</a:t>
            </a:r>
            <a:endParaRPr sz="1800">
              <a:solidFill>
                <a:schemeClr val="dk1"/>
              </a:solidFill>
              <a:latin typeface="Lexend"/>
              <a:ea typeface="Lexend"/>
              <a:cs typeface="Lexend"/>
              <a:sym typeface="Lexend"/>
            </a:endParaRPr>
          </a:p>
          <a:p>
            <a:pPr marL="0" lvl="0" indent="0" algn="l" rtl="0">
              <a:spcBef>
                <a:spcPts val="1000"/>
              </a:spcBef>
              <a:spcAft>
                <a:spcPts val="1000"/>
              </a:spcAft>
              <a:buNone/>
            </a:pPr>
            <a:r>
              <a:rPr lang="en-GB" sz="1400">
                <a:solidFill>
                  <a:schemeClr val="dk1"/>
                </a:solidFill>
                <a:latin typeface="Lexend"/>
                <a:ea typeface="Lexend"/>
                <a:cs typeface="Lexend"/>
                <a:sym typeface="Lexend"/>
              </a:rPr>
              <a:t>3 pm, cimilada Oakfield waxay ka diiran tahay bari, oo ka qabow tahay galbeed.</a:t>
            </a:r>
            <a:endParaRPr sz="1800">
              <a:latin typeface="Lexend"/>
              <a:ea typeface="Lexend"/>
              <a:cs typeface="Lexend"/>
              <a:sym typeface="Lexend"/>
            </a:endParaRPr>
          </a:p>
        </p:txBody>
      </p:sp>
      <p:sp>
        <p:nvSpPr>
          <p:cNvPr id="1157" name="Google Shape;1157;p88"/>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Khariidadda cimilada waxaa loo isticmaali karaa in lagu barbar dhigo xaaladaha cimilada meel ballaaran, oo lagu qiimeeyo noocyada isbeddellada ee jira.</a:t>
            </a:r>
            <a:endParaRPr sz="1800">
              <a:latin typeface="Lexend"/>
              <a:ea typeface="Lexend"/>
              <a:cs typeface="Lexend"/>
              <a:sym typeface="Lexend"/>
            </a:endParaRPr>
          </a:p>
        </p:txBody>
      </p:sp>
      <p:pic>
        <p:nvPicPr>
          <p:cNvPr id="1158" name="Google Shape;1158;p88"/>
          <p:cNvPicPr preferRelativeResize="0"/>
          <p:nvPr/>
        </p:nvPicPr>
        <p:blipFill>
          <a:blip r:embed="rId3">
            <a:alphaModFix/>
          </a:blip>
          <a:stretch>
            <a:fillRect/>
          </a:stretch>
        </p:blipFill>
        <p:spPr>
          <a:xfrm>
            <a:off x="1489351" y="1865588"/>
            <a:ext cx="594600" cy="673332"/>
          </a:xfrm>
          <a:prstGeom prst="rect">
            <a:avLst/>
          </a:prstGeom>
          <a:noFill/>
          <a:ln>
            <a:noFill/>
          </a:ln>
        </p:spPr>
      </p:pic>
      <p:pic>
        <p:nvPicPr>
          <p:cNvPr id="1159" name="Google Shape;1159;p88"/>
          <p:cNvPicPr preferRelativeResize="0"/>
          <p:nvPr/>
        </p:nvPicPr>
        <p:blipFill>
          <a:blip r:embed="rId3">
            <a:alphaModFix/>
          </a:blip>
          <a:stretch>
            <a:fillRect/>
          </a:stretch>
        </p:blipFill>
        <p:spPr>
          <a:xfrm>
            <a:off x="1262476" y="3437249"/>
            <a:ext cx="594600" cy="673332"/>
          </a:xfrm>
          <a:prstGeom prst="rect">
            <a:avLst/>
          </a:prstGeom>
          <a:noFill/>
          <a:ln>
            <a:noFill/>
          </a:ln>
        </p:spPr>
      </p:pic>
      <p:pic>
        <p:nvPicPr>
          <p:cNvPr id="1160" name="Google Shape;1160;p88"/>
          <p:cNvPicPr preferRelativeResize="0"/>
          <p:nvPr/>
        </p:nvPicPr>
        <p:blipFill>
          <a:blip r:embed="rId4">
            <a:alphaModFix/>
          </a:blip>
          <a:stretch>
            <a:fillRect/>
          </a:stretch>
        </p:blipFill>
        <p:spPr>
          <a:xfrm>
            <a:off x="2468527" y="2865700"/>
            <a:ext cx="594600" cy="400851"/>
          </a:xfrm>
          <a:prstGeom prst="rect">
            <a:avLst/>
          </a:prstGeom>
          <a:noFill/>
          <a:ln>
            <a:noFill/>
          </a:ln>
        </p:spPr>
      </p:pic>
      <p:pic>
        <p:nvPicPr>
          <p:cNvPr id="1161" name="Google Shape;1161;p88"/>
          <p:cNvPicPr preferRelativeResize="0"/>
          <p:nvPr/>
        </p:nvPicPr>
        <p:blipFill>
          <a:blip r:embed="rId4">
            <a:alphaModFix/>
          </a:blip>
          <a:stretch>
            <a:fillRect/>
          </a:stretch>
        </p:blipFill>
        <p:spPr>
          <a:xfrm>
            <a:off x="3369602" y="3537600"/>
            <a:ext cx="594600" cy="400851"/>
          </a:xfrm>
          <a:prstGeom prst="rect">
            <a:avLst/>
          </a:prstGeom>
          <a:noFill/>
          <a:ln>
            <a:noFill/>
          </a:ln>
        </p:spPr>
      </p:pic>
      <p:pic>
        <p:nvPicPr>
          <p:cNvPr id="1162" name="Google Shape;1162;p88"/>
          <p:cNvPicPr preferRelativeResize="0"/>
          <p:nvPr/>
        </p:nvPicPr>
        <p:blipFill>
          <a:blip r:embed="rId5">
            <a:alphaModFix/>
          </a:blip>
          <a:stretch>
            <a:fillRect/>
          </a:stretch>
        </p:blipFill>
        <p:spPr>
          <a:xfrm>
            <a:off x="4508622" y="1839564"/>
            <a:ext cx="507186" cy="514500"/>
          </a:xfrm>
          <a:prstGeom prst="rect">
            <a:avLst/>
          </a:prstGeom>
          <a:noFill/>
          <a:ln>
            <a:noFill/>
          </a:ln>
        </p:spPr>
      </p:pic>
      <p:pic>
        <p:nvPicPr>
          <p:cNvPr id="1163" name="Google Shape;1163;p88"/>
          <p:cNvPicPr preferRelativeResize="0"/>
          <p:nvPr/>
        </p:nvPicPr>
        <p:blipFill>
          <a:blip r:embed="rId5">
            <a:alphaModFix/>
          </a:blip>
          <a:stretch>
            <a:fillRect/>
          </a:stretch>
        </p:blipFill>
        <p:spPr>
          <a:xfrm>
            <a:off x="3207472" y="1619989"/>
            <a:ext cx="507186" cy="5145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67" name="Shape 1167"/>
        <p:cNvGrpSpPr/>
        <p:nvPr/>
      </p:nvGrpSpPr>
      <p:grpSpPr>
        <a:xfrm>
          <a:off x="0" y="0"/>
          <a:ext cx="0" cy="0"/>
        </a:xfrm>
      </p:grpSpPr>
      <p:pic>
        <p:nvPicPr>
          <p:cNvPr id="1168" name="Google Shape;1168;p89"/>
          <p:cNvPicPr preferRelativeResize="0"/>
          <p:nvPr/>
        </p:nvPicPr>
        <p:blipFill>
          <a:blip r:embed="rId3">
            <a:alphaModFix/>
          </a:blip>
          <a:srcRect r="57905" b="43691"/>
          <a:stretch>
            <a:fillRect/>
          </a:stretch>
        </p:blipFill>
        <p:spPr>
          <a:xfrm rot="10800000">
            <a:off x="6159050" y="3378625"/>
            <a:ext cx="2297800" cy="1395725"/>
          </a:xfrm>
          <a:prstGeom prst="rect">
            <a:avLst/>
          </a:prstGeom>
          <a:noFill/>
          <a:ln>
            <a:noFill/>
          </a:ln>
        </p:spPr>
      </p:pic>
      <p:grpSp>
        <p:nvGrpSpPr>
          <p:cNvPr id="1169" name="Google Shape;1169;p89"/>
          <p:cNvGrpSpPr/>
          <p:nvPr/>
        </p:nvGrpSpPr>
        <p:grpSpPr>
          <a:xfrm rot="10800000">
            <a:off x="5814784" y="2248681"/>
            <a:ext cx="2273890" cy="878496"/>
            <a:chOff x="6151476" y="784700"/>
            <a:chExt cx="2676424" cy="1015251"/>
          </a:xfrm>
        </p:grpSpPr>
        <p:pic>
          <p:nvPicPr>
            <p:cNvPr id="1170" name="Google Shape;1170;p89"/>
            <p:cNvPicPr preferRelativeResize="0"/>
            <p:nvPr/>
          </p:nvPicPr>
          <p:blipFill>
            <a:blip r:embed="rId3">
              <a:alphaModFix/>
            </a:blip>
            <a:srcRect t="34046" r="57905" b="43690"/>
            <a:stretch>
              <a:fillRect/>
            </a:stretch>
          </p:blipFill>
          <p:spPr>
            <a:xfrm flipH="1">
              <a:off x="6151476" y="1128475"/>
              <a:ext cx="2676424" cy="671475"/>
            </a:xfrm>
            <a:prstGeom prst="rect">
              <a:avLst/>
            </a:prstGeom>
            <a:noFill/>
            <a:ln>
              <a:noFill/>
            </a:ln>
          </p:spPr>
        </p:pic>
        <p:pic>
          <p:nvPicPr>
            <p:cNvPr id="1171" name="Google Shape;1171;p89"/>
            <p:cNvPicPr preferRelativeResize="0"/>
            <p:nvPr/>
          </p:nvPicPr>
          <p:blipFill>
            <a:blip r:embed="rId3">
              <a:alphaModFix/>
            </a:blip>
            <a:srcRect r="57905" b="88189"/>
            <a:stretch>
              <a:fillRect/>
            </a:stretch>
          </p:blipFill>
          <p:spPr>
            <a:xfrm flipH="1">
              <a:off x="6154102" y="784700"/>
              <a:ext cx="2666148" cy="355251"/>
            </a:xfrm>
            <a:prstGeom prst="rect">
              <a:avLst/>
            </a:prstGeom>
            <a:noFill/>
            <a:ln>
              <a:noFill/>
            </a:ln>
          </p:spPr>
        </p:pic>
      </p:grpSp>
      <p:grpSp>
        <p:nvGrpSpPr>
          <p:cNvPr id="1172" name="Google Shape;1172;p89"/>
          <p:cNvGrpSpPr/>
          <p:nvPr/>
        </p:nvGrpSpPr>
        <p:grpSpPr>
          <a:xfrm rot="10800000" flipH="1">
            <a:off x="6115197" y="920500"/>
            <a:ext cx="2676424" cy="878496"/>
            <a:chOff x="6151476" y="784700"/>
            <a:chExt cx="2676424" cy="1015251"/>
          </a:xfrm>
        </p:grpSpPr>
        <p:pic>
          <p:nvPicPr>
            <p:cNvPr id="1173" name="Google Shape;1173;p89"/>
            <p:cNvPicPr preferRelativeResize="0"/>
            <p:nvPr/>
          </p:nvPicPr>
          <p:blipFill>
            <a:blip r:embed="rId3">
              <a:alphaModFix/>
            </a:blip>
            <a:srcRect t="34046" r="57905" b="43690"/>
            <a:stretch>
              <a:fillRect/>
            </a:stretch>
          </p:blipFill>
          <p:spPr>
            <a:xfrm flipH="1">
              <a:off x="6151476" y="1128475"/>
              <a:ext cx="2676424" cy="671475"/>
            </a:xfrm>
            <a:prstGeom prst="rect">
              <a:avLst/>
            </a:prstGeom>
            <a:noFill/>
            <a:ln>
              <a:noFill/>
            </a:ln>
          </p:spPr>
        </p:pic>
        <p:pic>
          <p:nvPicPr>
            <p:cNvPr id="1174" name="Google Shape;1174;p89"/>
            <p:cNvPicPr preferRelativeResize="0"/>
            <p:nvPr/>
          </p:nvPicPr>
          <p:blipFill>
            <a:blip r:embed="rId3">
              <a:alphaModFix/>
            </a:blip>
            <a:srcRect r="57905" b="88189"/>
            <a:stretch>
              <a:fillRect/>
            </a:stretch>
          </p:blipFill>
          <p:spPr>
            <a:xfrm flipH="1">
              <a:off x="6154102" y="784700"/>
              <a:ext cx="2666148" cy="355251"/>
            </a:xfrm>
            <a:prstGeom prst="rect">
              <a:avLst/>
            </a:prstGeom>
            <a:noFill/>
            <a:ln>
              <a:noFill/>
            </a:ln>
          </p:spPr>
        </p:pic>
      </p:grpSp>
      <p:sp>
        <p:nvSpPr>
          <p:cNvPr id="1175" name="Google Shape;1175;p89"/>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76" name="Google Shape;1176;p89"/>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177" name="Google Shape;1177;p89"/>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178" name="Google Shape;1178;p89"/>
          <p:cNvSpPr/>
          <p:nvPr/>
        </p:nvSpPr>
        <p:spPr>
          <a:xfrm>
            <a:off x="-1103578" y="825255"/>
            <a:ext cx="6598500" cy="4404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79" name="Google Shape;1179;p89"/>
          <p:cNvSpPr/>
          <p:nvPr/>
        </p:nvSpPr>
        <p:spPr>
          <a:xfrm>
            <a:off x="-1103578" y="1192369"/>
            <a:ext cx="1469400" cy="39495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80" name="Google Shape;1180;p89"/>
          <p:cNvSpPr/>
          <p:nvPr/>
        </p:nvSpPr>
        <p:spPr>
          <a:xfrm>
            <a:off x="-178185" y="4747201"/>
            <a:ext cx="5764200" cy="9804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81" name="Google Shape;1181;p89"/>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182" name="Google Shape;1182;p89"/>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83" name="Google Shape;1183;p89"/>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4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400">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184" name="Google Shape;1184;p89"/>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185" name="Google Shape;1185;p89"/>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186" name="Google Shape;1186;p89"/>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187" name="Google Shape;1187;p89"/>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4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4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188" name="Google Shape;1188;p89"/>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189" name="Google Shape;1189;p89"/>
          <p:cNvGrpSpPr/>
          <p:nvPr/>
        </p:nvGrpSpPr>
        <p:grpSpPr>
          <a:xfrm flipH="1">
            <a:off x="3669564" y="3932182"/>
            <a:ext cx="1248041" cy="396900"/>
            <a:chOff x="2441679" y="3932182"/>
            <a:chExt cx="1248041" cy="396900"/>
          </a:xfrm>
        </p:grpSpPr>
        <p:sp>
          <p:nvSpPr>
            <p:cNvPr id="1190" name="Google Shape;1190;p89"/>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7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7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191" name="Google Shape;1191;p89"/>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192" name="Google Shape;1192;p89"/>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3" name="Google Shape;1193;p89"/>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4" name="Google Shape;1194;p89"/>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17:00</a:t>
            </a:r>
            <a:endParaRPr sz="1600">
              <a:solidFill>
                <a:srgbClr val="FFFFFF"/>
              </a:solidFill>
              <a:latin typeface="Lexend"/>
              <a:ea typeface="Lexend"/>
              <a:cs typeface="Lexend"/>
              <a:sym typeface="Lexend"/>
            </a:endParaRPr>
          </a:p>
        </p:txBody>
      </p:sp>
      <p:cxnSp>
        <p:nvCxnSpPr>
          <p:cNvPr id="1195" name="Google Shape;1195;p89"/>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196" name="Google Shape;1196;p89"/>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4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197" name="Google Shape;1197;p89"/>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98" name="Google Shape;1198;p89"/>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1199" name="Google Shape;1199;p89"/>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sp>
        <p:nvSpPr>
          <p:cNvPr id="1200" name="Google Shape;1200;p89"/>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201" name="Google Shape;1201;p89"/>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202" name="Google Shape;1202;p89"/>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14°C</a:t>
            </a:r>
            <a:endParaRPr sz="1800">
              <a:solidFill>
                <a:srgbClr val="FFFFFF"/>
              </a:solidFill>
              <a:latin typeface="Lexend"/>
              <a:ea typeface="Lexend"/>
              <a:cs typeface="Lexend"/>
              <a:sym typeface="Lexend"/>
            </a:endParaRPr>
          </a:p>
        </p:txBody>
      </p:sp>
      <p:sp>
        <p:nvSpPr>
          <p:cNvPr id="1203" name="Google Shape;1203;p89"/>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14°C</a:t>
            </a:r>
            <a:endParaRPr sz="1800">
              <a:solidFill>
                <a:srgbClr val="FFFFFF"/>
              </a:solidFill>
              <a:latin typeface="Lexend"/>
              <a:ea typeface="Lexend"/>
              <a:cs typeface="Lexend"/>
              <a:sym typeface="Lexend"/>
            </a:endParaRPr>
          </a:p>
        </p:txBody>
      </p:sp>
      <p:cxnSp>
        <p:nvCxnSpPr>
          <p:cNvPr id="1204" name="Google Shape;1204;p89"/>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205" name="Google Shape;1205;p89"/>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400">
                <a:solidFill>
                  <a:srgbClr val="000000"/>
                </a:solidFill>
                <a:latin typeface="Lexend"/>
                <a:ea typeface="Lexend"/>
                <a:cs typeface="Lexend"/>
                <a:sym typeface="Lexend"/>
              </a:rPr>
              <a:t>Oakmoor</a:t>
            </a:r>
            <a:r>
              <a:rPr lang="en-GB" sz="1400">
                <a:latin typeface="Lexend"/>
                <a:ea typeface="Lexend"/>
                <a:cs typeface="Lexend"/>
                <a:sym typeface="Lexend"/>
              </a:rPr>
              <a:t/>
            </a:r>
            <a:endParaRPr>
              <a:solidFill>
                <a:srgbClr val="000000"/>
              </a:solidFill>
              <a:latin typeface="Lexend"/>
              <a:ea typeface="Lexend"/>
              <a:cs typeface="Lexend"/>
              <a:sym typeface="Lexend"/>
            </a:endParaRPr>
          </a:p>
        </p:txBody>
      </p:sp>
      <p:sp>
        <p:nvSpPr>
          <p:cNvPr id="1206" name="Google Shape;1206;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Fahanka saadaasha cimilada ee aasaasiga ah</a:t>
            </a:r>
            <a:endParaRPr/>
          </a:p>
        </p:txBody>
      </p:sp>
      <p:sp>
        <p:nvSpPr>
          <p:cNvPr id="1207" name="Google Shape;1207;p89"/>
          <p:cNvSpPr txBox="1"/>
          <p:nvPr/>
        </p:nvSpPr>
        <p:spPr>
          <a:xfrm>
            <a:off x="324000" y="626825"/>
            <a:ext cx="52875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Yaa hadalkiisu ku saabsan cimilada uu sax yahay?</a:t>
            </a:r>
            <a:endParaRPr sz="1800">
              <a:latin typeface="Lexend"/>
              <a:ea typeface="Lexend"/>
              <a:cs typeface="Lexend"/>
              <a:sym typeface="Lexend"/>
            </a:endParaRPr>
          </a:p>
        </p:txBody>
      </p:sp>
      <p:grpSp>
        <p:nvGrpSpPr>
          <p:cNvPr id="1208" name="Google Shape;1208;p89"/>
          <p:cNvGrpSpPr/>
          <p:nvPr/>
        </p:nvGrpSpPr>
        <p:grpSpPr>
          <a:xfrm>
            <a:off x="5433625" y="668477"/>
            <a:ext cx="882300" cy="878466"/>
            <a:chOff x="5607800" y="2906197"/>
            <a:chExt cx="882300" cy="878466"/>
          </a:xfrm>
        </p:grpSpPr>
        <p:pic>
          <p:nvPicPr>
            <p:cNvPr id="1209" name="Google Shape;1209;p89"/>
            <p:cNvPicPr preferRelativeResize="0"/>
            <p:nvPr/>
          </p:nvPicPr>
          <p:blipFill>
            <a:blip r:embed="rId14">
              <a:alphaModFix/>
            </a:blip>
            <a:stretch>
              <a:fillRect/>
            </a:stretch>
          </p:blipFill>
          <p:spPr>
            <a:xfrm>
              <a:off x="5889738" y="2906197"/>
              <a:ext cx="318430" cy="601274"/>
            </a:xfrm>
            <a:prstGeom prst="rect">
              <a:avLst/>
            </a:prstGeom>
            <a:noFill/>
            <a:ln>
              <a:noFill/>
            </a:ln>
          </p:spPr>
        </p:pic>
        <p:sp>
          <p:nvSpPr>
            <p:cNvPr id="1210" name="Google Shape;1210;p89"/>
            <p:cNvSpPr txBox="1"/>
            <p:nvPr/>
          </p:nvSpPr>
          <p:spPr>
            <a:xfrm>
              <a:off x="5607800" y="3507463"/>
              <a:ext cx="882300" cy="277200"/>
            </a:xfrm>
            <a:prstGeom prst="rect">
              <a:avLst/>
            </a:prstGeom>
            <a:noFill/>
            <a:ln>
              <a:noFill/>
            </a:ln>
          </p:spPr>
          <p:txBody>
            <a:bodyPr spcFirstLastPara="1" wrap="none" lIns="0" tIns="0" rIns="0" bIns="0" anchor="t" anchorCtr="0">
              <a:spAutoFit/>
            </a:bodyPr>
            <a:lstStyle/>
            <a:p>
              <a:pPr marL="0" lvl="0" indent="0" algn="ctr" rtl="0">
                <a:spcBef>
                  <a:spcPct val="0"/>
                </a:spcBef>
                <a:spcAft>
                  <a:spcPts val="1000"/>
                </a:spcAft>
                <a:buNone/>
              </a:pPr>
              <a:r>
                <a:rPr lang="en-GB" sz="1700">
                  <a:solidFill>
                    <a:schemeClr val="dk1"/>
                  </a:solidFill>
                  <a:latin typeface="Lexend"/>
                  <a:ea typeface="Lexend"/>
                  <a:cs typeface="Lexend"/>
                  <a:sym typeface="Lexend"/>
                </a:rPr>
                <a:t>Caasha</a:t>
              </a:r>
              <a:endParaRPr sz="1800">
                <a:latin typeface="Lexend"/>
                <a:ea typeface="Lexend"/>
                <a:cs typeface="Lexend"/>
                <a:sym typeface="Lexend"/>
              </a:endParaRPr>
            </a:p>
          </p:txBody>
        </p:sp>
      </p:grpSp>
      <p:sp>
        <p:nvSpPr>
          <p:cNvPr id="1211" name="Google Shape;1211;p89"/>
          <p:cNvSpPr txBox="1"/>
          <p:nvPr/>
        </p:nvSpPr>
        <p:spPr>
          <a:xfrm flipH="1">
            <a:off x="5925722" y="2543832"/>
            <a:ext cx="20115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Waxaa jira roob Oakmoor.</a:t>
            </a:r>
            <a:endParaRPr sz="1800">
              <a:latin typeface="Lexend"/>
              <a:ea typeface="Lexend"/>
              <a:cs typeface="Lexend"/>
              <a:sym typeface="Lexend"/>
            </a:endParaRPr>
          </a:p>
        </p:txBody>
      </p:sp>
      <p:sp>
        <p:nvSpPr>
          <p:cNvPr id="1212" name="Google Shape;1212;p89"/>
          <p:cNvSpPr txBox="1"/>
          <p:nvPr/>
        </p:nvSpPr>
        <p:spPr>
          <a:xfrm>
            <a:off x="6293314" y="1208747"/>
            <a:ext cx="2367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Waxaa jira roob waqooyi-bari Oakfield.</a:t>
            </a:r>
            <a:endParaRPr sz="1800">
              <a:latin typeface="Lexend"/>
              <a:ea typeface="Lexend"/>
              <a:cs typeface="Lexend"/>
              <a:sym typeface="Lexend"/>
            </a:endParaRPr>
          </a:p>
        </p:txBody>
      </p:sp>
      <p:grpSp>
        <p:nvGrpSpPr>
          <p:cNvPr id="1213" name="Google Shape;1213;p89"/>
          <p:cNvGrpSpPr/>
          <p:nvPr/>
        </p:nvGrpSpPr>
        <p:grpSpPr>
          <a:xfrm flipH="1">
            <a:off x="7909325" y="1965756"/>
            <a:ext cx="882300" cy="814881"/>
            <a:chOff x="6717975" y="2969781"/>
            <a:chExt cx="882300" cy="814881"/>
          </a:xfrm>
        </p:grpSpPr>
        <p:sp>
          <p:nvSpPr>
            <p:cNvPr id="1214" name="Google Shape;1214;p89"/>
            <p:cNvSpPr txBox="1"/>
            <p:nvPr/>
          </p:nvSpPr>
          <p:spPr>
            <a:xfrm>
              <a:off x="6717975" y="3507463"/>
              <a:ext cx="882300" cy="277200"/>
            </a:xfrm>
            <a:prstGeom prst="rect">
              <a:avLst/>
            </a:prstGeom>
            <a:noFill/>
            <a:ln>
              <a:noFill/>
            </a:ln>
          </p:spPr>
          <p:txBody>
            <a:bodyPr spcFirstLastPara="1" wrap="none" lIns="0" tIns="0" rIns="0" bIns="0" anchor="t" anchorCtr="0">
              <a:spAutoFit/>
            </a:bodyPr>
            <a:lstStyle/>
            <a:p>
              <a:pPr marL="0" lvl="0" indent="0" algn="ctr" rtl="0">
                <a:spcBef>
                  <a:spcPct val="0"/>
                </a:spcBef>
                <a:spcAft>
                  <a:spcPts val="1000"/>
                </a:spcAft>
                <a:buNone/>
              </a:pPr>
              <a:r>
                <a:rPr lang="en-GB" sz="1700">
                  <a:solidFill>
                    <a:schemeClr val="dk1"/>
                  </a:solidFill>
                  <a:latin typeface="Lexend"/>
                  <a:ea typeface="Lexend"/>
                  <a:cs typeface="Lexend"/>
                  <a:sym typeface="Lexend"/>
                </a:rPr>
                <a:t>Layla</a:t>
              </a:r>
              <a:endParaRPr sz="1800">
                <a:latin typeface="Lexend"/>
                <a:ea typeface="Lexend"/>
                <a:cs typeface="Lexend"/>
                <a:sym typeface="Lexend"/>
              </a:endParaRPr>
            </a:p>
          </p:txBody>
        </p:sp>
        <p:pic>
          <p:nvPicPr>
            <p:cNvPr id="1215" name="Google Shape;1215;p89"/>
            <p:cNvPicPr preferRelativeResize="0"/>
            <p:nvPr/>
          </p:nvPicPr>
          <p:blipFill>
            <a:blip r:embed="rId15">
              <a:alphaModFix/>
            </a:blip>
            <a:stretch>
              <a:fillRect/>
            </a:stretch>
          </p:blipFill>
          <p:spPr>
            <a:xfrm>
              <a:off x="6952817" y="2969781"/>
              <a:ext cx="412631" cy="540427"/>
            </a:xfrm>
            <a:prstGeom prst="rect">
              <a:avLst/>
            </a:prstGeom>
            <a:noFill/>
            <a:ln>
              <a:noFill/>
            </a:ln>
          </p:spPr>
        </p:pic>
      </p:grpSp>
      <p:sp>
        <p:nvSpPr>
          <p:cNvPr id="1216" name="Google Shape;1216;p89"/>
          <p:cNvSpPr txBox="1"/>
          <p:nvPr/>
        </p:nvSpPr>
        <p:spPr>
          <a:xfrm>
            <a:off x="6340950" y="3630709"/>
            <a:ext cx="20751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Heerkulka koonfurta Oakfield wuu ka diiran yahay waqooyiga Oakfield.</a:t>
            </a:r>
            <a:endParaRPr sz="1800">
              <a:latin typeface="Lexend"/>
              <a:ea typeface="Lexend"/>
              <a:cs typeface="Lexend"/>
              <a:sym typeface="Lexend"/>
            </a:endParaRPr>
          </a:p>
        </p:txBody>
      </p:sp>
      <p:grpSp>
        <p:nvGrpSpPr>
          <p:cNvPr id="1217" name="Google Shape;1217;p89"/>
          <p:cNvGrpSpPr/>
          <p:nvPr/>
        </p:nvGrpSpPr>
        <p:grpSpPr>
          <a:xfrm>
            <a:off x="5433625" y="3256960"/>
            <a:ext cx="882300" cy="736452"/>
            <a:chOff x="7828150" y="3048210"/>
            <a:chExt cx="882300" cy="736452"/>
          </a:xfrm>
        </p:grpSpPr>
        <p:sp>
          <p:nvSpPr>
            <p:cNvPr id="1218" name="Google Shape;1218;p89"/>
            <p:cNvSpPr txBox="1"/>
            <p:nvPr/>
          </p:nvSpPr>
          <p:spPr>
            <a:xfrm>
              <a:off x="7828150" y="3507463"/>
              <a:ext cx="882300" cy="277200"/>
            </a:xfrm>
            <a:prstGeom prst="rect">
              <a:avLst/>
            </a:prstGeom>
            <a:noFill/>
            <a:ln>
              <a:noFill/>
            </a:ln>
          </p:spPr>
          <p:txBody>
            <a:bodyPr spcFirstLastPara="1" wrap="none" lIns="0" tIns="0" rIns="0" bIns="0" anchor="t" anchorCtr="0">
              <a:spAutoFit/>
            </a:bodyPr>
            <a:lstStyle/>
            <a:p>
              <a:pPr marL="0" lvl="0" indent="0" algn="ctr" rtl="0">
                <a:spcBef>
                  <a:spcPct val="0"/>
                </a:spcBef>
                <a:spcAft>
                  <a:spcPts val="1000"/>
                </a:spcAft>
                <a:buNone/>
              </a:pPr>
              <a:r>
                <a:rPr lang="en-GB" sz="1700">
                  <a:solidFill>
                    <a:schemeClr val="dk1"/>
                  </a:solidFill>
                  <a:latin typeface="Lexend"/>
                  <a:ea typeface="Lexend"/>
                  <a:cs typeface="Lexend"/>
                  <a:sym typeface="Lexend"/>
                </a:rPr>
                <a:t>Cabdi</a:t>
              </a:r>
              <a:endParaRPr sz="1800">
                <a:latin typeface="Lexend"/>
                <a:ea typeface="Lexend"/>
                <a:cs typeface="Lexend"/>
                <a:sym typeface="Lexend"/>
              </a:endParaRPr>
            </a:p>
          </p:txBody>
        </p:sp>
        <p:pic>
          <p:nvPicPr>
            <p:cNvPr id="1219" name="Google Shape;1219;p89"/>
            <p:cNvPicPr preferRelativeResize="0"/>
            <p:nvPr/>
          </p:nvPicPr>
          <p:blipFill>
            <a:blip r:embed="rId16">
              <a:alphaModFix/>
            </a:blip>
            <a:stretch>
              <a:fillRect/>
            </a:stretch>
          </p:blipFill>
          <p:spPr>
            <a:xfrm>
              <a:off x="8065398" y="3048210"/>
              <a:ext cx="407811" cy="457769"/>
            </a:xfrm>
            <a:prstGeom prst="rect">
              <a:avLst/>
            </a:prstGeom>
            <a:noFill/>
            <a:ln>
              <a:noFill/>
            </a:ln>
          </p:spPr>
        </p:pic>
      </p:grpSp>
      <p:pic>
        <p:nvPicPr>
          <p:cNvPr id="1220" name="Google Shape;1220;p89"/>
          <p:cNvPicPr preferRelativeResize="0"/>
          <p:nvPr/>
        </p:nvPicPr>
        <p:blipFill>
          <a:blip r:embed="rId14">
            <a:alphaModFix/>
          </a:blip>
          <a:stretch>
            <a:fillRect/>
          </a:stretch>
        </p:blipFill>
        <p:spPr>
          <a:xfrm>
            <a:off x="5662446" y="3942250"/>
            <a:ext cx="396000" cy="419100"/>
          </a:xfrm>
          <a:prstGeom prst="rect">
            <a:avLst/>
          </a:prstGeom>
          <a:noFill/>
          <a:ln>
            <a:noFill/>
          </a:ln>
        </p:spPr>
      </p:pic>
      <p:pic>
        <p:nvPicPr>
          <p:cNvPr id="1221" name="Google Shape;1221;p89"/>
          <p:cNvPicPr preferRelativeResize="0"/>
          <p:nvPr/>
        </p:nvPicPr>
        <p:blipFill>
          <a:blip r:embed="rId7">
            <a:alphaModFix/>
          </a:blip>
          <a:stretch>
            <a:fillRect/>
          </a:stretch>
        </p:blipFill>
        <p:spPr>
          <a:xfrm>
            <a:off x="5662446" y="1516868"/>
            <a:ext cx="396000" cy="419100"/>
          </a:xfrm>
          <a:prstGeom prst="rect">
            <a:avLst/>
          </a:prstGeom>
          <a:noFill/>
          <a:ln>
            <a:noFill/>
          </a:ln>
        </p:spPr>
      </p:pic>
      <p:pic>
        <p:nvPicPr>
          <p:cNvPr id="1222" name="Google Shape;1222;p89"/>
          <p:cNvPicPr preferRelativeResize="0"/>
          <p:nvPr/>
        </p:nvPicPr>
        <p:blipFill>
          <a:blip r:embed="rId8">
            <a:alphaModFix/>
          </a:blip>
          <a:stretch>
            <a:fillRect/>
          </a:stretch>
        </p:blipFill>
        <p:spPr>
          <a:xfrm>
            <a:off x="1578241" y="1839764"/>
            <a:ext cx="594425" cy="603007"/>
          </a:xfrm>
          <a:prstGeom prst="rect">
            <a:avLst/>
          </a:prstGeom>
          <a:noFill/>
          <a:ln>
            <a:noFill/>
          </a:ln>
        </p:spPr>
      </p:pic>
      <p:pic>
        <p:nvPicPr>
          <p:cNvPr id="1223" name="Google Shape;1223;p89"/>
          <p:cNvPicPr preferRelativeResize="0"/>
          <p:nvPr/>
        </p:nvPicPr>
        <p:blipFill>
          <a:blip r:embed="rId9">
            <a:alphaModFix/>
          </a:blip>
          <a:stretch>
            <a:fillRect/>
          </a:stretch>
        </p:blipFill>
        <p:spPr>
          <a:xfrm>
            <a:off x="1289090" y="3456749"/>
            <a:ext cx="763172" cy="514500"/>
          </a:xfrm>
          <a:prstGeom prst="rect">
            <a:avLst/>
          </a:prstGeom>
          <a:noFill/>
          <a:ln>
            <a:noFill/>
          </a:ln>
        </p:spPr>
      </p:pic>
      <p:pic>
        <p:nvPicPr>
          <p:cNvPr id="1224" name="Google Shape;1224;p89"/>
          <p:cNvPicPr preferRelativeResize="0"/>
          <p:nvPr/>
        </p:nvPicPr>
        <p:blipFill>
          <a:blip r:embed="rId9">
            <a:alphaModFix/>
          </a:blip>
          <a:stretch>
            <a:fillRect/>
          </a:stretch>
        </p:blipFill>
        <p:spPr>
          <a:xfrm>
            <a:off x="2322328" y="2813959"/>
            <a:ext cx="763172" cy="514500"/>
          </a:xfrm>
          <a:prstGeom prst="rect">
            <a:avLst/>
          </a:prstGeom>
          <a:noFill/>
          <a:ln>
            <a:noFill/>
          </a:ln>
        </p:spPr>
      </p:pic>
      <p:pic>
        <p:nvPicPr>
          <p:cNvPr id="1225" name="Google Shape;1225;p89"/>
          <p:cNvPicPr preferRelativeResize="0"/>
          <p:nvPr/>
        </p:nvPicPr>
        <p:blipFill>
          <a:blip r:embed="rId10">
            <a:alphaModFix/>
          </a:blip>
          <a:stretch>
            <a:fillRect/>
          </a:stretch>
        </p:blipFill>
        <p:spPr>
          <a:xfrm>
            <a:off x="4688423" y="1768575"/>
            <a:ext cx="531025" cy="601287"/>
          </a:xfrm>
          <a:prstGeom prst="rect">
            <a:avLst/>
          </a:prstGeom>
          <a:noFill/>
          <a:ln>
            <a:noFill/>
          </a:ln>
        </p:spPr>
      </p:pic>
      <p:pic>
        <p:nvPicPr>
          <p:cNvPr id="1226" name="Google Shape;1226;p89"/>
          <p:cNvPicPr preferRelativeResize="0"/>
          <p:nvPr/>
        </p:nvPicPr>
        <p:blipFill>
          <a:blip r:embed="rId10">
            <a:alphaModFix/>
          </a:blip>
          <a:stretch>
            <a:fillRect/>
          </a:stretch>
        </p:blipFill>
        <p:spPr>
          <a:xfrm>
            <a:off x="3109186" y="1551604"/>
            <a:ext cx="531025" cy="601287"/>
          </a:xfrm>
          <a:prstGeom prst="rect">
            <a:avLst/>
          </a:prstGeom>
          <a:noFill/>
          <a:ln>
            <a:noFill/>
          </a:ln>
        </p:spPr>
      </p:pic>
      <p:pic>
        <p:nvPicPr>
          <p:cNvPr id="1227" name="Google Shape;1227;p89"/>
          <p:cNvPicPr preferRelativeResize="0"/>
          <p:nvPr/>
        </p:nvPicPr>
        <p:blipFill>
          <a:blip r:embed="rId8">
            <a:alphaModFix/>
          </a:blip>
          <a:stretch>
            <a:fillRect/>
          </a:stretch>
        </p:blipFill>
        <p:spPr>
          <a:xfrm>
            <a:off x="3282327" y="3444661"/>
            <a:ext cx="531025" cy="538688"/>
          </a:xfrm>
          <a:prstGeom prst="rect">
            <a:avLst/>
          </a:prstGeom>
          <a:noFill/>
          <a:ln>
            <a:noFill/>
          </a:ln>
        </p:spPr>
      </p:pic>
      <p:sp>
        <p:nvSpPr>
          <p:cNvPr id="1228" name="Google Shape;1228;p89"/>
          <p:cNvSpPr/>
          <p:nvPr/>
        </p:nvSpPr>
        <p:spPr>
          <a:xfrm>
            <a:off x="365725" y="1265725"/>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32" name="Shape 1232"/>
        <p:cNvGrpSpPr/>
        <p:nvPr/>
      </p:nvGrpSpPr>
      <p:grpSpPr>
        <a:xfrm>
          <a:off x="0" y="0"/>
          <a:ext cx="0" cy="0"/>
        </a:xfrm>
      </p:grpSpPr>
      <p:sp>
        <p:nvSpPr>
          <p:cNvPr id="1233" name="Google Shape;1233;p90"/>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4" name="Google Shape;1234;p90"/>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235" name="Google Shape;1235;p90"/>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236" name="Google Shape;1236;p90"/>
          <p:cNvSpPr/>
          <p:nvPr/>
        </p:nvSpPr>
        <p:spPr>
          <a:xfrm>
            <a:off x="-1103578" y="825255"/>
            <a:ext cx="6598500" cy="4404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7" name="Google Shape;1237;p90"/>
          <p:cNvSpPr/>
          <p:nvPr/>
        </p:nvSpPr>
        <p:spPr>
          <a:xfrm>
            <a:off x="-1103578" y="1192369"/>
            <a:ext cx="1469400" cy="39495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8" name="Google Shape;1238;p90"/>
          <p:cNvSpPr/>
          <p:nvPr/>
        </p:nvSpPr>
        <p:spPr>
          <a:xfrm>
            <a:off x="-178185" y="4747201"/>
            <a:ext cx="5764200" cy="9804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39" name="Google Shape;1239;p90"/>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240" name="Google Shape;1240;p90"/>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1" name="Google Shape;1241;p90"/>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242" name="Google Shape;1242;p90"/>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243" name="Google Shape;1243;p90"/>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244" name="Google Shape;1244;p90"/>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245" name="Google Shape;1245;p90"/>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246" name="Google Shape;1246;p90"/>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247" name="Google Shape;1247;p90"/>
          <p:cNvGrpSpPr/>
          <p:nvPr/>
        </p:nvGrpSpPr>
        <p:grpSpPr>
          <a:xfrm flipH="1">
            <a:off x="3669564" y="3932182"/>
            <a:ext cx="1248041" cy="396900"/>
            <a:chOff x="2441679" y="3932182"/>
            <a:chExt cx="1248041" cy="396900"/>
          </a:xfrm>
        </p:grpSpPr>
        <p:sp>
          <p:nvSpPr>
            <p:cNvPr id="1248" name="Google Shape;1248;p90"/>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249" name="Google Shape;1249;p90"/>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250" name="Google Shape;1250;p90"/>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1" name="Google Shape;1251;p90"/>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2" name="Google Shape;1252;p90"/>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17:00</a:t>
            </a:r>
            <a:endParaRPr sz="1600">
              <a:solidFill>
                <a:srgbClr val="FFFFFF"/>
              </a:solidFill>
              <a:latin typeface="Lexend"/>
              <a:ea typeface="Lexend"/>
              <a:cs typeface="Lexend"/>
              <a:sym typeface="Lexend"/>
            </a:endParaRPr>
          </a:p>
        </p:txBody>
      </p:sp>
      <p:cxnSp>
        <p:nvCxnSpPr>
          <p:cNvPr id="1253" name="Google Shape;1253;p90"/>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254" name="Google Shape;1254;p90"/>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255" name="Google Shape;1255;p90"/>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6" name="Google Shape;1256;p90"/>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1257" name="Google Shape;1257;p90"/>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sp>
        <p:nvSpPr>
          <p:cNvPr id="1258" name="Google Shape;1258;p90"/>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259" name="Google Shape;1259;p90"/>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260" name="Google Shape;1260;p90"/>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14°C</a:t>
            </a:r>
            <a:endParaRPr sz="1800">
              <a:solidFill>
                <a:srgbClr val="FFFFFF"/>
              </a:solidFill>
              <a:latin typeface="Lexend"/>
              <a:ea typeface="Lexend"/>
              <a:cs typeface="Lexend"/>
              <a:sym typeface="Lexend"/>
            </a:endParaRPr>
          </a:p>
        </p:txBody>
      </p:sp>
      <p:sp>
        <p:nvSpPr>
          <p:cNvPr id="1261" name="Google Shape;1261;p90"/>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14°C</a:t>
            </a:r>
            <a:endParaRPr sz="1800">
              <a:solidFill>
                <a:srgbClr val="FFFFFF"/>
              </a:solidFill>
              <a:latin typeface="Lexend"/>
              <a:ea typeface="Lexend"/>
              <a:cs typeface="Lexend"/>
              <a:sym typeface="Lexend"/>
            </a:endParaRPr>
          </a:p>
        </p:txBody>
      </p:sp>
      <p:cxnSp>
        <p:nvCxnSpPr>
          <p:cNvPr id="1262" name="Google Shape;1262;p90"/>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263" name="Google Shape;1263;p90"/>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sp>
        <p:nvSpPr>
          <p:cNvPr id="1264" name="Google Shape;1264;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Fahamka saadaasha hawada ee aasaasiga ah</a:t>
            </a:r>
            <a:endParaRPr/>
          </a:p>
        </p:txBody>
      </p:sp>
      <p:sp>
        <p:nvSpPr>
          <p:cNvPr id="1265" name="Google Shape;1265;p90"/>
          <p:cNvSpPr txBox="1"/>
          <p:nvPr/>
        </p:nvSpPr>
        <p:spPr>
          <a:xfrm>
            <a:off x="324000" y="626825"/>
            <a:ext cx="8688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800">
                <a:solidFill>
                  <a:schemeClr val="dk1"/>
                </a:solidFill>
                <a:latin typeface="Lexend"/>
                <a:ea typeface="Lexend"/>
                <a:cs typeface="Lexend"/>
                <a:sym typeface="Lexend"/>
              </a:rPr>
              <a:t>Goormee goobta ugu weyn isbeddelka heerkulka laga bilaabo 3 pm ilaa 5 pm?</a:t>
            </a:r>
            <a:endParaRPr sz="1800">
              <a:latin typeface="Lexend"/>
              <a:ea typeface="Lexend"/>
              <a:cs typeface="Lexend"/>
              <a:sym typeface="Lexend"/>
            </a:endParaRPr>
          </a:p>
        </p:txBody>
      </p:sp>
      <p:graphicFrame>
        <p:nvGraphicFramePr>
          <p:cNvPr id="1266" name="Google Shape;1266;p90"/>
          <p:cNvGraphicFramePr>
            <a:graphicFrameLocks noGrp="1"/>
          </p:cNvGraphicFramePr>
          <p:nvPr/>
        </p:nvGraphicFramePr>
        <p:xfrm>
          <a:off x="5682450" y="1440250"/>
          <a:ext cx="3137550" cy="1524000"/>
        </p:xfrm>
        <a:graphic>
          <a:graphicData uri="http://schemas.openxmlformats.org/drawingml/2006/table">
            <a:tbl>
              <a:tblPr>
                <a:noFill/>
                <a:tableStyleId>{DAE9959B-F1CB-4490-83DD-53336B36D040}</a:tableStyleId>
              </a:tblPr>
              <a:tblGrid>
                <a:gridCol w="2310300"/>
                <a:gridCol w="827250"/>
              </a:tblGrid>
              <a:tr h="381000">
                <a:tc>
                  <a:txBody>
                    <a:bodyPr vert="horz" wrap="square"/>
                    <a:lstStyle/>
                    <a:p>
                      <a:pPr marL="0" lvl="0" indent="0" algn="l" rtl="0">
                        <a:spcBef>
                          <a:spcPct val="0"/>
                        </a:spcBef>
                        <a:spcAft>
                          <a:spcPct val="0"/>
                        </a:spcAft>
                        <a:buNone/>
                      </a:pPr>
                      <a:r>
                        <a:rPr lang="en-GB" sz="1800">
                          <a:latin typeface="Lexend"/>
                          <a:ea typeface="Lexend"/>
                          <a:cs typeface="Lexend"/>
                          <a:sym typeface="Lexend"/>
                        </a:rPr>
                        <a:t>Oakfield Academy</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latin typeface="Lexend"/>
                          <a:ea typeface="Lexend"/>
                          <a:cs typeface="Lexend"/>
                          <a:sym typeface="Lexend"/>
                        </a:rPr>
                        <a:t>16°C</a:t>
                      </a:r>
                      <a:endParaRPr sz="1800">
                        <a:latin typeface="Lexend"/>
                        <a:ea typeface="Lexend"/>
                        <a:cs typeface="Lexend"/>
                        <a:sym typeface="Lexend"/>
                      </a:endParaRPr>
                    </a:p>
                  </a:txBody>
                  <a:tcPr marL="0" marR="0" marT="0" marB="0" anchor="ctr"/>
                </a:tc>
              </a:tr>
              <a:tr h="381000">
                <a:tc>
                  <a:txBody>
                    <a:bodyPr vert="horz" wrap="square"/>
                    <a:lstStyle/>
                    <a:p>
                      <a:pPr marL="0" lvl="0" indent="0" algn="l" rtl="0">
                        <a:spcBef>
                          <a:spcPct val="0"/>
                        </a:spcBef>
                        <a:spcAft>
                          <a:spcPct val="0"/>
                        </a:spcAft>
                        <a:buNone/>
                      </a:pPr>
                      <a:r>
                        <a:rPr lang="en-GB" sz="1800">
                          <a:latin typeface="Lexend"/>
                          <a:ea typeface="Lexend"/>
                          <a:cs typeface="Lexend"/>
                          <a:sym typeface="Lexend"/>
                        </a:rPr>
                        <a:t>Oakmoor</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tc>
              </a:tr>
              <a:tr h="381000">
                <a:tc>
                  <a:txBody>
                    <a:bodyPr vert="horz" wrap="square"/>
                    <a:lstStyle/>
                    <a:p>
                      <a:pPr marL="0" lvl="0" indent="0" algn="l" rtl="0">
                        <a:spcBef>
                          <a:spcPct val="0"/>
                        </a:spcBef>
                        <a:spcAft>
                          <a:spcPct val="0"/>
                        </a:spcAft>
                        <a:buNone/>
                      </a:pPr>
                      <a:r>
                        <a:rPr lang="en-GB" sz="1800">
                          <a:latin typeface="Lexend"/>
                          <a:ea typeface="Lexend"/>
                          <a:cs typeface="Lexend"/>
                          <a:sym typeface="Lexend"/>
                        </a:rPr>
                        <a:t>Oakfield Old Town</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tc>
              </a:tr>
              <a:tr h="381000">
                <a:tc>
                  <a:txBody>
                    <a:bodyPr vert="horz" wrap="square"/>
                    <a:lstStyle/>
                    <a:p>
                      <a:pPr marL="0" lvl="0" indent="0" algn="l" rtl="0">
                        <a:spcBef>
                          <a:spcPct val="0"/>
                        </a:spcBef>
                        <a:spcAft>
                          <a:spcPct val="0"/>
                        </a:spcAft>
                        <a:buNone/>
                      </a:pPr>
                      <a:r>
                        <a:rPr lang="en-GB" sz="1800">
                          <a:latin typeface="Lexend"/>
                          <a:ea typeface="Lexend"/>
                          <a:cs typeface="Lexend"/>
                          <a:sym typeface="Lexend"/>
                        </a:rPr>
                        <a:t>Oakfield Harbour</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19°C</a:t>
                      </a:r>
                      <a:endParaRPr sz="1800">
                        <a:latin typeface="Lexend"/>
                        <a:ea typeface="Lexend"/>
                        <a:cs typeface="Lexend"/>
                        <a:sym typeface="Lexend"/>
                      </a:endParaRPr>
                    </a:p>
                  </a:txBody>
                  <a:tcPr marL="0" marR="0" marT="0" marB="0" anchor="ctr"/>
                </a:tc>
              </a:tr>
            </a:tbl>
          </a:graphicData>
        </a:graphic>
      </p:graphicFrame>
      <p:sp>
        <p:nvSpPr>
          <p:cNvPr id="1267" name="Google Shape;1267;p90"/>
          <p:cNvSpPr txBox="1"/>
          <p:nvPr/>
        </p:nvSpPr>
        <p:spPr>
          <a:xfrm>
            <a:off x="5867200" y="3008100"/>
            <a:ext cx="29529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ts val="1000"/>
              </a:spcAft>
              <a:buNone/>
            </a:pPr>
            <a:r>
              <a:rPr lang="en-GB" sz="1800">
                <a:solidFill>
                  <a:schemeClr val="dk1"/>
                </a:solidFill>
                <a:latin typeface="Lexend"/>
                <a:ea typeface="Lexend"/>
                <a:cs typeface="Lexend"/>
                <a:sym typeface="Lexend"/>
              </a:rPr>
              <a:t>Heerkulka Oakfield marka 15:00</a:t>
            </a:r>
            <a:endParaRPr sz="1800">
              <a:latin typeface="Lexend"/>
              <a:ea typeface="Lexend"/>
              <a:cs typeface="Lexend"/>
              <a:sym typeface="Lexend"/>
            </a:endParaRPr>
          </a:p>
        </p:txBody>
      </p:sp>
      <p:sp>
        <p:nvSpPr>
          <p:cNvPr id="1268" name="Google Shape;1268;p90"/>
          <p:cNvSpPr txBox="1"/>
          <p:nvPr/>
        </p:nvSpPr>
        <p:spPr>
          <a:xfrm>
            <a:off x="5733325" y="3775150"/>
            <a:ext cx="30867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dk1"/>
                </a:solidFill>
                <a:latin typeface="Kalam"/>
                <a:ea typeface="Kalam"/>
                <a:cs typeface="Kalam"/>
                <a:sym typeface="Kalam"/>
              </a:rPr>
              <a:t>Oakfield Harbour</a:t>
            </a:r>
            <a:endParaRPr sz="2000">
              <a:latin typeface="Kalam"/>
              <a:ea typeface="Kalam"/>
              <a:cs typeface="Kalam"/>
              <a:sym typeface="Kalam"/>
            </a:endParaRPr>
          </a:p>
        </p:txBody>
      </p:sp>
      <p:pic>
        <p:nvPicPr>
          <p:cNvPr id="1269" name="Google Shape;1269;p90"/>
          <p:cNvPicPr preferRelativeResize="0"/>
          <p:nvPr/>
        </p:nvPicPr>
        <p:blipFill>
          <a:blip r:embed="rId3">
            <a:alphaModFix/>
          </a:blip>
          <a:stretch>
            <a:fillRect/>
          </a:stretch>
        </p:blipFill>
        <p:spPr>
          <a:xfrm>
            <a:off x="1578241" y="1839764"/>
            <a:ext cx="594425" cy="603007"/>
          </a:xfrm>
          <a:prstGeom prst="rect">
            <a:avLst/>
          </a:prstGeom>
          <a:noFill/>
          <a:ln>
            <a:noFill/>
          </a:ln>
        </p:spPr>
      </p:pic>
      <p:pic>
        <p:nvPicPr>
          <p:cNvPr id="1270" name="Google Shape;1270;p90"/>
          <p:cNvPicPr preferRelativeResize="0"/>
          <p:nvPr/>
        </p:nvPicPr>
        <p:blipFill>
          <a:blip r:embed="rId4">
            <a:alphaModFix/>
          </a:blip>
          <a:stretch>
            <a:fillRect/>
          </a:stretch>
        </p:blipFill>
        <p:spPr>
          <a:xfrm>
            <a:off x="1289090" y="3456749"/>
            <a:ext cx="763172" cy="514500"/>
          </a:xfrm>
          <a:prstGeom prst="rect">
            <a:avLst/>
          </a:prstGeom>
          <a:noFill/>
          <a:ln>
            <a:noFill/>
          </a:ln>
        </p:spPr>
      </p:pic>
      <p:pic>
        <p:nvPicPr>
          <p:cNvPr id="1271" name="Google Shape;1271;p90"/>
          <p:cNvPicPr preferRelativeResize="0"/>
          <p:nvPr/>
        </p:nvPicPr>
        <p:blipFill>
          <a:blip r:embed="rId4">
            <a:alphaModFix/>
          </a:blip>
          <a:stretch>
            <a:fillRect/>
          </a:stretch>
        </p:blipFill>
        <p:spPr>
          <a:xfrm>
            <a:off x="2322328" y="2813959"/>
            <a:ext cx="763172" cy="514500"/>
          </a:xfrm>
          <a:prstGeom prst="rect">
            <a:avLst/>
          </a:prstGeom>
          <a:noFill/>
          <a:ln>
            <a:noFill/>
          </a:ln>
        </p:spPr>
      </p:pic>
      <p:pic>
        <p:nvPicPr>
          <p:cNvPr id="1272" name="Google Shape;1272;p90"/>
          <p:cNvPicPr preferRelativeResize="0"/>
          <p:nvPr/>
        </p:nvPicPr>
        <p:blipFill>
          <a:blip r:embed="rId5">
            <a:alphaModFix/>
          </a:blip>
          <a:stretch>
            <a:fillRect/>
          </a:stretch>
        </p:blipFill>
        <p:spPr>
          <a:xfrm>
            <a:off x="4688423" y="1768575"/>
            <a:ext cx="531025" cy="601287"/>
          </a:xfrm>
          <a:prstGeom prst="rect">
            <a:avLst/>
          </a:prstGeom>
          <a:noFill/>
          <a:ln>
            <a:noFill/>
          </a:ln>
        </p:spPr>
      </p:pic>
      <p:pic>
        <p:nvPicPr>
          <p:cNvPr id="1273" name="Google Shape;1273;p90"/>
          <p:cNvPicPr preferRelativeResize="0"/>
          <p:nvPr/>
        </p:nvPicPr>
        <p:blipFill>
          <a:blip r:embed="rId5">
            <a:alphaModFix/>
          </a:blip>
          <a:stretch>
            <a:fillRect/>
          </a:stretch>
        </p:blipFill>
        <p:spPr>
          <a:xfrm>
            <a:off x="3109186" y="1551604"/>
            <a:ext cx="531025" cy="601287"/>
          </a:xfrm>
          <a:prstGeom prst="rect">
            <a:avLst/>
          </a:prstGeom>
          <a:noFill/>
          <a:ln>
            <a:noFill/>
          </a:ln>
        </p:spPr>
      </p:pic>
      <p:pic>
        <p:nvPicPr>
          <p:cNvPr id="1274" name="Google Shape;1274;p90"/>
          <p:cNvPicPr preferRelativeResize="0"/>
          <p:nvPr/>
        </p:nvPicPr>
        <p:blipFill>
          <a:blip r:embed="rId3">
            <a:alphaModFix/>
          </a:blip>
          <a:stretch>
            <a:fillRect/>
          </a:stretch>
        </p:blipFill>
        <p:spPr>
          <a:xfrm>
            <a:off x="3282327" y="3444661"/>
            <a:ext cx="531025" cy="538688"/>
          </a:xfrm>
          <a:prstGeom prst="rect">
            <a:avLst/>
          </a:prstGeom>
          <a:noFill/>
          <a:ln>
            <a:noFill/>
          </a:ln>
        </p:spPr>
      </p:pic>
      <p:sp>
        <p:nvSpPr>
          <p:cNvPr id="1275" name="Google Shape;1275;p90"/>
          <p:cNvSpPr/>
          <p:nvPr/>
        </p:nvSpPr>
        <p:spPr>
          <a:xfrm>
            <a:off x="365725" y="1265725"/>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79" name="Shape 1279"/>
        <p:cNvGrpSpPr/>
        <p:nvPr/>
      </p:nvGrpSpPr>
      <p:grpSpPr>
        <a:xfrm>
          <a:off x="0" y="0"/>
          <a:ext cx="0" cy="0"/>
        </a:xfrm>
      </p:grpSpPr>
      <p:sp>
        <p:nvSpPr>
          <p:cNvPr id="1280" name="Google Shape;1280;p91"/>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1" name="Google Shape;1281;p91"/>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282" name="Google Shape;1282;p91"/>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283" name="Google Shape;1283;p91"/>
          <p:cNvSpPr/>
          <p:nvPr/>
        </p:nvSpPr>
        <p:spPr>
          <a:xfrm>
            <a:off x="-1103578" y="825255"/>
            <a:ext cx="6598500" cy="4404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4" name="Google Shape;1284;p91"/>
          <p:cNvSpPr/>
          <p:nvPr/>
        </p:nvSpPr>
        <p:spPr>
          <a:xfrm>
            <a:off x="-1103578" y="1192369"/>
            <a:ext cx="1469400" cy="39495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5" name="Google Shape;1285;p91"/>
          <p:cNvSpPr/>
          <p:nvPr/>
        </p:nvSpPr>
        <p:spPr>
          <a:xfrm>
            <a:off x="-178185" y="4747201"/>
            <a:ext cx="5764200" cy="980400"/>
          </a:xfrm>
          <a:prstGeom prst="rect">
            <a:avLst/>
          </a:prstGeom>
          <a:solidFill>
            <a:srgbClr val="EBEDFE"/>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6" name="Google Shape;1286;p91"/>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287" name="Google Shape;1287;p91"/>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88" name="Google Shape;1288;p91"/>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289" name="Google Shape;1289;p91"/>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290" name="Google Shape;1290;p91"/>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291" name="Google Shape;1291;p91"/>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292" name="Google Shape;1292;p91"/>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293" name="Google Shape;1293;p91"/>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294" name="Google Shape;1294;p91"/>
          <p:cNvGrpSpPr/>
          <p:nvPr/>
        </p:nvGrpSpPr>
        <p:grpSpPr>
          <a:xfrm flipH="1">
            <a:off x="3669564" y="3932182"/>
            <a:ext cx="1248041" cy="396900"/>
            <a:chOff x="2441679" y="3932182"/>
            <a:chExt cx="1248041" cy="396900"/>
          </a:xfrm>
        </p:grpSpPr>
        <p:sp>
          <p:nvSpPr>
            <p:cNvPr id="1295" name="Google Shape;1295;p91"/>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3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3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296" name="Google Shape;1296;p91"/>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297" name="Google Shape;1297;p91"/>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8" name="Google Shape;1298;p91"/>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99" name="Google Shape;1299;p91"/>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23:00</a:t>
            </a:r>
            <a:endParaRPr sz="1600">
              <a:solidFill>
                <a:srgbClr val="FFFFFF"/>
              </a:solidFill>
              <a:latin typeface="Lexend"/>
              <a:ea typeface="Lexend"/>
              <a:cs typeface="Lexend"/>
              <a:sym typeface="Lexend"/>
            </a:endParaRPr>
          </a:p>
        </p:txBody>
      </p:sp>
      <p:cxnSp>
        <p:nvCxnSpPr>
          <p:cNvPr id="1300" name="Google Shape;1300;p91"/>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301" name="Google Shape;1301;p91"/>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302" name="Google Shape;1302;p91"/>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3" name="Google Shape;1303;p91"/>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304" name="Google Shape;1304;p91"/>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a:t>
            </a:r>
            <a:endParaRPr sz="1800">
              <a:solidFill>
                <a:srgbClr val="FFFFFF"/>
              </a:solidFill>
              <a:latin typeface="Lexend"/>
              <a:ea typeface="Lexend"/>
              <a:cs typeface="Lexend"/>
              <a:sym typeface="Lexend"/>
            </a:endParaRPr>
          </a:p>
        </p:txBody>
      </p:sp>
      <p:sp>
        <p:nvSpPr>
          <p:cNvPr id="1305" name="Google Shape;1305;p91"/>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sp>
        <p:nvSpPr>
          <p:cNvPr id="1306" name="Google Shape;1306;p91"/>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307" name="Google Shape;1307;p91"/>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7°C</a:t>
            </a:r>
            <a:endParaRPr sz="1800">
              <a:solidFill>
                <a:srgbClr val="FFFFFF"/>
              </a:solidFill>
              <a:latin typeface="Lexend"/>
              <a:ea typeface="Lexend"/>
              <a:cs typeface="Lexend"/>
              <a:sym typeface="Lexend"/>
            </a:endParaRPr>
          </a:p>
        </p:txBody>
      </p:sp>
      <p:cxnSp>
        <p:nvCxnSpPr>
          <p:cNvPr id="1308" name="Google Shape;1308;p91"/>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309" name="Google Shape;1309;p91"/>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1310" name="Google Shape;1310;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Fahamka saadaasha hawada ee aasaasiga ah</a:t>
            </a:r>
            <a:endParaRPr/>
          </a:p>
        </p:txBody>
      </p:sp>
      <p:sp>
        <p:nvSpPr>
          <p:cNvPr id="1311" name="Google Shape;1311;p91"/>
          <p:cNvSpPr txBox="1"/>
          <p:nvPr/>
        </p:nvSpPr>
        <p:spPr>
          <a:xfrm>
            <a:off x="324000" y="626825"/>
            <a:ext cx="8190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dk1"/>
                </a:solidFill>
                <a:latin typeface="Lexend"/>
                <a:ea typeface="Lexend"/>
                <a:cs typeface="Lexend"/>
                <a:sym typeface="Lexend"/>
              </a:rPr>
              <a:t>Oakfield Old Town waxay lahayd hoos u dhaca ugu weyn ee heerkulka laga bilaabo 3 galabnimo ilaa 11 habeenimo. Soo jeedi heerkul suurtagal ah oo ku yaal Oakfield Old Town saacadda 11 habeenimo.</a:t>
            </a:r>
            <a:endParaRPr sz="1800">
              <a:latin typeface="Lexend"/>
              <a:ea typeface="Lexend"/>
              <a:cs typeface="Lexend"/>
              <a:sym typeface="Lexend"/>
            </a:endParaRPr>
          </a:p>
        </p:txBody>
      </p:sp>
      <p:sp>
        <p:nvSpPr>
          <p:cNvPr id="1312" name="Google Shape;1312;p91"/>
          <p:cNvSpPr txBox="1"/>
          <p:nvPr/>
        </p:nvSpPr>
        <p:spPr>
          <a:xfrm>
            <a:off x="5867200" y="3008100"/>
            <a:ext cx="29529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ts val="1000"/>
              </a:spcAft>
              <a:buNone/>
            </a:pPr>
            <a:r>
              <a:rPr lang="en-GB" sz="1100">
                <a:solidFill>
                  <a:schemeClr val="dk1"/>
                </a:solidFill>
                <a:latin typeface="Lexend"/>
                <a:ea typeface="Lexend"/>
                <a:cs typeface="Lexend"/>
                <a:sym typeface="Lexend"/>
              </a:rPr>
              <a:t>Heerkulka Oakfield ee 15:00</a:t>
            </a:r>
            <a:endParaRPr sz="1800">
              <a:latin typeface="Lexend"/>
              <a:ea typeface="Lexend"/>
              <a:cs typeface="Lexend"/>
              <a:sym typeface="Lexend"/>
            </a:endParaRPr>
          </a:p>
        </p:txBody>
      </p:sp>
      <p:sp>
        <p:nvSpPr>
          <p:cNvPr id="1313" name="Google Shape;1313;p91"/>
          <p:cNvSpPr txBox="1"/>
          <p:nvPr/>
        </p:nvSpPr>
        <p:spPr>
          <a:xfrm>
            <a:off x="5733325" y="4003750"/>
            <a:ext cx="30867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Heerkul kasta oo ka hooseeya 6°C, sida: 5.5°C ama 2°C.</a:t>
            </a:r>
            <a:endParaRPr sz="2000">
              <a:solidFill>
                <a:schemeClr val="dk1"/>
              </a:solidFill>
              <a:latin typeface="Kalam"/>
              <a:ea typeface="Kalam"/>
              <a:cs typeface="Kalam"/>
              <a:sym typeface="Kalam"/>
            </a:endParaRPr>
          </a:p>
        </p:txBody>
      </p:sp>
      <p:sp>
        <p:nvSpPr>
          <p:cNvPr id="1314" name="Google Shape;1314;p91"/>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11°C</a:t>
            </a:r>
            <a:endParaRPr sz="1800">
              <a:solidFill>
                <a:srgbClr val="FFFFFF"/>
              </a:solidFill>
              <a:latin typeface="Lexend"/>
              <a:ea typeface="Lexend"/>
              <a:cs typeface="Lexend"/>
              <a:sym typeface="Lexend"/>
            </a:endParaRPr>
          </a:p>
        </p:txBody>
      </p:sp>
      <p:graphicFrame>
        <p:nvGraphicFramePr>
          <p:cNvPr id="1315" name="Google Shape;1315;p91"/>
          <p:cNvGraphicFramePr>
            <a:graphicFrameLocks noGrp="1"/>
          </p:cNvGraphicFramePr>
          <p:nvPr/>
        </p:nvGraphicFramePr>
        <p:xfrm>
          <a:off x="5682450" y="1440250"/>
          <a:ext cx="3137550" cy="1524000"/>
        </p:xfrm>
        <a:graphic>
          <a:graphicData uri="http://schemas.openxmlformats.org/drawingml/2006/table">
            <a:tbl>
              <a:tblPr>
                <a:noFill/>
                <a:tableStyleId>{DAE9959B-F1CB-4490-83DD-53336B36D040}</a:tableStyleId>
              </a:tblPr>
              <a:tblGrid>
                <a:gridCol w="2310300"/>
                <a:gridCol w="827250"/>
              </a:tblGrid>
              <a:tr h="381000">
                <a:tc>
                  <a:txBody>
                    <a:bodyPr vert="horz" wrap="square"/>
                    <a:lstStyle/>
                    <a:p>
                      <a:pPr marL="0" lvl="0" indent="0" algn="l" rtl="0">
                        <a:spcBef>
                          <a:spcPct val="0"/>
                        </a:spcBef>
                        <a:spcAft>
                          <a:spcPct val="0"/>
                        </a:spcAft>
                        <a:buNone/>
                      </a:pPr>
                      <a:r>
                        <a:rPr lang="en-GB" sz="1300">
                          <a:latin typeface="Lexend"/>
                          <a:ea typeface="Lexend"/>
                          <a:cs typeface="Lexend"/>
                          <a:sym typeface="Lexend"/>
                        </a:rPr>
                        <a:t>Oakfield Academy</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latin typeface="Lexend"/>
                          <a:ea typeface="Lexend"/>
                          <a:cs typeface="Lexend"/>
                          <a:sym typeface="Lexend"/>
                        </a:rPr>
                        <a:t>16°C</a:t>
                      </a:r>
                      <a:endParaRPr sz="1800">
                        <a:latin typeface="Lexend"/>
                        <a:ea typeface="Lexend"/>
                        <a:cs typeface="Lexend"/>
                        <a:sym typeface="Lexend"/>
                      </a:endParaRPr>
                    </a:p>
                  </a:txBody>
                  <a:tcPr marL="0" marR="0" marT="0" marB="0" anchor="ctr"/>
                </a:tc>
              </a:tr>
              <a:tr h="381000">
                <a:tc>
                  <a:txBody>
                    <a:bodyPr vert="horz" wrap="square"/>
                    <a:lstStyle/>
                    <a:p>
                      <a:pPr marL="0" lvl="0" indent="0" algn="l" rtl="0">
                        <a:spcBef>
                          <a:spcPct val="0"/>
                        </a:spcBef>
                        <a:spcAft>
                          <a:spcPct val="0"/>
                        </a:spcAft>
                        <a:buNone/>
                      </a:pPr>
                      <a:r>
                        <a:rPr lang="en-GB" sz="1300">
                          <a:latin typeface="Lexend"/>
                          <a:ea typeface="Lexend"/>
                          <a:cs typeface="Lexend"/>
                          <a:sym typeface="Lexend"/>
                        </a:rPr>
                        <a:t>Oakmoor</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tc>
              </a:tr>
              <a:tr h="381000">
                <a:tc>
                  <a:txBody>
                    <a:bodyPr vert="horz" wrap="square"/>
                    <a:lstStyle/>
                    <a:p>
                      <a:pPr marL="0" lvl="0" indent="0" algn="l" rtl="0">
                        <a:spcBef>
                          <a:spcPct val="0"/>
                        </a:spcBef>
                        <a:spcAft>
                          <a:spcPct val="0"/>
                        </a:spcAft>
                        <a:buNone/>
                      </a:pPr>
                      <a:r>
                        <a:rPr lang="en-GB" sz="1300">
                          <a:latin typeface="Lexend"/>
                          <a:ea typeface="Lexend"/>
                          <a:cs typeface="Lexend"/>
                          <a:sym typeface="Lexend"/>
                        </a:rPr>
                        <a:t>Oakfield Old Town</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tc>
              </a:tr>
              <a:tr h="381000">
                <a:tc>
                  <a:txBody>
                    <a:bodyPr vert="horz" wrap="square"/>
                    <a:lstStyle/>
                    <a:p>
                      <a:pPr marL="0" lvl="0" indent="0" algn="l" rtl="0">
                        <a:spcBef>
                          <a:spcPct val="0"/>
                        </a:spcBef>
                        <a:spcAft>
                          <a:spcPct val="0"/>
                        </a:spcAft>
                        <a:buNone/>
                      </a:pPr>
                      <a:r>
                        <a:rPr lang="en-GB" sz="1300">
                          <a:latin typeface="Lexend"/>
                          <a:ea typeface="Lexend"/>
                          <a:cs typeface="Lexend"/>
                          <a:sym typeface="Lexend"/>
                        </a:rPr>
                        <a:t>Oakfield Harbour</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19°C</a:t>
                      </a:r>
                      <a:endParaRPr sz="1800">
                        <a:latin typeface="Lexend"/>
                        <a:ea typeface="Lexend"/>
                        <a:cs typeface="Lexend"/>
                        <a:sym typeface="Lexend"/>
                      </a:endParaRPr>
                    </a:p>
                  </a:txBody>
                  <a:tcPr marL="0" marR="0" marT="0" marB="0" anchor="ctr"/>
                </a:tc>
              </a:tr>
            </a:tbl>
          </a:graphicData>
        </a:graphic>
      </p:graphicFrame>
      <p:pic>
        <p:nvPicPr>
          <p:cNvPr id="1316" name="Google Shape;1316;p91"/>
          <p:cNvPicPr preferRelativeResize="0"/>
          <p:nvPr/>
        </p:nvPicPr>
        <p:blipFill>
          <a:blip r:embed="rId3">
            <a:alphaModFix/>
          </a:blip>
          <a:stretch>
            <a:fillRect/>
          </a:stretch>
        </p:blipFill>
        <p:spPr>
          <a:xfrm>
            <a:off x="3250273" y="1564725"/>
            <a:ext cx="462327" cy="514500"/>
          </a:xfrm>
          <a:prstGeom prst="rect">
            <a:avLst/>
          </a:prstGeom>
          <a:noFill/>
          <a:ln>
            <a:noFill/>
          </a:ln>
        </p:spPr>
      </p:pic>
      <p:pic>
        <p:nvPicPr>
          <p:cNvPr id="1317" name="Google Shape;1317;p91"/>
          <p:cNvPicPr preferRelativeResize="0"/>
          <p:nvPr/>
        </p:nvPicPr>
        <p:blipFill>
          <a:blip r:embed="rId3">
            <a:alphaModFix/>
          </a:blip>
          <a:stretch>
            <a:fillRect/>
          </a:stretch>
        </p:blipFill>
        <p:spPr>
          <a:xfrm>
            <a:off x="4573823" y="1811963"/>
            <a:ext cx="462327" cy="514500"/>
          </a:xfrm>
          <a:prstGeom prst="rect">
            <a:avLst/>
          </a:prstGeom>
          <a:noFill/>
          <a:ln>
            <a:noFill/>
          </a:ln>
        </p:spPr>
      </p:pic>
      <p:pic>
        <p:nvPicPr>
          <p:cNvPr id="1318" name="Google Shape;1318;p91"/>
          <p:cNvPicPr preferRelativeResize="0"/>
          <p:nvPr/>
        </p:nvPicPr>
        <p:blipFill>
          <a:blip r:embed="rId3">
            <a:alphaModFix/>
          </a:blip>
          <a:stretch>
            <a:fillRect/>
          </a:stretch>
        </p:blipFill>
        <p:spPr>
          <a:xfrm>
            <a:off x="3314355" y="3485655"/>
            <a:ext cx="462327" cy="514500"/>
          </a:xfrm>
          <a:prstGeom prst="rect">
            <a:avLst/>
          </a:prstGeom>
          <a:noFill/>
          <a:ln>
            <a:noFill/>
          </a:ln>
        </p:spPr>
      </p:pic>
      <p:pic>
        <p:nvPicPr>
          <p:cNvPr id="1319" name="Google Shape;1319;p91"/>
          <p:cNvPicPr preferRelativeResize="0"/>
          <p:nvPr/>
        </p:nvPicPr>
        <p:blipFill>
          <a:blip r:embed="rId4">
            <a:alphaModFix/>
          </a:blip>
          <a:stretch>
            <a:fillRect/>
          </a:stretch>
        </p:blipFill>
        <p:spPr>
          <a:xfrm>
            <a:off x="1708194" y="1802362"/>
            <a:ext cx="594600" cy="615203"/>
          </a:xfrm>
          <a:prstGeom prst="rect">
            <a:avLst/>
          </a:prstGeom>
          <a:noFill/>
          <a:ln>
            <a:noFill/>
          </a:ln>
        </p:spPr>
      </p:pic>
      <p:pic>
        <p:nvPicPr>
          <p:cNvPr id="1320" name="Google Shape;1320;p91"/>
          <p:cNvPicPr preferRelativeResize="0"/>
          <p:nvPr/>
        </p:nvPicPr>
        <p:blipFill>
          <a:blip r:embed="rId4">
            <a:alphaModFix/>
          </a:blip>
          <a:stretch>
            <a:fillRect/>
          </a:stretch>
        </p:blipFill>
        <p:spPr>
          <a:xfrm>
            <a:off x="2381751" y="2804362"/>
            <a:ext cx="594600" cy="615203"/>
          </a:xfrm>
          <a:prstGeom prst="rect">
            <a:avLst/>
          </a:prstGeom>
          <a:noFill/>
          <a:ln>
            <a:noFill/>
          </a:ln>
        </p:spPr>
      </p:pic>
      <p:pic>
        <p:nvPicPr>
          <p:cNvPr id="1321" name="Google Shape;1321;p91"/>
          <p:cNvPicPr preferRelativeResize="0"/>
          <p:nvPr/>
        </p:nvPicPr>
        <p:blipFill>
          <a:blip r:embed="rId4">
            <a:alphaModFix/>
          </a:blip>
          <a:stretch>
            <a:fillRect/>
          </a:stretch>
        </p:blipFill>
        <p:spPr>
          <a:xfrm>
            <a:off x="1484537" y="3435297"/>
            <a:ext cx="594600" cy="615203"/>
          </a:xfrm>
          <a:prstGeom prst="rect">
            <a:avLst/>
          </a:prstGeom>
          <a:noFill/>
          <a:ln>
            <a:noFill/>
          </a:ln>
        </p:spPr>
      </p:pic>
      <p:sp>
        <p:nvSpPr>
          <p:cNvPr id="1322" name="Google Shape;1322;p91"/>
          <p:cNvSpPr/>
          <p:nvPr/>
        </p:nvSpPr>
        <p:spPr>
          <a:xfrm>
            <a:off x="365725" y="1265725"/>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26" name="Shape 1326"/>
        <p:cNvGrpSpPr/>
        <p:nvPr/>
      </p:nvGrpSpPr>
      <p:grpSpPr>
        <a:xfrm>
          <a:off x="0" y="0"/>
          <a:ext cx="0" cy="0"/>
        </a:xfrm>
      </p:grpSpPr>
      <p:pic>
        <p:nvPicPr>
          <p:cNvPr id="1327" name="Google Shape;1327;p92"/>
          <p:cNvPicPr preferRelativeResize="0"/>
          <p:nvPr/>
        </p:nvPicPr>
        <p:blipFill>
          <a:blip r:embed="rId3">
            <a:alphaModFix/>
          </a:blip>
          <a:srcRect l="348" t="347" r="268" b="456"/>
          <a:stretch>
            <a:fillRect/>
          </a:stretch>
        </p:blipFill>
        <p:spPr>
          <a:xfrm>
            <a:off x="343175" y="1247075"/>
            <a:ext cx="5053901" cy="3519350"/>
          </a:xfrm>
          <a:prstGeom prst="rect">
            <a:avLst/>
          </a:prstGeom>
          <a:noFill/>
          <a:ln>
            <a:noFill/>
          </a:ln>
        </p:spPr>
      </p:pic>
      <p:sp>
        <p:nvSpPr>
          <p:cNvPr id="1328" name="Google Shape;1328;p92"/>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329" name="Google Shape;1329;p92"/>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30" name="Google Shape;1330;p92"/>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331" name="Google Shape;1331;p92"/>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332" name="Google Shape;1332;p92"/>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333" name="Google Shape;1333;p92"/>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334" name="Google Shape;1334;p92"/>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335" name="Google Shape;1335;p92"/>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336" name="Google Shape;1336;p92"/>
          <p:cNvGrpSpPr/>
          <p:nvPr/>
        </p:nvGrpSpPr>
        <p:grpSpPr>
          <a:xfrm flipH="1">
            <a:off x="3669564" y="3932182"/>
            <a:ext cx="1248041" cy="396900"/>
            <a:chOff x="2441679" y="3932182"/>
            <a:chExt cx="1248041" cy="396900"/>
          </a:xfrm>
        </p:grpSpPr>
        <p:sp>
          <p:nvSpPr>
            <p:cNvPr id="1337" name="Google Shape;1337;p92"/>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338" name="Google Shape;1338;p92"/>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339" name="Google Shape;1339;p92"/>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0" name="Google Shape;1340;p92"/>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1" name="Google Shape;1341;p92"/>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08:00</a:t>
            </a:r>
            <a:endParaRPr sz="1600">
              <a:solidFill>
                <a:srgbClr val="FFFFFF"/>
              </a:solidFill>
              <a:latin typeface="Lexend"/>
              <a:ea typeface="Lexend"/>
              <a:cs typeface="Lexend"/>
              <a:sym typeface="Lexend"/>
            </a:endParaRPr>
          </a:p>
        </p:txBody>
      </p:sp>
      <p:cxnSp>
        <p:nvCxnSpPr>
          <p:cNvPr id="1342" name="Google Shape;1342;p92"/>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343" name="Google Shape;1343;p92"/>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344" name="Google Shape;1344;p92"/>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45" name="Google Shape;1345;p92"/>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346" name="Google Shape;1346;p92"/>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chemeClr val="lt1"/>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347" name="Google Shape;1347;p92"/>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7°C</a:t>
            </a:r>
            <a:endParaRPr sz="1800">
              <a:solidFill>
                <a:srgbClr val="FFFFFF"/>
              </a:solidFill>
              <a:latin typeface="Lexend"/>
              <a:ea typeface="Lexend"/>
              <a:cs typeface="Lexend"/>
              <a:sym typeface="Lexend"/>
            </a:endParaRPr>
          </a:p>
        </p:txBody>
      </p:sp>
      <p:sp>
        <p:nvSpPr>
          <p:cNvPr id="1348" name="Google Shape;1348;p92"/>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349" name="Google Shape;1349;p92"/>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cxnSp>
        <p:nvCxnSpPr>
          <p:cNvPr id="1350" name="Google Shape;1350;p92"/>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351" name="Google Shape;1351;p92"/>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sp>
        <p:nvSpPr>
          <p:cNvPr id="1352" name="Google Shape;1352;p9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Fahamka saadaasha hawada ee aasaasiga ah</a:t>
            </a:r>
            <a:endParaRPr/>
          </a:p>
        </p:txBody>
      </p:sp>
      <p:sp>
        <p:nvSpPr>
          <p:cNvPr id="1353" name="Google Shape;1353;p92"/>
          <p:cNvSpPr txBox="1"/>
          <p:nvPr/>
        </p:nvSpPr>
        <p:spPr>
          <a:xfrm>
            <a:off x="324000" y="62682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800">
                <a:solidFill>
                  <a:schemeClr val="dk1"/>
                </a:solidFill>
                <a:latin typeface="Lexend"/>
                <a:ea typeface="Lexend"/>
                <a:cs typeface="Lexend"/>
                <a:sym typeface="Lexend"/>
              </a:rPr>
              <a:t>1) Saacadda 8 subaxnimo, Suad waxay ku socotaa Oakfield Academy gurigeeda oo u dhow Old Town. Xariiqda dhibcuhu waxay tusaysaa waddada Suad.</a:t>
            </a:r>
            <a:endParaRPr sz="1800">
              <a:latin typeface="Lexend"/>
              <a:ea typeface="Lexend"/>
              <a:cs typeface="Lexend"/>
              <a:sym typeface="Lexend"/>
            </a:endParaRPr>
          </a:p>
        </p:txBody>
      </p:sp>
      <p:sp>
        <p:nvSpPr>
          <p:cNvPr id="1354" name="Google Shape;1354;p92"/>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11°C</a:t>
            </a:r>
            <a:endParaRPr sz="1800">
              <a:solidFill>
                <a:srgbClr val="FFFFFF"/>
              </a:solidFill>
              <a:latin typeface="Lexend"/>
              <a:ea typeface="Lexend"/>
              <a:cs typeface="Lexend"/>
              <a:sym typeface="Lexend"/>
            </a:endParaRPr>
          </a:p>
        </p:txBody>
      </p:sp>
      <p:sp>
        <p:nvSpPr>
          <p:cNvPr id="1355" name="Google Shape;1355;p92"/>
          <p:cNvSpPr txBox="1"/>
          <p:nvPr/>
        </p:nvSpPr>
        <p:spPr>
          <a:xfrm>
            <a:off x="5529975" y="1240425"/>
            <a:ext cx="32901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800">
                <a:solidFill>
                  <a:schemeClr val="dk1"/>
                </a:solidFill>
                <a:latin typeface="Lexend"/>
                <a:ea typeface="Lexend"/>
                <a:cs typeface="Lexend"/>
                <a:sym typeface="Lexend"/>
              </a:rPr>
              <a:t>Suad waxay haysaa alaabtan soo socota. Kee ayay tahay inay u qaaddo safarkeeda Oakfield Academy? Sharax jawaabtaada mid kasta.</a:t>
            </a:r>
            <a:endParaRPr sz="1800">
              <a:latin typeface="Lexend"/>
              <a:ea typeface="Lexend"/>
              <a:cs typeface="Lexend"/>
              <a:sym typeface="Lexend"/>
            </a:endParaRPr>
          </a:p>
        </p:txBody>
      </p:sp>
      <p:sp>
        <p:nvSpPr>
          <p:cNvPr id="1356" name="Google Shape;1356;p92"/>
          <p:cNvSpPr txBox="1"/>
          <p:nvPr/>
        </p:nvSpPr>
        <p:spPr>
          <a:xfrm>
            <a:off x="5774400" y="2923090"/>
            <a:ext cx="3045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muraayadaha qorraxda (cimilo qorrax oo joogto ah)</a:t>
            </a:r>
            <a:endParaRPr sz="1800">
              <a:solidFill>
                <a:schemeClr val="dk1"/>
              </a:solidFill>
              <a:latin typeface="Lexend"/>
              <a:ea typeface="Lexend"/>
              <a:cs typeface="Lexend"/>
              <a:sym typeface="Lexend"/>
            </a:endParaRPr>
          </a:p>
          <a:p>
            <a:pPr marL="0" lvl="0" indent="0" algn="l" rtl="0">
              <a:spcBef>
                <a:spcPts val="1000"/>
              </a:spcBef>
              <a:spcAft>
                <a:spcPct val="0"/>
              </a:spcAft>
              <a:buNone/>
            </a:pPr>
            <a:r>
              <a:rPr lang="en-GB" sz="1800">
                <a:solidFill>
                  <a:schemeClr val="dk1"/>
                </a:solidFill>
                <a:latin typeface="Lexend"/>
                <a:ea typeface="Lexend"/>
                <a:cs typeface="Lexend"/>
                <a:sym typeface="Lexend"/>
              </a:rPr>
              <a:t>jaakad roobka (roob kasta oo yar)</a:t>
            </a:r>
            <a:endParaRPr sz="1800">
              <a:solidFill>
                <a:schemeClr val="dk1"/>
              </a:solidFill>
              <a:latin typeface="Lexend"/>
              <a:ea typeface="Lexend"/>
              <a:cs typeface="Lexend"/>
              <a:sym typeface="Lexend"/>
            </a:endParaRPr>
          </a:p>
          <a:p>
            <a:pPr marL="0" lvl="0" indent="0" algn="l" rtl="0">
              <a:spcBef>
                <a:spcPts val="1000"/>
              </a:spcBef>
              <a:spcAft>
                <a:spcPts val="1000"/>
              </a:spcAft>
              <a:buNone/>
            </a:pPr>
            <a:r>
              <a:rPr lang="en-GB" sz="1800">
                <a:solidFill>
                  <a:schemeClr val="dk1"/>
                </a:solidFill>
                <a:latin typeface="Lexend"/>
                <a:ea typeface="Lexend"/>
                <a:cs typeface="Lexend"/>
                <a:sym typeface="Lexend"/>
              </a:rPr>
              <a:t>shaal (haddii heerkulku ka hooseeyo 10°C)</a:t>
            </a:r>
            <a:endParaRPr sz="1800">
              <a:solidFill>
                <a:schemeClr val="dk1"/>
              </a:solidFill>
              <a:latin typeface="Lexend"/>
              <a:ea typeface="Lexend"/>
              <a:cs typeface="Lexend"/>
              <a:sym typeface="Lexend"/>
            </a:endParaRPr>
          </a:p>
        </p:txBody>
      </p:sp>
      <p:sp>
        <p:nvSpPr>
          <p:cNvPr id="1357" name="Google Shape;1357;p92"/>
          <p:cNvSpPr/>
          <p:nvPr/>
        </p:nvSpPr>
        <p:spPr>
          <a:xfrm>
            <a:off x="2080050" y="2466200"/>
            <a:ext cx="1560050" cy="1699050"/>
          </a:xfrm>
          <a:custGeom>
            <a:rect l="l" t="t" r="r" b="b"/>
            <a:pathLst>
              <a:path w="62402" h="67962" extrusionOk="0">
                <a:moveTo>
                  <a:pt x="62402" y="67962"/>
                </a:moveTo>
                <a:cubicBezTo>
                  <a:pt x="57562" y="64976"/>
                  <a:pt x="40297" y="55537"/>
                  <a:pt x="33363" y="50045"/>
                </a:cubicBezTo>
                <a:cubicBezTo>
                  <a:pt x="26430" y="44553"/>
                  <a:pt x="24920" y="41327"/>
                  <a:pt x="20801" y="35011"/>
                </a:cubicBezTo>
                <a:cubicBezTo>
                  <a:pt x="16682" y="28695"/>
                  <a:pt x="11739" y="16510"/>
                  <a:pt x="8650" y="12151"/>
                </a:cubicBezTo>
                <a:cubicBezTo>
                  <a:pt x="5561" y="7792"/>
                  <a:pt x="3708" y="10881"/>
                  <a:pt x="2266" y="8856"/>
                </a:cubicBezTo>
                <a:cubicBezTo>
                  <a:pt x="824" y="6831"/>
                  <a:pt x="378" y="1476"/>
                  <a:pt x="0" y="0"/>
                </a:cubicBezTo>
              </a:path>
            </a:pathLst>
          </a:custGeom>
          <a:noFill/>
          <a:ln w="28575" cap="flat" cmpd="sng">
            <a:solidFill>
              <a:schemeClr val="dk1"/>
            </a:solidFill>
            <a:prstDash val="dot"/>
            <a:round/>
            <a:headEnd type="none" w="med" len="med"/>
            <a:tailEnd type="none" w="med" len="med"/>
          </a:ln>
        </p:spPr>
        <p:txBody>
          <a:bodyPr wrap="square">
            <a:normAutofit/>
          </a:bodyPr>
          <a:lstStyle/>
          <a:p/>
        </p:txBody>
      </p:sp>
      <p:pic>
        <p:nvPicPr>
          <p:cNvPr id="1358" name="Google Shape;1358;p92"/>
          <p:cNvPicPr preferRelativeResize="0"/>
          <p:nvPr/>
        </p:nvPicPr>
        <p:blipFill>
          <a:blip r:embed="rId4">
            <a:alphaModFix/>
          </a:blip>
          <a:stretch>
            <a:fillRect/>
          </a:stretch>
        </p:blipFill>
        <p:spPr>
          <a:xfrm>
            <a:off x="4682899" y="1844526"/>
            <a:ext cx="448114" cy="514500"/>
          </a:xfrm>
          <a:prstGeom prst="rect">
            <a:avLst/>
          </a:prstGeom>
          <a:noFill/>
          <a:ln>
            <a:noFill/>
          </a:ln>
        </p:spPr>
      </p:pic>
      <p:pic>
        <p:nvPicPr>
          <p:cNvPr id="1359" name="Google Shape;1359;p92"/>
          <p:cNvPicPr preferRelativeResize="0"/>
          <p:nvPr/>
        </p:nvPicPr>
        <p:blipFill>
          <a:blip r:embed="rId4">
            <a:alphaModFix/>
          </a:blip>
          <a:stretch>
            <a:fillRect/>
          </a:stretch>
        </p:blipFill>
        <p:spPr>
          <a:xfrm>
            <a:off x="2753724" y="2897751"/>
            <a:ext cx="448114" cy="514500"/>
          </a:xfrm>
          <a:prstGeom prst="rect">
            <a:avLst/>
          </a:prstGeom>
          <a:noFill/>
          <a:ln>
            <a:noFill/>
          </a:ln>
        </p:spPr>
      </p:pic>
      <p:pic>
        <p:nvPicPr>
          <p:cNvPr id="1360" name="Google Shape;1360;p92"/>
          <p:cNvPicPr preferRelativeResize="0"/>
          <p:nvPr/>
        </p:nvPicPr>
        <p:blipFill>
          <a:blip r:embed="rId4">
            <a:alphaModFix/>
          </a:blip>
          <a:stretch>
            <a:fillRect/>
          </a:stretch>
        </p:blipFill>
        <p:spPr>
          <a:xfrm>
            <a:off x="1738749" y="3507676"/>
            <a:ext cx="448114" cy="514500"/>
          </a:xfrm>
          <a:prstGeom prst="rect">
            <a:avLst/>
          </a:prstGeom>
          <a:noFill/>
          <a:ln>
            <a:noFill/>
          </a:ln>
        </p:spPr>
      </p:pic>
      <p:pic>
        <p:nvPicPr>
          <p:cNvPr id="1361" name="Google Shape;1361;p92"/>
          <p:cNvPicPr preferRelativeResize="0"/>
          <p:nvPr/>
        </p:nvPicPr>
        <p:blipFill>
          <a:blip r:embed="rId5">
            <a:alphaModFix/>
          </a:blip>
          <a:stretch>
            <a:fillRect/>
          </a:stretch>
        </p:blipFill>
        <p:spPr>
          <a:xfrm>
            <a:off x="1728145" y="1869875"/>
            <a:ext cx="687967" cy="463800"/>
          </a:xfrm>
          <a:prstGeom prst="rect">
            <a:avLst/>
          </a:prstGeom>
          <a:noFill/>
          <a:ln>
            <a:noFill/>
          </a:ln>
        </p:spPr>
      </p:pic>
      <p:pic>
        <p:nvPicPr>
          <p:cNvPr id="1362" name="Google Shape;1362;p92"/>
          <p:cNvPicPr preferRelativeResize="0"/>
          <p:nvPr/>
        </p:nvPicPr>
        <p:blipFill>
          <a:blip r:embed="rId5">
            <a:alphaModFix/>
          </a:blip>
          <a:stretch>
            <a:fillRect/>
          </a:stretch>
        </p:blipFill>
        <p:spPr>
          <a:xfrm>
            <a:off x="3132558" y="1636350"/>
            <a:ext cx="687967" cy="463800"/>
          </a:xfrm>
          <a:prstGeom prst="rect">
            <a:avLst/>
          </a:prstGeom>
          <a:noFill/>
          <a:ln>
            <a:noFill/>
          </a:ln>
        </p:spPr>
      </p:pic>
      <p:pic>
        <p:nvPicPr>
          <p:cNvPr id="1363" name="Google Shape;1363;p92"/>
          <p:cNvPicPr preferRelativeResize="0"/>
          <p:nvPr/>
        </p:nvPicPr>
        <p:blipFill>
          <a:blip r:embed="rId5">
            <a:alphaModFix/>
          </a:blip>
          <a:stretch>
            <a:fillRect/>
          </a:stretch>
        </p:blipFill>
        <p:spPr>
          <a:xfrm>
            <a:off x="3338808" y="3464288"/>
            <a:ext cx="687967" cy="463800"/>
          </a:xfrm>
          <a:prstGeom prst="rect">
            <a:avLst/>
          </a:prstGeom>
          <a:noFill/>
          <a:ln>
            <a:noFill/>
          </a:ln>
        </p:spPr>
      </p:pic>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7" name="Shape 1367"/>
        <p:cNvGrpSpPr/>
        <p:nvPr/>
      </p:nvGrpSpPr>
      <p:grpSpPr>
        <a:xfrm>
          <a:off x="0" y="0"/>
          <a:ext cx="0" cy="0"/>
        </a:xfrm>
      </p:grpSpPr>
      <p:sp>
        <p:nvSpPr>
          <p:cNvPr id="1368" name="Google Shape;1368;p9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ee aasaasiga ah</a:t>
            </a:r>
            <a:endParaRPr/>
          </a:p>
        </p:txBody>
      </p:sp>
      <p:sp>
        <p:nvSpPr>
          <p:cNvPr id="1369" name="Google Shape;1369;p93"/>
          <p:cNvSpPr txBox="1"/>
          <p:nvPr/>
        </p:nvSpPr>
        <p:spPr>
          <a:xfrm>
            <a:off x="324000" y="683983"/>
            <a:ext cx="1980000" cy="11409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2) Warbixinta cimiladani waxay muujinaysaa xogta cimilada ee 1da Juun 2024.</a:t>
            </a:r>
            <a:endParaRPr sz="1800">
              <a:latin typeface="Lexend"/>
              <a:ea typeface="Lexend"/>
              <a:cs typeface="Lexend"/>
              <a:sym typeface="Lexend"/>
            </a:endParaRPr>
          </a:p>
        </p:txBody>
      </p:sp>
      <p:graphicFrame>
        <p:nvGraphicFramePr>
          <p:cNvPr id="1370" name="Google Shape;1370;p93"/>
          <p:cNvGraphicFramePr>
            <a:graphicFrameLocks noGrp="1"/>
          </p:cNvGraphicFramePr>
          <p:nvPr/>
        </p:nvGraphicFramePr>
        <p:xfrm>
          <a:off x="2385388" y="683971"/>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04:00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10:00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442875">
                <a:tc>
                  <a:txBody>
                    <a:bodyPr vert="horz" wrap="square"/>
                    <a:lstStyle/>
                    <a:p>
                      <a:pPr marL="0" lvl="0" indent="0" algn="ctr" rtl="0">
                        <a:spcBef>
                          <a:spcPct val="0"/>
                        </a:spcBef>
                        <a:spcAft>
                          <a:spcPct val="0"/>
                        </a:spcAft>
                        <a:buNone/>
                      </a:pPr>
                      <a:r>
                        <a:rPr lang="en-GB" sz="1100">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8°C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r>
            </a:tbl>
          </a:graphicData>
        </a:graphic>
      </p:graphicFrame>
      <p:sp>
        <p:nvSpPr>
          <p:cNvPr id="1371" name="Google Shape;1371;p93"/>
          <p:cNvSpPr txBox="1"/>
          <p:nvPr/>
        </p:nvSpPr>
        <p:spPr>
          <a:xfrm>
            <a:off x="5232900" y="2139371"/>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latin typeface="Lexend"/>
                <a:ea typeface="Lexend"/>
                <a:cs typeface="Lexend"/>
                <a:sym typeface="Lexend"/>
              </a:rPr>
              <a:t>cimilo ku taal “Oakfield Harbour”</a:t>
            </a:r>
            <a:endParaRPr sz="1800">
              <a:solidFill>
                <a:srgbClr val="000000"/>
              </a:solidFill>
              <a:latin typeface="Lexend"/>
              <a:ea typeface="Lexend"/>
              <a:cs typeface="Lexend"/>
              <a:sym typeface="Lexend"/>
            </a:endParaRPr>
          </a:p>
        </p:txBody>
      </p:sp>
      <p:sp>
        <p:nvSpPr>
          <p:cNvPr id="1372" name="Google Shape;1372;p93"/>
          <p:cNvSpPr txBox="1"/>
          <p:nvPr/>
        </p:nvSpPr>
        <p:spPr>
          <a:xfrm>
            <a:off x="324000" y="2571750"/>
            <a:ext cx="8750400" cy="1513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a) Waa goorma u dhaxaysa labada wakhti ee qorraxdu soo baxdo?</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b) Sharax isbeddelka xaaladaha cimilada ee u dhexeeya 8 subaxnimo iyo 12 duhurnimo.</a:t>
            </a:r>
            <a:endParaRPr sz="1800">
              <a:latin typeface="Lexend"/>
              <a:ea typeface="Lexend"/>
              <a:cs typeface="Lexend"/>
              <a:sym typeface="Lexend"/>
            </a:endParaRPr>
          </a:p>
          <a:p>
            <a:pPr marL="0" lvl="0" indent="0" algn="l" rtl="0">
              <a:spcBef>
                <a:spcPts val="1000"/>
              </a:spcBef>
              <a:spcAft>
                <a:spcPct val="0"/>
              </a:spcAft>
              <a:buNone/>
            </a:pPr>
            <a:r>
              <a:rPr lang="en-GB" sz="1100">
                <a:solidFill>
                  <a:schemeClr val="dk1"/>
                </a:solidFill>
                <a:latin typeface="Lexend"/>
                <a:ea typeface="Lexend"/>
                <a:cs typeface="Lexend"/>
                <a:sym typeface="Lexend"/>
              </a:rPr>
              <a:t>c) Waa maxay celceliska heerkulka (mean temperature) saacadaha habeenkii?</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d) Xaaladaha cimilada ee soo socda midkee ayaa laga yaabaa inuu jiro 1 duhurnimo? Ku caddey doorashadaada.</a:t>
            </a:r>
            <a:endParaRPr sz="1800">
              <a:latin typeface="Lexend"/>
              <a:ea typeface="Lexend"/>
              <a:cs typeface="Lexend"/>
              <a:sym typeface="Lexend"/>
            </a:endParaRPr>
          </a:p>
        </p:txBody>
      </p:sp>
      <p:sp>
        <p:nvSpPr>
          <p:cNvPr id="1373" name="Google Shape;1373;p93"/>
          <p:cNvSpPr/>
          <p:nvPr/>
        </p:nvSpPr>
        <p:spPr>
          <a:xfrm flipH="1">
            <a:off x="411480" y="463389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qorrax</a:t>
            </a:r>
            <a:endParaRPr sz="1800">
              <a:latin typeface="Lexend"/>
              <a:ea typeface="Lexend"/>
              <a:cs typeface="Lexend"/>
              <a:sym typeface="Lexend"/>
            </a:endParaRPr>
          </a:p>
        </p:txBody>
      </p:sp>
      <p:sp>
        <p:nvSpPr>
          <p:cNvPr id="1374" name="Google Shape;1374;p93"/>
          <p:cNvSpPr/>
          <p:nvPr/>
        </p:nvSpPr>
        <p:spPr>
          <a:xfrm flipH="1">
            <a:off x="1897212" y="463389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qorrax dhexdhexaad ah</a:t>
            </a:r>
            <a:endParaRPr sz="1800">
              <a:latin typeface="Lexend"/>
              <a:ea typeface="Lexend"/>
              <a:cs typeface="Lexend"/>
              <a:sym typeface="Lexend"/>
            </a:endParaRPr>
          </a:p>
        </p:txBody>
      </p:sp>
      <p:sp>
        <p:nvSpPr>
          <p:cNvPr id="1375" name="Google Shape;1375;p93"/>
          <p:cNvSpPr/>
          <p:nvPr/>
        </p:nvSpPr>
        <p:spPr>
          <a:xfrm flipH="1">
            <a:off x="3382944" y="463389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roob shub ah</a:t>
            </a:r>
            <a:endParaRPr sz="1800">
              <a:latin typeface="Lexend"/>
              <a:ea typeface="Lexend"/>
              <a:cs typeface="Lexend"/>
              <a:sym typeface="Lexend"/>
            </a:endParaRPr>
          </a:p>
        </p:txBody>
      </p:sp>
      <p:sp>
        <p:nvSpPr>
          <p:cNvPr id="1376" name="Google Shape;1376;p93"/>
          <p:cNvSpPr/>
          <p:nvPr/>
        </p:nvSpPr>
        <p:spPr>
          <a:xfrm flipH="1">
            <a:off x="4868676" y="463389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roob culus</a:t>
            </a:r>
            <a:endParaRPr sz="1800">
              <a:latin typeface="Lexend"/>
              <a:ea typeface="Lexend"/>
              <a:cs typeface="Lexend"/>
              <a:sym typeface="Lexend"/>
            </a:endParaRPr>
          </a:p>
        </p:txBody>
      </p:sp>
      <p:sp>
        <p:nvSpPr>
          <p:cNvPr id="1377" name="Google Shape;1377;p93"/>
          <p:cNvSpPr/>
          <p:nvPr/>
        </p:nvSpPr>
        <p:spPr>
          <a:xfrm flipH="1">
            <a:off x="6354408" y="463389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hillaac</a:t>
            </a:r>
            <a:endParaRPr sz="1800">
              <a:latin typeface="Lexend"/>
              <a:ea typeface="Lexend"/>
              <a:cs typeface="Lexend"/>
              <a:sym typeface="Lexend"/>
            </a:endParaRPr>
          </a:p>
        </p:txBody>
      </p:sp>
      <p:sp>
        <p:nvSpPr>
          <p:cNvPr id="1378" name="Google Shape;1378;p93"/>
          <p:cNvSpPr txBox="1"/>
          <p:nvPr/>
        </p:nvSpPr>
        <p:spPr>
          <a:xfrm>
            <a:off x="281825" y="4733975"/>
            <a:ext cx="3000000" cy="2769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endParaRPr sz="600">
              <a:solidFill>
                <a:srgbClr val="808080"/>
              </a:solidFill>
              <a:latin typeface="Lexend"/>
              <a:ea typeface="Lexend"/>
              <a:cs typeface="Lexend"/>
              <a:sym typeface="Lexend"/>
            </a:endParaRPr>
          </a:p>
        </p:txBody>
      </p:sp>
      <p:pic>
        <p:nvPicPr>
          <p:cNvPr id="1379" name="Google Shape;1379;p93"/>
          <p:cNvPicPr preferRelativeResize="0"/>
          <p:nvPr/>
        </p:nvPicPr>
        <p:blipFill>
          <a:blip r:embed="rId3">
            <a:alphaModFix/>
          </a:blip>
          <a:stretch>
            <a:fillRect/>
          </a:stretch>
        </p:blipFill>
        <p:spPr>
          <a:xfrm>
            <a:off x="4125863" y="997500"/>
            <a:ext cx="563213" cy="626760"/>
          </a:xfrm>
          <a:prstGeom prst="rect">
            <a:avLst/>
          </a:prstGeom>
          <a:noFill/>
          <a:ln>
            <a:noFill/>
          </a:ln>
        </p:spPr>
      </p:pic>
      <p:pic>
        <p:nvPicPr>
          <p:cNvPr id="1380" name="Google Shape;1380;p93"/>
          <p:cNvPicPr preferRelativeResize="0"/>
          <p:nvPr/>
        </p:nvPicPr>
        <p:blipFill>
          <a:blip r:embed="rId4">
            <a:alphaModFix/>
          </a:blip>
          <a:stretch>
            <a:fillRect/>
          </a:stretch>
        </p:blipFill>
        <p:spPr>
          <a:xfrm>
            <a:off x="4901577" y="1041713"/>
            <a:ext cx="563200" cy="571346"/>
          </a:xfrm>
          <a:prstGeom prst="rect">
            <a:avLst/>
          </a:prstGeom>
          <a:noFill/>
          <a:ln>
            <a:noFill/>
          </a:ln>
        </p:spPr>
      </p:pic>
      <p:pic>
        <p:nvPicPr>
          <p:cNvPr id="1381" name="Google Shape;1381;p93"/>
          <p:cNvPicPr preferRelativeResize="0"/>
          <p:nvPr/>
        </p:nvPicPr>
        <p:blipFill>
          <a:blip r:embed="rId5">
            <a:alphaModFix/>
          </a:blip>
          <a:stretch>
            <a:fillRect/>
          </a:stretch>
        </p:blipFill>
        <p:spPr>
          <a:xfrm>
            <a:off x="2445773" y="941773"/>
            <a:ext cx="713501" cy="738225"/>
          </a:xfrm>
          <a:prstGeom prst="rect">
            <a:avLst/>
          </a:prstGeom>
          <a:noFill/>
          <a:ln>
            <a:noFill/>
          </a:ln>
        </p:spPr>
      </p:pic>
      <p:pic>
        <p:nvPicPr>
          <p:cNvPr id="1382" name="Google Shape;1382;p93"/>
          <p:cNvPicPr preferRelativeResize="0"/>
          <p:nvPr/>
        </p:nvPicPr>
        <p:blipFill>
          <a:blip r:embed="rId5">
            <a:alphaModFix/>
          </a:blip>
          <a:stretch>
            <a:fillRect/>
          </a:stretch>
        </p:blipFill>
        <p:spPr>
          <a:xfrm>
            <a:off x="3301048" y="941773"/>
            <a:ext cx="713501" cy="738225"/>
          </a:xfrm>
          <a:prstGeom prst="rect">
            <a:avLst/>
          </a:prstGeom>
          <a:noFill/>
          <a:ln>
            <a:noFill/>
          </a:ln>
        </p:spPr>
      </p:pic>
      <p:pic>
        <p:nvPicPr>
          <p:cNvPr id="1383" name="Google Shape;1383;p93"/>
          <p:cNvPicPr preferRelativeResize="0"/>
          <p:nvPr/>
        </p:nvPicPr>
        <p:blipFill>
          <a:blip r:embed="rId6">
            <a:alphaModFix/>
          </a:blip>
          <a:stretch>
            <a:fillRect/>
          </a:stretch>
        </p:blipFill>
        <p:spPr>
          <a:xfrm>
            <a:off x="5705515" y="1008497"/>
            <a:ext cx="563200" cy="637774"/>
          </a:xfrm>
          <a:prstGeom prst="rect">
            <a:avLst/>
          </a:prstGeom>
          <a:noFill/>
          <a:ln>
            <a:noFill/>
          </a:ln>
        </p:spPr>
      </p:pic>
      <p:pic>
        <p:nvPicPr>
          <p:cNvPr id="1384" name="Google Shape;1384;p93"/>
          <p:cNvPicPr preferRelativeResize="0"/>
          <p:nvPr/>
        </p:nvPicPr>
        <p:blipFill>
          <a:blip r:embed="rId6">
            <a:alphaModFix/>
          </a:blip>
          <a:stretch>
            <a:fillRect/>
          </a:stretch>
        </p:blipFill>
        <p:spPr>
          <a:xfrm>
            <a:off x="6564440" y="1008497"/>
            <a:ext cx="563200" cy="637774"/>
          </a:xfrm>
          <a:prstGeom prst="rect">
            <a:avLst/>
          </a:prstGeom>
          <a:noFill/>
          <a:ln>
            <a:noFill/>
          </a:ln>
        </p:spPr>
      </p:pic>
      <p:pic>
        <p:nvPicPr>
          <p:cNvPr id="1385" name="Google Shape;1385;p93"/>
          <p:cNvPicPr preferRelativeResize="0"/>
          <p:nvPr/>
        </p:nvPicPr>
        <p:blipFill>
          <a:blip r:embed="rId7">
            <a:alphaModFix/>
          </a:blip>
          <a:stretch>
            <a:fillRect/>
          </a:stretch>
        </p:blipFill>
        <p:spPr>
          <a:xfrm>
            <a:off x="7326775" y="1004075"/>
            <a:ext cx="563200" cy="646637"/>
          </a:xfrm>
          <a:prstGeom prst="rect">
            <a:avLst/>
          </a:prstGeom>
          <a:noFill/>
          <a:ln>
            <a:noFill/>
          </a:ln>
        </p:spPr>
      </p:pic>
      <p:pic>
        <p:nvPicPr>
          <p:cNvPr id="1386" name="Google Shape;1386;p93"/>
          <p:cNvPicPr preferRelativeResize="0"/>
          <p:nvPr/>
        </p:nvPicPr>
        <p:blipFill>
          <a:blip r:embed="rId8">
            <a:alphaModFix/>
          </a:blip>
          <a:stretch>
            <a:fillRect/>
          </a:stretch>
        </p:blipFill>
        <p:spPr>
          <a:xfrm>
            <a:off x="8015675" y="1040399"/>
            <a:ext cx="713500" cy="481020"/>
          </a:xfrm>
          <a:prstGeom prst="rect">
            <a:avLst/>
          </a:prstGeom>
          <a:noFill/>
          <a:ln>
            <a:noFill/>
          </a:ln>
        </p:spPr>
      </p:pic>
      <p:sp>
        <p:nvSpPr>
          <p:cNvPr id="1387" name="TextBox 1386"/>
          <p:cNvSpPr txBox="1"/>
          <p:nvPr/>
        </p:nvSpPr>
        <p:spPr>
          <a:xfrm>
            <a:off x="411480" y="435957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90" name="Shape 1390"/>
        <p:cNvGrpSpPr/>
        <p:nvPr/>
      </p:nvGrpSpPr>
      <p:grpSpPr>
        <a:xfrm>
          <a:off x="0" y="0"/>
          <a:ext cx="0" cy="0"/>
        </a:xfrm>
      </p:grpSpPr>
      <p:sp>
        <p:nvSpPr>
          <p:cNvPr id="1391" name="Google Shape;1391;p94"/>
          <p:cNvSpPr txBox="1"/>
          <p:nvPr/>
        </p:nvSpPr>
        <p:spPr>
          <a:xfrm>
            <a:off x="5053775" y="1970461"/>
            <a:ext cx="37665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3a) Goorta ee Oakfield ayay u badan tahay in warbixinta cimiladani ka hadlayso?</a:t>
            </a:r>
            <a:endParaRPr sz="1700">
              <a:latin typeface="Lexend"/>
              <a:ea typeface="Lexend"/>
              <a:cs typeface="Lexend"/>
              <a:sym typeface="Lexend"/>
            </a:endParaRPr>
          </a:p>
          <a:p>
            <a:pPr marL="0" lvl="0" indent="0" algn="l" rtl="0">
              <a:spcBef>
                <a:spcPts val="1000"/>
              </a:spcBef>
              <a:spcAft>
                <a:spcPct val="0"/>
              </a:spcAft>
              <a:buNone/>
            </a:pPr>
            <a:r>
              <a:rPr lang="en-GB" sz="1400">
                <a:latin typeface="Lexend"/>
                <a:ea typeface="Lexend"/>
                <a:cs typeface="Lexend"/>
                <a:sym typeface="Lexend"/>
              </a:rPr>
              <a:t>b) Waa maxay kala duwanaanshaha heerkulka (range of temperatures) goobtan?</a:t>
            </a:r>
            <a:endParaRPr sz="17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c) Kala duwanaanshaha heerkulka goobta A wuxuu la mid yahay kii goobta warbixinta. Waa maxay heerkulka ugu sarreeya iyo ugu hooseeya goobta A?</a:t>
            </a:r>
            <a:endParaRPr sz="1700">
              <a:latin typeface="Lexend"/>
              <a:ea typeface="Lexend"/>
              <a:cs typeface="Lexend"/>
              <a:sym typeface="Lexend"/>
            </a:endParaRPr>
          </a:p>
        </p:txBody>
      </p:sp>
      <p:graphicFrame>
        <p:nvGraphicFramePr>
          <p:cNvPr id="1392" name="Google Shape;1392;p94"/>
          <p:cNvGraphicFramePr>
            <a:graphicFrameLocks noGrp="1"/>
          </p:cNvGraphicFramePr>
          <p:nvPr/>
        </p:nvGraphicFramePr>
        <p:xfrm>
          <a:off x="323988" y="683971"/>
          <a:ext cx="5849400" cy="1130040"/>
        </p:xfrm>
        <a:graphic>
          <a:graphicData uri="http://schemas.openxmlformats.org/drawingml/2006/table">
            <a:tbl>
              <a:tblPr>
                <a:noFill/>
                <a:tableStyleId>{DAE9959B-F1CB-4490-83DD-53336B36D040}</a:tableStyleId>
              </a:tblPr>
              <a:tblGrid>
                <a:gridCol w="731175"/>
                <a:gridCol w="731175"/>
                <a:gridCol w="731175"/>
                <a:gridCol w="731175"/>
                <a:gridCol w="731175"/>
                <a:gridCol w="731175"/>
                <a:gridCol w="731175"/>
                <a:gridCol w="73117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r>
              <a:tr h="581400">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800">
                          <a:latin typeface="Lexend"/>
                          <a:ea typeface="Lexend"/>
                          <a:cs typeface="Lexend"/>
                          <a:sym typeface="Lexend"/>
                        </a:rPr>
                        <a:t>6°C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r>
            </a:tbl>
          </a:graphicData>
        </a:graphic>
      </p:graphicFrame>
      <p:pic>
        <p:nvPicPr>
          <p:cNvPr id="1393" name="Google Shape;1393;p94"/>
          <p:cNvPicPr preferRelativeResize="0"/>
          <p:nvPr/>
        </p:nvPicPr>
        <p:blipFill>
          <a:blip r:embed="rId3">
            <a:alphaModFix/>
          </a:blip>
          <a:srcRect l="348" t="351" r="268" b="9705"/>
          <a:stretch>
            <a:fillRect/>
          </a:stretch>
        </p:blipFill>
        <p:spPr>
          <a:xfrm>
            <a:off x="340120" y="1895925"/>
            <a:ext cx="4586054" cy="2895643"/>
          </a:xfrm>
          <a:prstGeom prst="rect">
            <a:avLst/>
          </a:prstGeom>
          <a:noFill/>
          <a:ln>
            <a:noFill/>
          </a:ln>
        </p:spPr>
      </p:pic>
      <p:sp>
        <p:nvSpPr>
          <p:cNvPr id="1394" name="Google Shape;1394;p94"/>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395" name="Google Shape;1395;p94"/>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96" name="Google Shape;1396;p94"/>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397" name="Google Shape;1397;p94"/>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1398" name="Google Shape;1398;p94"/>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399" name="Google Shape;1399;p94"/>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1400" name="Google Shape;1400;p94"/>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Dekedda</a:t>
            </a:r>
            <a:endParaRPr>
              <a:solidFill>
                <a:srgbClr val="000000"/>
              </a:solidFill>
              <a:latin typeface="Lexend"/>
              <a:ea typeface="Lexend"/>
              <a:cs typeface="Lexend"/>
              <a:sym typeface="Lexend"/>
            </a:endParaRPr>
          </a:p>
        </p:txBody>
      </p:sp>
      <p:sp>
        <p:nvSpPr>
          <p:cNvPr id="1401" name="Google Shape;1401;p94"/>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402" name="Google Shape;1402;p94"/>
          <p:cNvGrpSpPr/>
          <p:nvPr/>
        </p:nvGrpSpPr>
        <p:grpSpPr>
          <a:xfrm flipH="1">
            <a:off x="3358688" y="4311983"/>
            <a:ext cx="982514" cy="360147"/>
            <a:chOff x="2606940" y="3909728"/>
            <a:chExt cx="1082780" cy="396900"/>
          </a:xfrm>
        </p:grpSpPr>
        <p:sp>
          <p:nvSpPr>
            <p:cNvPr id="1403" name="Google Shape;1403;p94"/>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Magaalada Hore</a:t>
              </a:r>
              <a:endParaRPr>
                <a:solidFill>
                  <a:srgbClr val="000000"/>
                </a:solidFill>
                <a:latin typeface="Lexend"/>
                <a:ea typeface="Lexend"/>
                <a:cs typeface="Lexend"/>
                <a:sym typeface="Lexend"/>
              </a:endParaRPr>
            </a:p>
          </p:txBody>
        </p:sp>
        <p:cxnSp>
          <p:nvCxnSpPr>
            <p:cNvPr id="1404" name="Google Shape;1404;p94"/>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1405" name="Google Shape;1405;p94"/>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6" name="Google Shape;1406;p94"/>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07" name="Google Shape;1407;p94"/>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18:00</a:t>
            </a:r>
            <a:endParaRPr sz="1600">
              <a:solidFill>
                <a:srgbClr val="FFFFFF"/>
              </a:solidFill>
              <a:latin typeface="Lexend"/>
              <a:ea typeface="Lexend"/>
              <a:cs typeface="Lexend"/>
              <a:sym typeface="Lexend"/>
            </a:endParaRPr>
          </a:p>
        </p:txBody>
      </p:sp>
      <p:grpSp>
        <p:nvGrpSpPr>
          <p:cNvPr id="1408" name="Google Shape;1408;p94"/>
          <p:cNvGrpSpPr/>
          <p:nvPr/>
        </p:nvGrpSpPr>
        <p:grpSpPr>
          <a:xfrm>
            <a:off x="310164" y="4108108"/>
            <a:ext cx="337825" cy="587179"/>
            <a:chOff x="386375" y="4087685"/>
            <a:chExt cx="372300" cy="647100"/>
          </a:xfrm>
        </p:grpSpPr>
        <p:cxnSp>
          <p:nvCxnSpPr>
            <p:cNvPr id="1409" name="Google Shape;1409;p94"/>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410" name="Google Shape;1410;p94"/>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1411" name="Google Shape;1411;p94"/>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12" name="Google Shape;1412;p94"/>
          <p:cNvSpPr/>
          <p:nvPr/>
        </p:nvSpPr>
        <p:spPr>
          <a:xfrm>
            <a:off x="1580612" y="22142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1413" name="Google Shape;1413;p94"/>
          <p:cNvSpPr/>
          <p:nvPr/>
        </p:nvSpPr>
        <p:spPr>
          <a:xfrm>
            <a:off x="3053500" y="369852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chemeClr val="lt1"/>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414" name="Google Shape;1414;p94"/>
          <p:cNvSpPr/>
          <p:nvPr/>
        </p:nvSpPr>
        <p:spPr>
          <a:xfrm>
            <a:off x="4152124" y="21841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415" name="Google Shape;1415;p94"/>
          <p:cNvSpPr/>
          <p:nvPr/>
        </p:nvSpPr>
        <p:spPr>
          <a:xfrm>
            <a:off x="2263800" y="312405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sp>
        <p:nvSpPr>
          <p:cNvPr id="1416" name="Google Shape;1416;p94"/>
          <p:cNvSpPr/>
          <p:nvPr/>
        </p:nvSpPr>
        <p:spPr>
          <a:xfrm>
            <a:off x="1342787" y="366070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cxnSp>
        <p:nvCxnSpPr>
          <p:cNvPr id="1417" name="Google Shape;1417;p94"/>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1418" name="Google Shape;1418;p94"/>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sp>
        <p:nvSpPr>
          <p:cNvPr id="1419" name="Google Shape;1419;p9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Fahamka saadaasha hawada ee aasaasiga ah</a:t>
            </a:r>
            <a:endParaRPr/>
          </a:p>
        </p:txBody>
      </p:sp>
      <p:sp>
        <p:nvSpPr>
          <p:cNvPr id="1420" name="Google Shape;1420;p94"/>
          <p:cNvSpPr/>
          <p:nvPr/>
        </p:nvSpPr>
        <p:spPr>
          <a:xfrm>
            <a:off x="2881950" y="19626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421" name="Google Shape;1421;p94"/>
          <p:cNvSpPr txBox="1"/>
          <p:nvPr/>
        </p:nvSpPr>
        <p:spPr>
          <a:xfrm>
            <a:off x="6277425" y="683975"/>
            <a:ext cx="2542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 cimilo oo ku saabsan goobta Oakfield.</a:t>
            </a:r>
            <a:endParaRPr sz="1700">
              <a:latin typeface="Lexend"/>
              <a:ea typeface="Lexend"/>
              <a:cs typeface="Lexend"/>
              <a:sym typeface="Lexend"/>
            </a:endParaRPr>
          </a:p>
        </p:txBody>
      </p:sp>
      <p:sp>
        <p:nvSpPr>
          <p:cNvPr id="1422" name="Google Shape;1422;p94"/>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latin typeface="Lexend"/>
                <a:ea typeface="Lexend"/>
                <a:cs typeface="Lexend"/>
                <a:sym typeface="Lexend"/>
              </a:rPr>
              <a:t>A</a:t>
            </a:r>
            <a:endParaRPr>
              <a:solidFill>
                <a:srgbClr val="000000"/>
              </a:solidFill>
              <a:latin typeface="Lexend"/>
              <a:ea typeface="Lexend"/>
              <a:cs typeface="Lexend"/>
              <a:sym typeface="Lexend"/>
            </a:endParaRPr>
          </a:p>
        </p:txBody>
      </p:sp>
      <p:sp>
        <p:nvSpPr>
          <p:cNvPr id="1423" name="Google Shape;1423;p94"/>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latin typeface="Lexend"/>
                <a:ea typeface="Lexend"/>
                <a:cs typeface="Lexend"/>
                <a:sym typeface="Lexend"/>
              </a:rPr>
              <a:t>B</a:t>
            </a:r>
            <a:endParaRPr>
              <a:solidFill>
                <a:srgbClr val="000000"/>
              </a:solidFill>
              <a:latin typeface="Lexend"/>
              <a:ea typeface="Lexend"/>
              <a:cs typeface="Lexend"/>
              <a:sym typeface="Lexend"/>
            </a:endParaRPr>
          </a:p>
        </p:txBody>
      </p:sp>
      <p:pic>
        <p:nvPicPr>
          <p:cNvPr id="1424" name="Google Shape;1424;p94"/>
          <p:cNvPicPr preferRelativeResize="0"/>
          <p:nvPr/>
        </p:nvPicPr>
        <p:blipFill>
          <a:blip r:embed="rId4">
            <a:alphaModFix/>
          </a:blip>
          <a:stretch>
            <a:fillRect/>
          </a:stretch>
        </p:blipFill>
        <p:spPr>
          <a:xfrm>
            <a:off x="412225" y="899351"/>
            <a:ext cx="634200" cy="656177"/>
          </a:xfrm>
          <a:prstGeom prst="rect">
            <a:avLst/>
          </a:prstGeom>
          <a:noFill/>
          <a:ln>
            <a:noFill/>
          </a:ln>
        </p:spPr>
      </p:pic>
      <p:pic>
        <p:nvPicPr>
          <p:cNvPr id="1425" name="Google Shape;1425;p94"/>
          <p:cNvPicPr preferRelativeResize="0"/>
          <p:nvPr/>
        </p:nvPicPr>
        <p:blipFill>
          <a:blip r:embed="rId5">
            <a:alphaModFix/>
          </a:blip>
          <a:stretch>
            <a:fillRect/>
          </a:stretch>
        </p:blipFill>
        <p:spPr>
          <a:xfrm>
            <a:off x="1106450" y="1037449"/>
            <a:ext cx="634200" cy="373033"/>
          </a:xfrm>
          <a:prstGeom prst="rect">
            <a:avLst/>
          </a:prstGeom>
          <a:noFill/>
          <a:ln>
            <a:noFill/>
          </a:ln>
        </p:spPr>
      </p:pic>
      <p:pic>
        <p:nvPicPr>
          <p:cNvPr id="1426" name="Google Shape;1426;p94"/>
          <p:cNvPicPr preferRelativeResize="0"/>
          <p:nvPr/>
        </p:nvPicPr>
        <p:blipFill>
          <a:blip r:embed="rId5">
            <a:alphaModFix/>
          </a:blip>
          <a:stretch>
            <a:fillRect/>
          </a:stretch>
        </p:blipFill>
        <p:spPr>
          <a:xfrm>
            <a:off x="1831737" y="1037449"/>
            <a:ext cx="634200" cy="373033"/>
          </a:xfrm>
          <a:prstGeom prst="rect">
            <a:avLst/>
          </a:prstGeom>
          <a:noFill/>
          <a:ln>
            <a:noFill/>
          </a:ln>
        </p:spPr>
      </p:pic>
      <p:pic>
        <p:nvPicPr>
          <p:cNvPr id="1427" name="Google Shape;1427;p94"/>
          <p:cNvPicPr preferRelativeResize="0"/>
          <p:nvPr/>
        </p:nvPicPr>
        <p:blipFill>
          <a:blip r:embed="rId5">
            <a:alphaModFix/>
          </a:blip>
          <a:stretch>
            <a:fillRect/>
          </a:stretch>
        </p:blipFill>
        <p:spPr>
          <a:xfrm>
            <a:off x="4025950" y="1062462"/>
            <a:ext cx="634200" cy="373033"/>
          </a:xfrm>
          <a:prstGeom prst="rect">
            <a:avLst/>
          </a:prstGeom>
          <a:noFill/>
          <a:ln>
            <a:noFill/>
          </a:ln>
        </p:spPr>
      </p:pic>
      <p:pic>
        <p:nvPicPr>
          <p:cNvPr id="1428" name="Google Shape;1428;p94"/>
          <p:cNvPicPr preferRelativeResize="0"/>
          <p:nvPr/>
        </p:nvPicPr>
        <p:blipFill>
          <a:blip r:embed="rId6">
            <a:alphaModFix/>
          </a:blip>
          <a:stretch>
            <a:fillRect/>
          </a:stretch>
        </p:blipFill>
        <p:spPr>
          <a:xfrm>
            <a:off x="2617124" y="954689"/>
            <a:ext cx="580200" cy="588577"/>
          </a:xfrm>
          <a:prstGeom prst="rect">
            <a:avLst/>
          </a:prstGeom>
          <a:noFill/>
          <a:ln>
            <a:noFill/>
          </a:ln>
        </p:spPr>
      </p:pic>
      <p:pic>
        <p:nvPicPr>
          <p:cNvPr id="1429" name="Google Shape;1429;p94"/>
          <p:cNvPicPr preferRelativeResize="0"/>
          <p:nvPr/>
        </p:nvPicPr>
        <p:blipFill>
          <a:blip r:embed="rId7">
            <a:alphaModFix/>
          </a:blip>
          <a:stretch>
            <a:fillRect/>
          </a:stretch>
        </p:blipFill>
        <p:spPr>
          <a:xfrm>
            <a:off x="3294538" y="1035200"/>
            <a:ext cx="634200" cy="427549"/>
          </a:xfrm>
          <a:prstGeom prst="rect">
            <a:avLst/>
          </a:prstGeom>
          <a:noFill/>
          <a:ln>
            <a:noFill/>
          </a:ln>
        </p:spPr>
      </p:pic>
      <p:pic>
        <p:nvPicPr>
          <p:cNvPr id="1430" name="Google Shape;1430;p94"/>
          <p:cNvPicPr preferRelativeResize="0"/>
          <p:nvPr/>
        </p:nvPicPr>
        <p:blipFill>
          <a:blip r:embed="rId8">
            <a:alphaModFix/>
          </a:blip>
          <a:stretch>
            <a:fillRect/>
          </a:stretch>
        </p:blipFill>
        <p:spPr>
          <a:xfrm>
            <a:off x="4868102" y="1015588"/>
            <a:ext cx="406575" cy="466800"/>
          </a:xfrm>
          <a:prstGeom prst="rect">
            <a:avLst/>
          </a:prstGeom>
          <a:noFill/>
          <a:ln>
            <a:noFill/>
          </a:ln>
        </p:spPr>
      </p:pic>
      <p:pic>
        <p:nvPicPr>
          <p:cNvPr id="1431" name="Google Shape;1431;p94"/>
          <p:cNvPicPr preferRelativeResize="0"/>
          <p:nvPr/>
        </p:nvPicPr>
        <p:blipFill>
          <a:blip r:embed="rId9">
            <a:alphaModFix/>
          </a:blip>
          <a:stretch>
            <a:fillRect/>
          </a:stretch>
        </p:blipFill>
        <p:spPr>
          <a:xfrm>
            <a:off x="5570959" y="960657"/>
            <a:ext cx="477079" cy="540250"/>
          </a:xfrm>
          <a:prstGeom prst="rect">
            <a:avLst/>
          </a:prstGeom>
          <a:noFill/>
          <a:ln>
            <a:noFill/>
          </a:ln>
        </p:spPr>
      </p:pic>
      <p:pic>
        <p:nvPicPr>
          <p:cNvPr id="1432" name="Google Shape;1432;p94"/>
          <p:cNvPicPr preferRelativeResize="0"/>
          <p:nvPr/>
        </p:nvPicPr>
        <p:blipFill>
          <a:blip r:embed="rId8">
            <a:alphaModFix/>
          </a:blip>
          <a:stretch>
            <a:fillRect/>
          </a:stretch>
        </p:blipFill>
        <p:spPr>
          <a:xfrm>
            <a:off x="2527527" y="3371113"/>
            <a:ext cx="406575" cy="466800"/>
          </a:xfrm>
          <a:prstGeom prst="rect">
            <a:avLst/>
          </a:prstGeom>
          <a:noFill/>
          <a:ln>
            <a:noFill/>
          </a:ln>
        </p:spPr>
      </p:pic>
      <p:pic>
        <p:nvPicPr>
          <p:cNvPr id="1433" name="Google Shape;1433;p94"/>
          <p:cNvPicPr preferRelativeResize="0"/>
          <p:nvPr/>
        </p:nvPicPr>
        <p:blipFill>
          <a:blip r:embed="rId8">
            <a:alphaModFix/>
          </a:blip>
          <a:stretch>
            <a:fillRect/>
          </a:stretch>
        </p:blipFill>
        <p:spPr>
          <a:xfrm>
            <a:off x="1641965" y="3947263"/>
            <a:ext cx="406575" cy="466800"/>
          </a:xfrm>
          <a:prstGeom prst="rect">
            <a:avLst/>
          </a:prstGeom>
          <a:noFill/>
          <a:ln>
            <a:noFill/>
          </a:ln>
        </p:spPr>
      </p:pic>
      <p:pic>
        <p:nvPicPr>
          <p:cNvPr id="1434" name="Google Shape;1434;p94"/>
          <p:cNvPicPr preferRelativeResize="0"/>
          <p:nvPr/>
        </p:nvPicPr>
        <p:blipFill>
          <a:blip r:embed="rId8">
            <a:alphaModFix/>
          </a:blip>
          <a:stretch>
            <a:fillRect/>
          </a:stretch>
        </p:blipFill>
        <p:spPr>
          <a:xfrm>
            <a:off x="2980152" y="3982163"/>
            <a:ext cx="406575" cy="466800"/>
          </a:xfrm>
          <a:prstGeom prst="rect">
            <a:avLst/>
          </a:prstGeom>
          <a:noFill/>
          <a:ln>
            <a:noFill/>
          </a:ln>
        </p:spPr>
      </p:pic>
      <p:pic>
        <p:nvPicPr>
          <p:cNvPr id="1435" name="Google Shape;1435;p94"/>
          <p:cNvPicPr preferRelativeResize="0"/>
          <p:nvPr/>
        </p:nvPicPr>
        <p:blipFill>
          <a:blip r:embed="rId7">
            <a:alphaModFix/>
          </a:blip>
          <a:stretch>
            <a:fillRect/>
          </a:stretch>
        </p:blipFill>
        <p:spPr>
          <a:xfrm>
            <a:off x="1405288" y="2465100"/>
            <a:ext cx="634200" cy="427549"/>
          </a:xfrm>
          <a:prstGeom prst="rect">
            <a:avLst/>
          </a:prstGeom>
          <a:noFill/>
          <a:ln>
            <a:noFill/>
          </a:ln>
        </p:spPr>
      </p:pic>
      <p:pic>
        <p:nvPicPr>
          <p:cNvPr id="1436" name="Google Shape;1436;p94"/>
          <p:cNvPicPr preferRelativeResize="0"/>
          <p:nvPr/>
        </p:nvPicPr>
        <p:blipFill>
          <a:blip r:embed="rId9">
            <a:alphaModFix/>
          </a:blip>
          <a:stretch>
            <a:fillRect/>
          </a:stretch>
        </p:blipFill>
        <p:spPr>
          <a:xfrm>
            <a:off x="4286681" y="2393728"/>
            <a:ext cx="477079" cy="540250"/>
          </a:xfrm>
          <a:prstGeom prst="rect">
            <a:avLst/>
          </a:prstGeom>
          <a:noFill/>
          <a:ln>
            <a:noFill/>
          </a:ln>
        </p:spPr>
      </p:pic>
      <p:pic>
        <p:nvPicPr>
          <p:cNvPr id="1437" name="Google Shape;1437;p94"/>
          <p:cNvPicPr preferRelativeResize="0"/>
          <p:nvPr/>
        </p:nvPicPr>
        <p:blipFill>
          <a:blip r:embed="rId5">
            <a:alphaModFix/>
          </a:blip>
          <a:stretch>
            <a:fillRect/>
          </a:stretch>
        </p:blipFill>
        <p:spPr>
          <a:xfrm>
            <a:off x="2866375" y="2273087"/>
            <a:ext cx="634200" cy="373033"/>
          </a:xfrm>
          <a:prstGeom prst="rect">
            <a:avLst/>
          </a:prstGeom>
          <a:noFill/>
          <a:ln>
            <a:noFill/>
          </a:ln>
        </p:spPr>
      </p:pic>
      <p:sp>
        <p:nvSpPr>
          <p:cNvPr id="1438" name="Google Shape;1438;p94"/>
          <p:cNvSpPr/>
          <p:nvPr/>
        </p:nvSpPr>
        <p:spPr>
          <a:xfrm>
            <a:off x="365725" y="1895925"/>
            <a:ext cx="4532700" cy="28956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42" name="Shape 1442"/>
        <p:cNvGrpSpPr/>
        <p:nvPr/>
      </p:nvGrpSpPr>
      <p:grpSpPr>
        <a:xfrm>
          <a:off x="0" y="0"/>
          <a:ext cx="0" cy="0"/>
        </a:xfrm>
      </p:grpSpPr>
      <p:pic>
        <p:nvPicPr>
          <p:cNvPr id="1443" name="Google Shape;1443;p95"/>
          <p:cNvPicPr preferRelativeResize="0"/>
          <p:nvPr/>
        </p:nvPicPr>
        <p:blipFill>
          <a:blip r:embed="rId3">
            <a:alphaModFix/>
          </a:blip>
          <a:srcRect l="348" t="347" r="268" b="456"/>
          <a:stretch>
            <a:fillRect/>
          </a:stretch>
        </p:blipFill>
        <p:spPr>
          <a:xfrm>
            <a:off x="343175" y="1247075"/>
            <a:ext cx="5053901" cy="3519350"/>
          </a:xfrm>
          <a:prstGeom prst="rect">
            <a:avLst/>
          </a:prstGeom>
          <a:noFill/>
          <a:ln>
            <a:noFill/>
          </a:ln>
        </p:spPr>
      </p:pic>
      <p:sp>
        <p:nvSpPr>
          <p:cNvPr id="1444" name="Google Shape;1444;p95"/>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445" name="Google Shape;1445;p95"/>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46" name="Google Shape;1446;p95"/>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4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400">
                <a:solidFill>
                  <a:srgbClr val="000000"/>
                </a:solidFill>
                <a:latin typeface="Lexend"/>
                <a:ea typeface="Lexend"/>
                <a:cs typeface="Lexend"/>
                <a:sym typeface="Lexend"/>
              </a:rPr>
              <a:t>Akadeemiye</a:t>
            </a:r>
            <a:endParaRPr>
              <a:solidFill>
                <a:srgbClr val="000000"/>
              </a:solidFill>
              <a:latin typeface="Lexend"/>
              <a:ea typeface="Lexend"/>
              <a:cs typeface="Lexend"/>
              <a:sym typeface="Lexend"/>
            </a:endParaRPr>
          </a:p>
        </p:txBody>
      </p:sp>
      <p:cxnSp>
        <p:nvCxnSpPr>
          <p:cNvPr id="1447" name="Google Shape;1447;p95"/>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448" name="Google Shape;1448;p95"/>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449" name="Google Shape;1449;p95"/>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450" name="Google Shape;1450;p95"/>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4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400">
                <a:solidFill>
                  <a:srgbClr val="000000"/>
                </a:solidFill>
                <a:latin typeface="Lexend"/>
                <a:ea typeface="Lexend"/>
                <a:cs typeface="Lexend"/>
                <a:sym typeface="Lexend"/>
              </a:rPr>
              <a:t>Dekedda</a:t>
            </a:r>
            <a:endParaRPr>
              <a:solidFill>
                <a:srgbClr val="000000"/>
              </a:solidFill>
              <a:latin typeface="Lexend"/>
              <a:ea typeface="Lexend"/>
              <a:cs typeface="Lexend"/>
              <a:sym typeface="Lexend"/>
            </a:endParaRPr>
          </a:p>
        </p:txBody>
      </p:sp>
      <p:sp>
        <p:nvSpPr>
          <p:cNvPr id="1451" name="Google Shape;1451;p95"/>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452" name="Google Shape;1452;p95"/>
          <p:cNvGrpSpPr/>
          <p:nvPr/>
        </p:nvGrpSpPr>
        <p:grpSpPr>
          <a:xfrm flipH="1">
            <a:off x="3669564" y="3932182"/>
            <a:ext cx="1248041" cy="396900"/>
            <a:chOff x="2441679" y="3932182"/>
            <a:chExt cx="1248041" cy="396900"/>
          </a:xfrm>
        </p:grpSpPr>
        <p:sp>
          <p:nvSpPr>
            <p:cNvPr id="1453" name="Google Shape;1453;p95"/>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7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700">
                  <a:solidFill>
                    <a:srgbClr val="000000"/>
                  </a:solidFill>
                  <a:latin typeface="Lexend"/>
                  <a:ea typeface="Lexend"/>
                  <a:cs typeface="Lexend"/>
                  <a:sym typeface="Lexend"/>
                </a:rPr>
                <a:t>Magaalada Hore</a:t>
              </a:r>
              <a:endParaRPr>
                <a:solidFill>
                  <a:srgbClr val="000000"/>
                </a:solidFill>
                <a:latin typeface="Lexend"/>
                <a:ea typeface="Lexend"/>
                <a:cs typeface="Lexend"/>
                <a:sym typeface="Lexend"/>
              </a:endParaRPr>
            </a:p>
          </p:txBody>
        </p:sp>
        <p:cxnSp>
          <p:nvCxnSpPr>
            <p:cNvPr id="1454" name="Google Shape;1454;p95"/>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455" name="Google Shape;1455;p95"/>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6" name="Google Shape;1456;p95"/>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57" name="Google Shape;1457;p95"/>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08:00</a:t>
            </a:r>
            <a:endParaRPr sz="1600">
              <a:solidFill>
                <a:srgbClr val="FFFFFF"/>
              </a:solidFill>
              <a:latin typeface="Lexend"/>
              <a:ea typeface="Lexend"/>
              <a:cs typeface="Lexend"/>
              <a:sym typeface="Lexend"/>
            </a:endParaRPr>
          </a:p>
        </p:txBody>
      </p:sp>
      <p:cxnSp>
        <p:nvCxnSpPr>
          <p:cNvPr id="1458" name="Google Shape;1458;p95"/>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459" name="Google Shape;1459;p95"/>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4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460" name="Google Shape;1460;p95"/>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1" name="Google Shape;1461;p95"/>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462" name="Google Shape;1462;p95"/>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chemeClr val="lt1"/>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463" name="Google Shape;1463;p95"/>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7°C</a:t>
            </a:r>
            <a:endParaRPr sz="1800">
              <a:solidFill>
                <a:srgbClr val="FFFFFF"/>
              </a:solidFill>
              <a:latin typeface="Lexend"/>
              <a:ea typeface="Lexend"/>
              <a:cs typeface="Lexend"/>
              <a:sym typeface="Lexend"/>
            </a:endParaRPr>
          </a:p>
        </p:txBody>
      </p:sp>
      <p:sp>
        <p:nvSpPr>
          <p:cNvPr id="1464" name="Google Shape;1464;p95"/>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465" name="Google Shape;1465;p95"/>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cxnSp>
        <p:nvCxnSpPr>
          <p:cNvPr id="1466" name="Google Shape;1466;p95"/>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467" name="Google Shape;1467;p95"/>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400">
                <a:solidFill>
                  <a:srgbClr val="000000"/>
                </a:solidFill>
                <a:latin typeface="Lexend"/>
                <a:ea typeface="Lexend"/>
                <a:cs typeface="Lexend"/>
                <a:sym typeface="Lexend"/>
              </a:rPr>
              <a:t>Oakmoor</a:t>
            </a:r>
            <a:r>
              <a:rPr lang="en-GB" sz="1400">
                <a:latin typeface="Lexend"/>
                <a:ea typeface="Lexend"/>
                <a:cs typeface="Lexend"/>
                <a:sym typeface="Lexend"/>
              </a:rPr>
              <a:t/>
            </a:r>
            <a:endParaRPr>
              <a:solidFill>
                <a:srgbClr val="000000"/>
              </a:solidFill>
              <a:latin typeface="Lexend"/>
              <a:ea typeface="Lexend"/>
              <a:cs typeface="Lexend"/>
              <a:sym typeface="Lexend"/>
            </a:endParaRPr>
          </a:p>
        </p:txBody>
      </p:sp>
      <p:sp>
        <p:nvSpPr>
          <p:cNvPr id="1468" name="Google Shape;1468;p9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Fahamka saadaasha hawada ee aasaasiga ah</a:t>
            </a:r>
            <a:endParaRPr/>
          </a:p>
        </p:txBody>
      </p:sp>
      <p:sp>
        <p:nvSpPr>
          <p:cNvPr id="1469" name="Google Shape;1469;p95"/>
          <p:cNvSpPr txBox="1"/>
          <p:nvPr/>
        </p:nvSpPr>
        <p:spPr>
          <a:xfrm>
            <a:off x="324000" y="62682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1) Saacadda 8 subaxnimo, Sofia waxay ku socotaa Oakfield Academy gurigeeda oo u dhow Magaalada Hore. Xariiqda dhibcaysan waxay muujinaysaa wadada Sofia.</a:t>
            </a:r>
            <a:endParaRPr sz="1800">
              <a:latin typeface="Lexend"/>
              <a:ea typeface="Lexend"/>
              <a:cs typeface="Lexend"/>
              <a:sym typeface="Lexend"/>
            </a:endParaRPr>
          </a:p>
        </p:txBody>
      </p:sp>
      <p:sp>
        <p:nvSpPr>
          <p:cNvPr id="1470" name="Google Shape;1470;p95"/>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11°C</a:t>
            </a:r>
            <a:endParaRPr sz="1800">
              <a:solidFill>
                <a:srgbClr val="FFFFFF"/>
              </a:solidFill>
              <a:latin typeface="Lexend"/>
              <a:ea typeface="Lexend"/>
              <a:cs typeface="Lexend"/>
              <a:sym typeface="Lexend"/>
            </a:endParaRPr>
          </a:p>
        </p:txBody>
      </p:sp>
      <p:sp>
        <p:nvSpPr>
          <p:cNvPr id="1471" name="Google Shape;1471;p95"/>
          <p:cNvSpPr txBox="1"/>
          <p:nvPr/>
        </p:nvSpPr>
        <p:spPr>
          <a:xfrm>
            <a:off x="5529975" y="1240425"/>
            <a:ext cx="32901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Sofia waxay haysaa alaabtan. Kee ayay tahay inay keento safarkeeda Oakfield Academy? Sharax jawaabtaada mid kasta.</a:t>
            </a:r>
            <a:endParaRPr sz="1800">
              <a:latin typeface="Lexend"/>
              <a:ea typeface="Lexend"/>
              <a:cs typeface="Lexend"/>
              <a:sym typeface="Lexend"/>
            </a:endParaRPr>
          </a:p>
        </p:txBody>
      </p:sp>
      <p:sp>
        <p:nvSpPr>
          <p:cNvPr id="1472" name="Google Shape;1472;p95"/>
          <p:cNvSpPr txBox="1"/>
          <p:nvPr/>
        </p:nvSpPr>
        <p:spPr>
          <a:xfrm>
            <a:off x="5774400" y="2923090"/>
            <a:ext cx="3045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muraayadaha qorraxda (cimilo qorrax oo joogto ah)</a:t>
            </a:r>
            <a:endParaRPr sz="1800">
              <a:solidFill>
                <a:schemeClr val="dk1"/>
              </a:solidFill>
              <a:latin typeface="Lexend"/>
              <a:ea typeface="Lexend"/>
              <a:cs typeface="Lexend"/>
              <a:sym typeface="Lexend"/>
            </a:endParaRPr>
          </a:p>
          <a:p>
            <a:pPr marL="0" lvl="0" indent="0" algn="l" rtl="0">
              <a:spcBef>
                <a:spcPts val="1000"/>
              </a:spcBef>
              <a:spcAft>
                <a:spcPct val="0"/>
              </a:spcAft>
              <a:buNone/>
            </a:pPr>
            <a:r>
              <a:rPr lang="en-GB" sz="1400">
                <a:solidFill>
                  <a:schemeClr val="dk1"/>
                </a:solidFill>
                <a:latin typeface="Lexend"/>
                <a:ea typeface="Lexend"/>
                <a:cs typeface="Lexend"/>
                <a:sym typeface="Lexend"/>
              </a:rPr>
              <a:t>jaakad roob (roob kasta)</a:t>
            </a:r>
            <a:endParaRPr sz="1800">
              <a:solidFill>
                <a:schemeClr val="dk1"/>
              </a:solidFill>
              <a:latin typeface="Lexend"/>
              <a:ea typeface="Lexend"/>
              <a:cs typeface="Lexend"/>
              <a:sym typeface="Lexend"/>
            </a:endParaRPr>
          </a:p>
          <a:p>
            <a:pPr marL="0" lvl="0" indent="0" algn="l" rtl="0">
              <a:spcBef>
                <a:spcPts val="1000"/>
              </a:spcBef>
              <a:spcAft>
                <a:spcPts val="1000"/>
              </a:spcAft>
              <a:buNone/>
            </a:pPr>
            <a:r>
              <a:rPr lang="en-GB" sz="1400">
                <a:solidFill>
                  <a:schemeClr val="dk1"/>
                </a:solidFill>
                <a:latin typeface="Lexend"/>
                <a:ea typeface="Lexend"/>
                <a:cs typeface="Lexend"/>
                <a:sym typeface="Lexend"/>
              </a:rPr>
              <a:t>shaal (haddii heerkulku hoos u dhaco 10°C)</a:t>
            </a:r>
            <a:endParaRPr sz="1800">
              <a:solidFill>
                <a:schemeClr val="dk1"/>
              </a:solidFill>
              <a:latin typeface="Lexend"/>
              <a:ea typeface="Lexend"/>
              <a:cs typeface="Lexend"/>
              <a:sym typeface="Lexend"/>
            </a:endParaRPr>
          </a:p>
        </p:txBody>
      </p:sp>
      <p:sp>
        <p:nvSpPr>
          <p:cNvPr id="1473" name="Google Shape;1473;p95"/>
          <p:cNvSpPr/>
          <p:nvPr/>
        </p:nvSpPr>
        <p:spPr>
          <a:xfrm>
            <a:off x="2080050" y="2466200"/>
            <a:ext cx="1560050" cy="1699050"/>
          </a:xfrm>
          <a:custGeom>
            <a:rect l="l" t="t" r="r" b="b"/>
            <a:pathLst>
              <a:path w="62402" h="67962" extrusionOk="0">
                <a:moveTo>
                  <a:pt x="62402" y="67962"/>
                </a:moveTo>
                <a:cubicBezTo>
                  <a:pt x="57562" y="64976"/>
                  <a:pt x="40297" y="55537"/>
                  <a:pt x="33363" y="50045"/>
                </a:cubicBezTo>
                <a:cubicBezTo>
                  <a:pt x="26430" y="44553"/>
                  <a:pt x="24920" y="41327"/>
                  <a:pt x="20801" y="35011"/>
                </a:cubicBezTo>
                <a:cubicBezTo>
                  <a:pt x="16682" y="28695"/>
                  <a:pt x="11739" y="16510"/>
                  <a:pt x="8650" y="12151"/>
                </a:cubicBezTo>
                <a:cubicBezTo>
                  <a:pt x="5561" y="7792"/>
                  <a:pt x="3708" y="10881"/>
                  <a:pt x="2266" y="8856"/>
                </a:cubicBezTo>
                <a:cubicBezTo>
                  <a:pt x="824" y="6831"/>
                  <a:pt x="378" y="1476"/>
                  <a:pt x="0" y="0"/>
                </a:cubicBezTo>
              </a:path>
            </a:pathLst>
          </a:custGeom>
          <a:noFill/>
          <a:ln w="28575" cap="flat" cmpd="sng">
            <a:solidFill>
              <a:schemeClr val="dk1"/>
            </a:solidFill>
            <a:prstDash val="dot"/>
            <a:round/>
            <a:headEnd type="none" w="med" len="med"/>
            <a:tailEnd type="none" w="med" len="med"/>
          </a:ln>
        </p:spPr>
        <p:txBody>
          <a:bodyPr wrap="square">
            <a:normAutofit/>
          </a:bodyPr>
          <a:lstStyle/>
          <a:p/>
        </p:txBody>
      </p:sp>
      <p:pic>
        <p:nvPicPr>
          <p:cNvPr id="1474" name="Google Shape;1474;p95"/>
          <p:cNvPicPr preferRelativeResize="0"/>
          <p:nvPr/>
        </p:nvPicPr>
        <p:blipFill>
          <a:blip r:embed="rId4">
            <a:alphaModFix/>
          </a:blip>
          <a:stretch>
            <a:fillRect/>
          </a:stretch>
        </p:blipFill>
        <p:spPr>
          <a:xfrm>
            <a:off x="4703665" y="1868375"/>
            <a:ext cx="406575" cy="466800"/>
          </a:xfrm>
          <a:prstGeom prst="rect">
            <a:avLst/>
          </a:prstGeom>
          <a:noFill/>
          <a:ln>
            <a:noFill/>
          </a:ln>
        </p:spPr>
      </p:pic>
      <p:pic>
        <p:nvPicPr>
          <p:cNvPr id="1475" name="Google Shape;1475;p95"/>
          <p:cNvPicPr preferRelativeResize="0"/>
          <p:nvPr/>
        </p:nvPicPr>
        <p:blipFill>
          <a:blip r:embed="rId4">
            <a:alphaModFix/>
          </a:blip>
          <a:stretch>
            <a:fillRect/>
          </a:stretch>
        </p:blipFill>
        <p:spPr>
          <a:xfrm>
            <a:off x="2726724" y="2888751"/>
            <a:ext cx="406575" cy="466800"/>
          </a:xfrm>
          <a:prstGeom prst="rect">
            <a:avLst/>
          </a:prstGeom>
          <a:noFill/>
          <a:ln>
            <a:noFill/>
          </a:ln>
        </p:spPr>
      </p:pic>
      <p:pic>
        <p:nvPicPr>
          <p:cNvPr id="1476" name="Google Shape;1476;p95"/>
          <p:cNvPicPr preferRelativeResize="0"/>
          <p:nvPr/>
        </p:nvPicPr>
        <p:blipFill>
          <a:blip r:embed="rId4">
            <a:alphaModFix/>
          </a:blip>
          <a:stretch>
            <a:fillRect/>
          </a:stretch>
        </p:blipFill>
        <p:spPr>
          <a:xfrm>
            <a:off x="1684790" y="3500970"/>
            <a:ext cx="406575" cy="466800"/>
          </a:xfrm>
          <a:prstGeom prst="rect">
            <a:avLst/>
          </a:prstGeom>
          <a:noFill/>
          <a:ln>
            <a:noFill/>
          </a:ln>
        </p:spPr>
      </p:pic>
      <p:pic>
        <p:nvPicPr>
          <p:cNvPr id="1477" name="Google Shape;1477;p95"/>
          <p:cNvPicPr preferRelativeResize="0"/>
          <p:nvPr/>
        </p:nvPicPr>
        <p:blipFill>
          <a:blip r:embed="rId5">
            <a:alphaModFix/>
          </a:blip>
          <a:stretch>
            <a:fillRect/>
          </a:stretch>
        </p:blipFill>
        <p:spPr>
          <a:xfrm>
            <a:off x="3159450" y="1614238"/>
            <a:ext cx="634200" cy="427549"/>
          </a:xfrm>
          <a:prstGeom prst="rect">
            <a:avLst/>
          </a:prstGeom>
          <a:noFill/>
          <a:ln>
            <a:noFill/>
          </a:ln>
        </p:spPr>
      </p:pic>
      <p:pic>
        <p:nvPicPr>
          <p:cNvPr id="1478" name="Google Shape;1478;p95"/>
          <p:cNvPicPr preferRelativeResize="0"/>
          <p:nvPr/>
        </p:nvPicPr>
        <p:blipFill>
          <a:blip r:embed="rId5">
            <a:alphaModFix/>
          </a:blip>
          <a:stretch>
            <a:fillRect/>
          </a:stretch>
        </p:blipFill>
        <p:spPr>
          <a:xfrm>
            <a:off x="1755025" y="1916700"/>
            <a:ext cx="634200" cy="427549"/>
          </a:xfrm>
          <a:prstGeom prst="rect">
            <a:avLst/>
          </a:prstGeom>
          <a:noFill/>
          <a:ln>
            <a:noFill/>
          </a:ln>
        </p:spPr>
      </p:pic>
      <p:pic>
        <p:nvPicPr>
          <p:cNvPr id="1479" name="Google Shape;1479;p95"/>
          <p:cNvPicPr preferRelativeResize="0"/>
          <p:nvPr/>
        </p:nvPicPr>
        <p:blipFill>
          <a:blip r:embed="rId5">
            <a:alphaModFix/>
          </a:blip>
          <a:stretch>
            <a:fillRect/>
          </a:stretch>
        </p:blipFill>
        <p:spPr>
          <a:xfrm>
            <a:off x="3365700" y="3464300"/>
            <a:ext cx="634200" cy="427549"/>
          </a:xfrm>
          <a:prstGeom prst="rect">
            <a:avLst/>
          </a:prstGeom>
          <a:noFill/>
          <a:ln>
            <a:noFill/>
          </a:ln>
        </p:spPr>
      </p:pic>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83" name="Shape 1483"/>
        <p:cNvGrpSpPr/>
        <p:nvPr/>
      </p:nvGrpSpPr>
      <p:grpSpPr>
        <a:xfrm>
          <a:off x="0" y="0"/>
          <a:ext cx="0" cy="0"/>
        </a:xfrm>
      </p:grpSpPr>
      <p:pic>
        <p:nvPicPr>
          <p:cNvPr id="1484" name="Google Shape;1484;p96"/>
          <p:cNvPicPr preferRelativeResize="0"/>
          <p:nvPr/>
        </p:nvPicPr>
        <p:blipFill>
          <a:blip r:embed="rId3">
            <a:alphaModFix/>
          </a:blip>
          <a:srcRect l="348" t="347" r="268" b="456"/>
          <a:stretch>
            <a:fillRect/>
          </a:stretch>
        </p:blipFill>
        <p:spPr>
          <a:xfrm>
            <a:off x="343175" y="1247075"/>
            <a:ext cx="5053901" cy="3519350"/>
          </a:xfrm>
          <a:prstGeom prst="rect">
            <a:avLst/>
          </a:prstGeom>
          <a:noFill/>
          <a:ln>
            <a:noFill/>
          </a:ln>
        </p:spPr>
      </p:pic>
      <p:sp>
        <p:nvSpPr>
          <p:cNvPr id="1485" name="Google Shape;1485;p96"/>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486" name="Google Shape;1486;p96"/>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7" name="Google Shape;1487;p96"/>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1488" name="Google Shape;1488;p96"/>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489" name="Google Shape;1489;p96"/>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490" name="Google Shape;1490;p96"/>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491" name="Google Shape;1491;p96"/>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Deked (Harbour)</a:t>
            </a:r>
            <a:endParaRPr>
              <a:solidFill>
                <a:srgbClr val="000000"/>
              </a:solidFill>
              <a:latin typeface="Lexend"/>
              <a:ea typeface="Lexend"/>
              <a:cs typeface="Lexend"/>
              <a:sym typeface="Lexend"/>
            </a:endParaRPr>
          </a:p>
        </p:txBody>
      </p:sp>
      <p:sp>
        <p:nvSpPr>
          <p:cNvPr id="1492" name="Google Shape;1492;p96"/>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493" name="Google Shape;1493;p96"/>
          <p:cNvGrpSpPr/>
          <p:nvPr/>
        </p:nvGrpSpPr>
        <p:grpSpPr>
          <a:xfrm flipH="1">
            <a:off x="3669564" y="3932182"/>
            <a:ext cx="1248041" cy="396900"/>
            <a:chOff x="2441679" y="3932182"/>
            <a:chExt cx="1248041" cy="396900"/>
          </a:xfrm>
        </p:grpSpPr>
        <p:sp>
          <p:nvSpPr>
            <p:cNvPr id="1494" name="Google Shape;1494;p96"/>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Magaalada Hore (Old Town)</a:t>
              </a:r>
              <a:endParaRPr>
                <a:solidFill>
                  <a:srgbClr val="000000"/>
                </a:solidFill>
                <a:latin typeface="Lexend"/>
                <a:ea typeface="Lexend"/>
                <a:cs typeface="Lexend"/>
                <a:sym typeface="Lexend"/>
              </a:endParaRPr>
            </a:p>
          </p:txBody>
        </p:sp>
        <p:cxnSp>
          <p:nvCxnSpPr>
            <p:cNvPr id="1495" name="Google Shape;1495;p96"/>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496" name="Google Shape;1496;p96"/>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7" name="Google Shape;1497;p96"/>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8" name="Google Shape;1498;p96"/>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08:00</a:t>
            </a:r>
            <a:endParaRPr sz="1600">
              <a:solidFill>
                <a:srgbClr val="FFFFFF"/>
              </a:solidFill>
              <a:latin typeface="Lexend"/>
              <a:ea typeface="Lexend"/>
              <a:cs typeface="Lexend"/>
              <a:sym typeface="Lexend"/>
            </a:endParaRPr>
          </a:p>
        </p:txBody>
      </p:sp>
      <p:cxnSp>
        <p:nvCxnSpPr>
          <p:cNvPr id="1499" name="Google Shape;1499;p96"/>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500" name="Google Shape;1500;p96"/>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501" name="Google Shape;1501;p96"/>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2" name="Google Shape;1502;p96"/>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503" name="Google Shape;1503;p96"/>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chemeClr val="lt1"/>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504" name="Google Shape;1504;p96"/>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7°C</a:t>
            </a:r>
            <a:endParaRPr sz="1800">
              <a:solidFill>
                <a:srgbClr val="FFFFFF"/>
              </a:solidFill>
              <a:latin typeface="Lexend"/>
              <a:ea typeface="Lexend"/>
              <a:cs typeface="Lexend"/>
              <a:sym typeface="Lexend"/>
            </a:endParaRPr>
          </a:p>
        </p:txBody>
      </p:sp>
      <p:sp>
        <p:nvSpPr>
          <p:cNvPr id="1505" name="Google Shape;1505;p96"/>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506" name="Google Shape;1506;p96"/>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cxnSp>
        <p:nvCxnSpPr>
          <p:cNvPr id="1507" name="Google Shape;1507;p96"/>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508" name="Google Shape;1508;p96"/>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1509" name="Google Shape;1509;p96"/>
          <p:cNvSpPr txBox="1"/>
          <p:nvPr/>
        </p:nvSpPr>
        <p:spPr>
          <a:xfrm>
            <a:off x="5509350" y="757920"/>
            <a:ext cx="3290100" cy="3978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Suad waa inay soo qaataa jaakad roobkeeda, sababtoo ah waxay dhex martaa laba meelood oo roobabka muujiya.</a:t>
            </a:r>
            <a:endParaRPr sz="2000">
              <a:solidFill>
                <a:schemeClr val="dk1"/>
              </a:solidFill>
              <a:latin typeface="Kalam"/>
              <a:ea typeface="Kalam"/>
              <a:cs typeface="Kalam"/>
              <a:sym typeface="Kalam"/>
            </a:endParaRPr>
          </a:p>
          <a:p>
            <a:pPr marL="0" lvl="0" indent="0" algn="l" rtl="0">
              <a:spcBef>
                <a:spcPts val="1000"/>
              </a:spcBef>
              <a:spcAft>
                <a:spcPct val="0"/>
              </a:spcAft>
              <a:buNone/>
            </a:pPr>
            <a:r>
              <a:rPr lang="en-GB" sz="1100">
                <a:solidFill>
                  <a:schemeClr val="dk1"/>
                </a:solidFill>
                <a:latin typeface="Kalam"/>
                <a:ea typeface="Kalam"/>
                <a:cs typeface="Kalam"/>
                <a:sym typeface="Kalam"/>
              </a:rPr>
              <a:t>Suad waa inay sidoo kale soo qaataa shaashadeeda, sababtoo ah meelaha roobabka leh, heerkulku wuxuu ka hooseeyaa 10°C (8°C iyo 9°C).</a:t>
            </a:r>
            <a:endParaRPr sz="2000">
              <a:solidFill>
                <a:schemeClr val="dk1"/>
              </a:solidFill>
              <a:latin typeface="Kalam"/>
              <a:ea typeface="Kalam"/>
              <a:cs typeface="Kalam"/>
              <a:sym typeface="Kalam"/>
            </a:endParaRPr>
          </a:p>
          <a:p>
            <a:pPr marL="0" lvl="0" indent="0" algn="l" rtl="0">
              <a:spcBef>
                <a:spcPts val="1000"/>
              </a:spcBef>
              <a:spcAft>
                <a:spcPts val="1000"/>
              </a:spcAft>
              <a:buNone/>
            </a:pPr>
            <a:r>
              <a:rPr lang="en-GB" sz="1100">
                <a:solidFill>
                  <a:schemeClr val="dk1"/>
                </a:solidFill>
                <a:latin typeface="Kalam"/>
                <a:ea typeface="Kalam"/>
                <a:cs typeface="Kalam"/>
                <a:sym typeface="Kalam"/>
              </a:rPr>
              <a:t>Suad uma baahna inay soo qaato muraayadaha qorraxda, sababtoo ah waxaa jira wakhtiyo qorrax leh oo keliya Oakfield Academy, ma aha qorrax joogto ah.</a:t>
            </a:r>
            <a:endParaRPr sz="2000">
              <a:solidFill>
                <a:schemeClr val="dk1"/>
              </a:solidFill>
              <a:latin typeface="Kalam"/>
              <a:ea typeface="Kalam"/>
              <a:cs typeface="Kalam"/>
              <a:sym typeface="Kalam"/>
            </a:endParaRPr>
          </a:p>
        </p:txBody>
      </p:sp>
      <p:sp>
        <p:nvSpPr>
          <p:cNvPr id="1510" name="Google Shape;1510;p9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aasaasiga ah</a:t>
            </a:r>
            <a:endParaRPr/>
          </a:p>
        </p:txBody>
      </p:sp>
      <p:sp>
        <p:nvSpPr>
          <p:cNvPr id="1511" name="Google Shape;1511;p96"/>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11°C</a:t>
            </a:r>
            <a:endParaRPr sz="1800">
              <a:solidFill>
                <a:srgbClr val="FFFFFF"/>
              </a:solidFill>
              <a:latin typeface="Lexend"/>
              <a:ea typeface="Lexend"/>
              <a:cs typeface="Lexend"/>
              <a:sym typeface="Lexend"/>
            </a:endParaRPr>
          </a:p>
        </p:txBody>
      </p:sp>
      <p:sp>
        <p:nvSpPr>
          <p:cNvPr id="1512" name="Google Shape;1512;p96"/>
          <p:cNvSpPr/>
          <p:nvPr/>
        </p:nvSpPr>
        <p:spPr>
          <a:xfrm>
            <a:off x="2080050" y="2466200"/>
            <a:ext cx="1560050" cy="1699050"/>
          </a:xfrm>
          <a:custGeom>
            <a:rect l="l" t="t" r="r" b="b"/>
            <a:pathLst>
              <a:path w="62402" h="67962" extrusionOk="0">
                <a:moveTo>
                  <a:pt x="62402" y="67962"/>
                </a:moveTo>
                <a:cubicBezTo>
                  <a:pt x="57562" y="64976"/>
                  <a:pt x="40297" y="55537"/>
                  <a:pt x="33363" y="50045"/>
                </a:cubicBezTo>
                <a:cubicBezTo>
                  <a:pt x="26430" y="44553"/>
                  <a:pt x="24920" y="41327"/>
                  <a:pt x="20801" y="35011"/>
                </a:cubicBezTo>
                <a:cubicBezTo>
                  <a:pt x="16682" y="28695"/>
                  <a:pt x="11739" y="16510"/>
                  <a:pt x="8650" y="12151"/>
                </a:cubicBezTo>
                <a:cubicBezTo>
                  <a:pt x="5561" y="7792"/>
                  <a:pt x="3708" y="10881"/>
                  <a:pt x="2266" y="8856"/>
                </a:cubicBezTo>
                <a:cubicBezTo>
                  <a:pt x="824" y="6831"/>
                  <a:pt x="378" y="1476"/>
                  <a:pt x="0" y="0"/>
                </a:cubicBezTo>
              </a:path>
            </a:pathLst>
          </a:custGeom>
          <a:noFill/>
          <a:ln w="28575" cap="flat" cmpd="sng">
            <a:solidFill>
              <a:schemeClr val="dk1"/>
            </a:solidFill>
            <a:prstDash val="dot"/>
            <a:round/>
            <a:headEnd type="none" w="med" len="med"/>
            <a:tailEnd type="none" w="med" len="med"/>
          </a:ln>
        </p:spPr>
        <p:txBody>
          <a:bodyPr wrap="square">
            <a:normAutofit/>
          </a:bodyPr>
          <a:lstStyle/>
          <a:p/>
        </p:txBody>
      </p:sp>
      <p:pic>
        <p:nvPicPr>
          <p:cNvPr id="1513" name="Google Shape;1513;p96"/>
          <p:cNvPicPr preferRelativeResize="0"/>
          <p:nvPr/>
        </p:nvPicPr>
        <p:blipFill>
          <a:blip r:embed="rId4">
            <a:alphaModFix/>
          </a:blip>
          <a:stretch>
            <a:fillRect/>
          </a:stretch>
        </p:blipFill>
        <p:spPr>
          <a:xfrm>
            <a:off x="4703665" y="1868375"/>
            <a:ext cx="406575" cy="466800"/>
          </a:xfrm>
          <a:prstGeom prst="rect">
            <a:avLst/>
          </a:prstGeom>
          <a:noFill/>
          <a:ln>
            <a:noFill/>
          </a:ln>
        </p:spPr>
      </p:pic>
      <p:pic>
        <p:nvPicPr>
          <p:cNvPr id="1514" name="Google Shape;1514;p96"/>
          <p:cNvPicPr preferRelativeResize="0"/>
          <p:nvPr/>
        </p:nvPicPr>
        <p:blipFill>
          <a:blip r:embed="rId4">
            <a:alphaModFix/>
          </a:blip>
          <a:stretch>
            <a:fillRect/>
          </a:stretch>
        </p:blipFill>
        <p:spPr>
          <a:xfrm>
            <a:off x="2726724" y="2888751"/>
            <a:ext cx="406575" cy="466800"/>
          </a:xfrm>
          <a:prstGeom prst="rect">
            <a:avLst/>
          </a:prstGeom>
          <a:noFill/>
          <a:ln>
            <a:noFill/>
          </a:ln>
        </p:spPr>
      </p:pic>
      <p:pic>
        <p:nvPicPr>
          <p:cNvPr id="1515" name="Google Shape;1515;p96"/>
          <p:cNvPicPr preferRelativeResize="0"/>
          <p:nvPr/>
        </p:nvPicPr>
        <p:blipFill>
          <a:blip r:embed="rId4">
            <a:alphaModFix/>
          </a:blip>
          <a:stretch>
            <a:fillRect/>
          </a:stretch>
        </p:blipFill>
        <p:spPr>
          <a:xfrm>
            <a:off x="1684790" y="3500970"/>
            <a:ext cx="406575" cy="466800"/>
          </a:xfrm>
          <a:prstGeom prst="rect">
            <a:avLst/>
          </a:prstGeom>
          <a:noFill/>
          <a:ln>
            <a:noFill/>
          </a:ln>
        </p:spPr>
      </p:pic>
      <p:pic>
        <p:nvPicPr>
          <p:cNvPr id="1516" name="Google Shape;1516;p96"/>
          <p:cNvPicPr preferRelativeResize="0"/>
          <p:nvPr/>
        </p:nvPicPr>
        <p:blipFill>
          <a:blip r:embed="rId5">
            <a:alphaModFix/>
          </a:blip>
          <a:stretch>
            <a:fillRect/>
          </a:stretch>
        </p:blipFill>
        <p:spPr>
          <a:xfrm>
            <a:off x="3159450" y="1614238"/>
            <a:ext cx="634200" cy="427549"/>
          </a:xfrm>
          <a:prstGeom prst="rect">
            <a:avLst/>
          </a:prstGeom>
          <a:noFill/>
          <a:ln>
            <a:noFill/>
          </a:ln>
        </p:spPr>
      </p:pic>
      <p:pic>
        <p:nvPicPr>
          <p:cNvPr id="1517" name="Google Shape;1517;p96"/>
          <p:cNvPicPr preferRelativeResize="0"/>
          <p:nvPr/>
        </p:nvPicPr>
        <p:blipFill>
          <a:blip r:embed="rId5">
            <a:alphaModFix/>
          </a:blip>
          <a:stretch>
            <a:fillRect/>
          </a:stretch>
        </p:blipFill>
        <p:spPr>
          <a:xfrm>
            <a:off x="1755025" y="1916700"/>
            <a:ext cx="634200" cy="427549"/>
          </a:xfrm>
          <a:prstGeom prst="rect">
            <a:avLst/>
          </a:prstGeom>
          <a:noFill/>
          <a:ln>
            <a:noFill/>
          </a:ln>
        </p:spPr>
      </p:pic>
      <p:pic>
        <p:nvPicPr>
          <p:cNvPr id="1518" name="Google Shape;1518;p96"/>
          <p:cNvPicPr preferRelativeResize="0"/>
          <p:nvPr/>
        </p:nvPicPr>
        <p:blipFill>
          <a:blip r:embed="rId5">
            <a:alphaModFix/>
          </a:blip>
          <a:stretch>
            <a:fillRect/>
          </a:stretch>
        </p:blipFill>
        <p:spPr>
          <a:xfrm>
            <a:off x="3365700" y="3464300"/>
            <a:ext cx="634200" cy="427549"/>
          </a:xfrm>
          <a:prstGeom prst="rect">
            <a:avLst/>
          </a:prstGeom>
          <a:noFill/>
          <a:ln>
            <a:noFill/>
          </a:ln>
        </p:spPr>
      </p:pic>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22" name="Shape 1522"/>
        <p:cNvGrpSpPr/>
        <p:nvPr/>
      </p:nvGrpSpPr>
      <p:grpSpPr>
        <a:xfrm>
          <a:off x="0" y="0"/>
          <a:ext cx="0" cy="0"/>
        </a:xfrm>
      </p:grpSpPr>
      <p:sp>
        <p:nvSpPr>
          <p:cNvPr id="1523" name="Google Shape;1523;p9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aasaasiga ah</a:t>
            </a:r>
            <a:endParaRPr/>
          </a:p>
        </p:txBody>
      </p:sp>
      <p:sp>
        <p:nvSpPr>
          <p:cNvPr id="1524" name="Google Shape;1524;p97"/>
          <p:cNvSpPr txBox="1"/>
          <p:nvPr/>
        </p:nvSpPr>
        <p:spPr>
          <a:xfrm>
            <a:off x="324000" y="683970"/>
            <a:ext cx="1980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2) Warbixintan cimiladu waxay muujinaysaa xogta cimilada ee 1da Juun 2024.</a:t>
            </a:r>
            <a:endParaRPr sz="1800">
              <a:latin typeface="Lexend"/>
              <a:ea typeface="Lexend"/>
              <a:cs typeface="Lexend"/>
              <a:sym typeface="Lexend"/>
            </a:endParaRPr>
          </a:p>
        </p:txBody>
      </p:sp>
      <p:graphicFrame>
        <p:nvGraphicFramePr>
          <p:cNvPr id="1525" name="Google Shape;1525;p97"/>
          <p:cNvGraphicFramePr>
            <a:graphicFrameLocks noGrp="1"/>
          </p:cNvGraphicFramePr>
          <p:nvPr/>
        </p:nvGraphicFramePr>
        <p:xfrm>
          <a:off x="2385388" y="683971"/>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04:00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442875">
                <a:tc>
                  <a:txBody>
                    <a:bodyPr vert="horz" wrap="square"/>
                    <a:lstStyle/>
                    <a:p>
                      <a:pPr marL="0" lvl="0" indent="0" algn="ctr" rtl="0">
                        <a:spcBef>
                          <a:spcPct val="0"/>
                        </a:spcBef>
                        <a:spcAft>
                          <a:spcPct val="0"/>
                        </a:spcAft>
                        <a:buNone/>
                      </a:pPr>
                      <a:r>
                        <a:rPr lang="en-GB" sz="1300">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8°C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r>
            </a:tbl>
          </a:graphicData>
        </a:graphic>
      </p:graphicFrame>
      <p:sp>
        <p:nvSpPr>
          <p:cNvPr id="1526" name="Google Shape;1526;p97"/>
          <p:cNvSpPr txBox="1"/>
          <p:nvPr/>
        </p:nvSpPr>
        <p:spPr>
          <a:xfrm>
            <a:off x="5232900" y="2139371"/>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latin typeface="Lexend"/>
                <a:ea typeface="Lexend"/>
                <a:cs typeface="Lexend"/>
                <a:sym typeface="Lexend"/>
              </a:rPr>
              <a:t>cimilo “Oakfield Harbour”</a:t>
            </a:r>
            <a:endParaRPr sz="1800">
              <a:solidFill>
                <a:srgbClr val="000000"/>
              </a:solidFill>
              <a:latin typeface="Lexend"/>
              <a:ea typeface="Lexend"/>
              <a:cs typeface="Lexend"/>
              <a:sym typeface="Lexend"/>
            </a:endParaRPr>
          </a:p>
        </p:txBody>
      </p:sp>
      <p:sp>
        <p:nvSpPr>
          <p:cNvPr id="1527" name="Google Shape;1527;p97"/>
          <p:cNvSpPr txBox="1"/>
          <p:nvPr/>
        </p:nvSpPr>
        <p:spPr>
          <a:xfrm>
            <a:off x="324000" y="2647950"/>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a) Waa goorma u dhexeeya labada wakhti ee qorraxdu soo baxdo?</a:t>
            </a:r>
            <a:endParaRPr sz="1800">
              <a:latin typeface="Lexend"/>
              <a:ea typeface="Lexend"/>
              <a:cs typeface="Lexend"/>
              <a:sym typeface="Lexend"/>
            </a:endParaRPr>
          </a:p>
          <a:p>
            <a:pPr marL="0" lvl="0" indent="0" algn="l" rtl="0">
              <a:spcBef>
                <a:spcPts val="1000"/>
              </a:spcBef>
              <a:spcAft>
                <a:spcPct val="0"/>
              </a:spcAft>
              <a:buNone/>
            </a:pP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b) Sharax isbeddelka xaaladaha cimilada inta u dhaxaysa 8 subaxnimo iyo 12 duhurnimo.</a:t>
            </a:r>
            <a:endParaRPr sz="1800">
              <a:latin typeface="Lexend"/>
              <a:ea typeface="Lexend"/>
              <a:cs typeface="Lexend"/>
              <a:sym typeface="Lexend"/>
            </a:endParaRPr>
          </a:p>
        </p:txBody>
      </p:sp>
      <p:sp>
        <p:nvSpPr>
          <p:cNvPr id="1528" name="Google Shape;1528;p97"/>
          <p:cNvSpPr txBox="1"/>
          <p:nvPr/>
        </p:nvSpPr>
        <p:spPr>
          <a:xfrm>
            <a:off x="1031450" y="3837297"/>
            <a:ext cx="7788600" cy="5730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Roobabku wuxuu kordhaa roobab qaybsan ilaa roobab culus. Heerkulku sidoo kale wuxuu hoos u dhacaa 2°C, 13°C ilaa 11°C.</a:t>
            </a:r>
            <a:r>
              <a:rPr lang="en-GB" sz="1100">
                <a:solidFill>
                  <a:schemeClr val="dk1"/>
                </a:solidFill>
                <a:latin typeface="Kalam"/>
                <a:ea typeface="Kalam"/>
                <a:cs typeface="Kalam"/>
                <a:sym typeface="Kalam"/>
              </a:rPr>
              <a:t/>
            </a:r>
            <a:endParaRPr sz="2000">
              <a:latin typeface="Kalam"/>
              <a:ea typeface="Kalam"/>
              <a:cs typeface="Kalam"/>
              <a:sym typeface="Kalam"/>
            </a:endParaRPr>
          </a:p>
        </p:txBody>
      </p:sp>
      <p:sp>
        <p:nvSpPr>
          <p:cNvPr id="1529" name="Google Shape;1529;p97"/>
          <p:cNvSpPr txBox="1"/>
          <p:nvPr/>
        </p:nvSpPr>
        <p:spPr>
          <a:xfrm>
            <a:off x="1031450" y="2978029"/>
            <a:ext cx="7788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Inta u dhaxaysa 4 subaxnimo iyo 6 subaxnimo.</a:t>
            </a:r>
            <a:endParaRPr sz="2000">
              <a:latin typeface="Kalam"/>
              <a:ea typeface="Kalam"/>
              <a:cs typeface="Kalam"/>
              <a:sym typeface="Kalam"/>
            </a:endParaRPr>
          </a:p>
        </p:txBody>
      </p:sp>
      <p:pic>
        <p:nvPicPr>
          <p:cNvPr id="1530" name="Google Shape;1530;p97"/>
          <p:cNvPicPr preferRelativeResize="0"/>
          <p:nvPr/>
        </p:nvPicPr>
        <p:blipFill>
          <a:blip r:embed="rId3">
            <a:alphaModFix/>
          </a:blip>
          <a:stretch>
            <a:fillRect/>
          </a:stretch>
        </p:blipFill>
        <p:spPr>
          <a:xfrm>
            <a:off x="2461550" y="992972"/>
            <a:ext cx="646425" cy="668824"/>
          </a:xfrm>
          <a:prstGeom prst="rect">
            <a:avLst/>
          </a:prstGeom>
          <a:noFill/>
          <a:ln>
            <a:noFill/>
          </a:ln>
        </p:spPr>
      </p:pic>
      <p:pic>
        <p:nvPicPr>
          <p:cNvPr id="1531" name="Google Shape;1531;p97"/>
          <p:cNvPicPr preferRelativeResize="0"/>
          <p:nvPr/>
        </p:nvPicPr>
        <p:blipFill>
          <a:blip r:embed="rId3">
            <a:alphaModFix/>
          </a:blip>
          <a:stretch>
            <a:fillRect/>
          </a:stretch>
        </p:blipFill>
        <p:spPr>
          <a:xfrm>
            <a:off x="3281825" y="992972"/>
            <a:ext cx="646425" cy="668824"/>
          </a:xfrm>
          <a:prstGeom prst="rect">
            <a:avLst/>
          </a:prstGeom>
          <a:noFill/>
          <a:ln>
            <a:noFill/>
          </a:ln>
        </p:spPr>
      </p:pic>
      <p:pic>
        <p:nvPicPr>
          <p:cNvPr id="1532" name="Google Shape;1532;p97"/>
          <p:cNvPicPr preferRelativeResize="0"/>
          <p:nvPr/>
        </p:nvPicPr>
        <p:blipFill>
          <a:blip r:embed="rId4">
            <a:alphaModFix/>
          </a:blip>
          <a:stretch>
            <a:fillRect/>
          </a:stretch>
        </p:blipFill>
        <p:spPr>
          <a:xfrm>
            <a:off x="4873337" y="999501"/>
            <a:ext cx="646450" cy="655783"/>
          </a:xfrm>
          <a:prstGeom prst="rect">
            <a:avLst/>
          </a:prstGeom>
          <a:noFill/>
          <a:ln>
            <a:noFill/>
          </a:ln>
        </p:spPr>
      </p:pic>
      <p:pic>
        <p:nvPicPr>
          <p:cNvPr id="1533" name="Google Shape;1533;p97"/>
          <p:cNvPicPr preferRelativeResize="0"/>
          <p:nvPr/>
        </p:nvPicPr>
        <p:blipFill>
          <a:blip r:embed="rId5">
            <a:alphaModFix/>
          </a:blip>
          <a:stretch>
            <a:fillRect/>
          </a:stretch>
        </p:blipFill>
        <p:spPr>
          <a:xfrm>
            <a:off x="4143344" y="1040891"/>
            <a:ext cx="514894" cy="573000"/>
          </a:xfrm>
          <a:prstGeom prst="rect">
            <a:avLst/>
          </a:prstGeom>
          <a:noFill/>
          <a:ln>
            <a:noFill/>
          </a:ln>
        </p:spPr>
      </p:pic>
      <p:pic>
        <p:nvPicPr>
          <p:cNvPr id="1534" name="Google Shape;1534;p97"/>
          <p:cNvPicPr preferRelativeResize="0"/>
          <p:nvPr/>
        </p:nvPicPr>
        <p:blipFill>
          <a:blip r:embed="rId6">
            <a:alphaModFix/>
          </a:blip>
          <a:stretch>
            <a:fillRect/>
          </a:stretch>
        </p:blipFill>
        <p:spPr>
          <a:xfrm>
            <a:off x="5714246" y="1035863"/>
            <a:ext cx="514900" cy="583064"/>
          </a:xfrm>
          <a:prstGeom prst="rect">
            <a:avLst/>
          </a:prstGeom>
          <a:noFill/>
          <a:ln>
            <a:noFill/>
          </a:ln>
        </p:spPr>
      </p:pic>
      <p:pic>
        <p:nvPicPr>
          <p:cNvPr id="1535" name="Google Shape;1535;p97"/>
          <p:cNvPicPr preferRelativeResize="0"/>
          <p:nvPr/>
        </p:nvPicPr>
        <p:blipFill>
          <a:blip r:embed="rId6">
            <a:alphaModFix/>
          </a:blip>
          <a:stretch>
            <a:fillRect/>
          </a:stretch>
        </p:blipFill>
        <p:spPr>
          <a:xfrm>
            <a:off x="6546983" y="1035863"/>
            <a:ext cx="514900" cy="583064"/>
          </a:xfrm>
          <a:prstGeom prst="rect">
            <a:avLst/>
          </a:prstGeom>
          <a:noFill/>
          <a:ln>
            <a:noFill/>
          </a:ln>
        </p:spPr>
      </p:pic>
      <p:pic>
        <p:nvPicPr>
          <p:cNvPr id="1536" name="Google Shape;1536;p97"/>
          <p:cNvPicPr preferRelativeResize="0"/>
          <p:nvPr/>
        </p:nvPicPr>
        <p:blipFill>
          <a:blip r:embed="rId7">
            <a:alphaModFix/>
          </a:blip>
          <a:stretch>
            <a:fillRect/>
          </a:stretch>
        </p:blipFill>
        <p:spPr>
          <a:xfrm>
            <a:off x="7379700" y="1031813"/>
            <a:ext cx="514900" cy="591181"/>
          </a:xfrm>
          <a:prstGeom prst="rect">
            <a:avLst/>
          </a:prstGeom>
          <a:noFill/>
          <a:ln>
            <a:noFill/>
          </a:ln>
        </p:spPr>
      </p:pic>
      <p:pic>
        <p:nvPicPr>
          <p:cNvPr id="1537" name="Google Shape;1537;p97"/>
          <p:cNvPicPr preferRelativeResize="0"/>
          <p:nvPr/>
        </p:nvPicPr>
        <p:blipFill>
          <a:blip r:embed="rId8">
            <a:alphaModFix/>
          </a:blip>
          <a:stretch>
            <a:fillRect/>
          </a:stretch>
        </p:blipFill>
        <p:spPr>
          <a:xfrm>
            <a:off x="8089075" y="1109513"/>
            <a:ext cx="646425" cy="435792"/>
          </a:xfrm>
          <a:prstGeom prst="rect">
            <a:avLst/>
          </a:prstGeom>
          <a:noFill/>
          <a:ln>
            <a:noFill/>
          </a:ln>
        </p:spPr>
      </p:pic>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1" name="Shape 1541"/>
        <p:cNvGrpSpPr/>
        <p:nvPr/>
      </p:nvGrpSpPr>
      <p:grpSpPr>
        <a:xfrm>
          <a:off x="0" y="0"/>
          <a:ext cx="0" cy="0"/>
        </a:xfrm>
      </p:grpSpPr>
      <p:sp>
        <p:nvSpPr>
          <p:cNvPr id="1542" name="Google Shape;1542;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aasaasiga ah</a:t>
            </a:r>
            <a:endParaRPr/>
          </a:p>
        </p:txBody>
      </p:sp>
      <p:sp>
        <p:nvSpPr>
          <p:cNvPr id="1543" name="Google Shape;1543;p98"/>
          <p:cNvSpPr txBox="1"/>
          <p:nvPr/>
        </p:nvSpPr>
        <p:spPr>
          <a:xfrm>
            <a:off x="324000" y="683970"/>
            <a:ext cx="1980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2) Warbixintan cimiladu waxay muujinaysaa xogta cimilada ee 1da Juun 2024.</a:t>
            </a:r>
            <a:endParaRPr sz="1800">
              <a:latin typeface="Lexend"/>
              <a:ea typeface="Lexend"/>
              <a:cs typeface="Lexend"/>
              <a:sym typeface="Lexend"/>
            </a:endParaRPr>
          </a:p>
        </p:txBody>
      </p:sp>
      <p:graphicFrame>
        <p:nvGraphicFramePr>
          <p:cNvPr id="1544" name="Google Shape;1544;p98"/>
          <p:cNvGraphicFramePr>
            <a:graphicFrameLocks noGrp="1"/>
          </p:cNvGraphicFramePr>
          <p:nvPr/>
        </p:nvGraphicFramePr>
        <p:xfrm>
          <a:off x="2385388" y="683971"/>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04:00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442875">
                <a:tc>
                  <a:txBody>
                    <a:bodyPr vert="horz" wrap="square"/>
                    <a:lstStyle/>
                    <a:p>
                      <a:pPr marL="0" lvl="0" indent="0" algn="ctr" rtl="0">
                        <a:spcBef>
                          <a:spcPct val="0"/>
                        </a:spcBef>
                        <a:spcAft>
                          <a:spcPct val="0"/>
                        </a:spcAft>
                        <a:buNone/>
                      </a:pPr>
                      <a:r>
                        <a:rPr lang="en-GB" sz="1300">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8°C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r>
            </a:tbl>
          </a:graphicData>
        </a:graphic>
      </p:graphicFrame>
      <p:sp>
        <p:nvSpPr>
          <p:cNvPr id="1545" name="Google Shape;1545;p98"/>
          <p:cNvSpPr txBox="1"/>
          <p:nvPr/>
        </p:nvSpPr>
        <p:spPr>
          <a:xfrm>
            <a:off x="5232900" y="2139371"/>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latin typeface="Lexend"/>
                <a:ea typeface="Lexend"/>
                <a:cs typeface="Lexend"/>
                <a:sym typeface="Lexend"/>
              </a:rPr>
              <a:t>cimilo “Oakfield Harbour”</a:t>
            </a:r>
            <a:endParaRPr sz="1800">
              <a:solidFill>
                <a:srgbClr val="000000"/>
              </a:solidFill>
              <a:latin typeface="Lexend"/>
              <a:ea typeface="Lexend"/>
              <a:cs typeface="Lexend"/>
              <a:sym typeface="Lexend"/>
            </a:endParaRPr>
          </a:p>
        </p:txBody>
      </p:sp>
      <p:sp>
        <p:nvSpPr>
          <p:cNvPr id="1546" name="Google Shape;1546;p98"/>
          <p:cNvSpPr txBox="1"/>
          <p:nvPr/>
        </p:nvSpPr>
        <p:spPr>
          <a:xfrm>
            <a:off x="1031450" y="2978029"/>
            <a:ext cx="7788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(9°C + </a:t>
            </a:r>
            <a:r>
              <a:rPr lang="en-GB" sz="1100">
                <a:solidFill>
                  <a:schemeClr val="dk1"/>
                </a:solidFill>
                <a:latin typeface="Kalam"/>
                <a:ea typeface="Kalam"/>
                <a:cs typeface="Kalam"/>
                <a:sym typeface="Kalam"/>
              </a:rPr>
              <a:t>10°C + 8°C</a:t>
            </a:r>
            <a:r>
              <a:rPr lang="en-GB" sz="1100">
                <a:latin typeface="Kalam"/>
                <a:ea typeface="Kalam"/>
                <a:cs typeface="Kalam"/>
                <a:sym typeface="Kalam"/>
              </a:rPr>
              <a:t>) ÷ 3 = 9°C</a:t>
            </a:r>
            <a:endParaRPr sz="2000">
              <a:latin typeface="Kalam"/>
              <a:ea typeface="Kalam"/>
              <a:cs typeface="Kalam"/>
              <a:sym typeface="Kalam"/>
            </a:endParaRPr>
          </a:p>
        </p:txBody>
      </p:sp>
      <p:sp>
        <p:nvSpPr>
          <p:cNvPr id="1547" name="Google Shape;1547;p98"/>
          <p:cNvSpPr txBox="1"/>
          <p:nvPr/>
        </p:nvSpPr>
        <p:spPr>
          <a:xfrm>
            <a:off x="324000" y="2647950"/>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c) Waa maxay celceliska heerkulka (mean temperature) inta lagu jiro saacadaha habeenkii?</a:t>
            </a:r>
            <a:endParaRPr sz="1800">
              <a:latin typeface="Lexend"/>
              <a:ea typeface="Lexend"/>
              <a:cs typeface="Lexend"/>
              <a:sym typeface="Lexend"/>
            </a:endParaRPr>
          </a:p>
          <a:p>
            <a:pPr marL="0" lvl="0" indent="0" algn="l" rtl="0">
              <a:spcBef>
                <a:spcPts val="1000"/>
              </a:spcBef>
              <a:spcAft>
                <a:spcPts val="1000"/>
              </a:spcAft>
              <a:buNone/>
            </a:pPr>
            <a:endParaRPr sz="1800">
              <a:latin typeface="Lexend"/>
              <a:ea typeface="Lexend"/>
              <a:cs typeface="Lexend"/>
              <a:sym typeface="Lexend"/>
            </a:endParaRPr>
          </a:p>
        </p:txBody>
      </p:sp>
      <p:pic>
        <p:nvPicPr>
          <p:cNvPr id="1548" name="Google Shape;1548;p98"/>
          <p:cNvPicPr preferRelativeResize="0"/>
          <p:nvPr/>
        </p:nvPicPr>
        <p:blipFill>
          <a:blip r:embed="rId3">
            <a:alphaModFix/>
          </a:blip>
          <a:stretch>
            <a:fillRect/>
          </a:stretch>
        </p:blipFill>
        <p:spPr>
          <a:xfrm>
            <a:off x="2461550" y="992972"/>
            <a:ext cx="646425" cy="668824"/>
          </a:xfrm>
          <a:prstGeom prst="rect">
            <a:avLst/>
          </a:prstGeom>
          <a:noFill/>
          <a:ln>
            <a:noFill/>
          </a:ln>
        </p:spPr>
      </p:pic>
      <p:pic>
        <p:nvPicPr>
          <p:cNvPr id="1549" name="Google Shape;1549;p98"/>
          <p:cNvPicPr preferRelativeResize="0"/>
          <p:nvPr/>
        </p:nvPicPr>
        <p:blipFill>
          <a:blip r:embed="rId3">
            <a:alphaModFix/>
          </a:blip>
          <a:stretch>
            <a:fillRect/>
          </a:stretch>
        </p:blipFill>
        <p:spPr>
          <a:xfrm>
            <a:off x="3281825" y="992972"/>
            <a:ext cx="646425" cy="668824"/>
          </a:xfrm>
          <a:prstGeom prst="rect">
            <a:avLst/>
          </a:prstGeom>
          <a:noFill/>
          <a:ln>
            <a:noFill/>
          </a:ln>
        </p:spPr>
      </p:pic>
      <p:pic>
        <p:nvPicPr>
          <p:cNvPr id="1550" name="Google Shape;1550;p98"/>
          <p:cNvPicPr preferRelativeResize="0"/>
          <p:nvPr/>
        </p:nvPicPr>
        <p:blipFill>
          <a:blip r:embed="rId4">
            <a:alphaModFix/>
          </a:blip>
          <a:stretch>
            <a:fillRect/>
          </a:stretch>
        </p:blipFill>
        <p:spPr>
          <a:xfrm>
            <a:off x="4873337" y="999501"/>
            <a:ext cx="646450" cy="655783"/>
          </a:xfrm>
          <a:prstGeom prst="rect">
            <a:avLst/>
          </a:prstGeom>
          <a:noFill/>
          <a:ln>
            <a:noFill/>
          </a:ln>
        </p:spPr>
      </p:pic>
      <p:pic>
        <p:nvPicPr>
          <p:cNvPr id="1551" name="Google Shape;1551;p98"/>
          <p:cNvPicPr preferRelativeResize="0"/>
          <p:nvPr/>
        </p:nvPicPr>
        <p:blipFill>
          <a:blip r:embed="rId5">
            <a:alphaModFix/>
          </a:blip>
          <a:stretch>
            <a:fillRect/>
          </a:stretch>
        </p:blipFill>
        <p:spPr>
          <a:xfrm>
            <a:off x="4143344" y="1040891"/>
            <a:ext cx="514894" cy="573000"/>
          </a:xfrm>
          <a:prstGeom prst="rect">
            <a:avLst/>
          </a:prstGeom>
          <a:noFill/>
          <a:ln>
            <a:noFill/>
          </a:ln>
        </p:spPr>
      </p:pic>
      <p:pic>
        <p:nvPicPr>
          <p:cNvPr id="1552" name="Google Shape;1552;p98"/>
          <p:cNvPicPr preferRelativeResize="0"/>
          <p:nvPr/>
        </p:nvPicPr>
        <p:blipFill>
          <a:blip r:embed="rId6">
            <a:alphaModFix/>
          </a:blip>
          <a:stretch>
            <a:fillRect/>
          </a:stretch>
        </p:blipFill>
        <p:spPr>
          <a:xfrm>
            <a:off x="5714246" y="1035863"/>
            <a:ext cx="514900" cy="583064"/>
          </a:xfrm>
          <a:prstGeom prst="rect">
            <a:avLst/>
          </a:prstGeom>
          <a:noFill/>
          <a:ln>
            <a:noFill/>
          </a:ln>
        </p:spPr>
      </p:pic>
      <p:pic>
        <p:nvPicPr>
          <p:cNvPr id="1553" name="Google Shape;1553;p98"/>
          <p:cNvPicPr preferRelativeResize="0"/>
          <p:nvPr/>
        </p:nvPicPr>
        <p:blipFill>
          <a:blip r:embed="rId6">
            <a:alphaModFix/>
          </a:blip>
          <a:stretch>
            <a:fillRect/>
          </a:stretch>
        </p:blipFill>
        <p:spPr>
          <a:xfrm>
            <a:off x="6546983" y="1035863"/>
            <a:ext cx="514900" cy="583064"/>
          </a:xfrm>
          <a:prstGeom prst="rect">
            <a:avLst/>
          </a:prstGeom>
          <a:noFill/>
          <a:ln>
            <a:noFill/>
          </a:ln>
        </p:spPr>
      </p:pic>
      <p:pic>
        <p:nvPicPr>
          <p:cNvPr id="1554" name="Google Shape;1554;p98"/>
          <p:cNvPicPr preferRelativeResize="0"/>
          <p:nvPr/>
        </p:nvPicPr>
        <p:blipFill>
          <a:blip r:embed="rId7">
            <a:alphaModFix/>
          </a:blip>
          <a:stretch>
            <a:fillRect/>
          </a:stretch>
        </p:blipFill>
        <p:spPr>
          <a:xfrm>
            <a:off x="7379700" y="1031813"/>
            <a:ext cx="514900" cy="591181"/>
          </a:xfrm>
          <a:prstGeom prst="rect">
            <a:avLst/>
          </a:prstGeom>
          <a:noFill/>
          <a:ln>
            <a:noFill/>
          </a:ln>
        </p:spPr>
      </p:pic>
      <p:pic>
        <p:nvPicPr>
          <p:cNvPr id="1555" name="Google Shape;1555;p98"/>
          <p:cNvPicPr preferRelativeResize="0"/>
          <p:nvPr/>
        </p:nvPicPr>
        <p:blipFill>
          <a:blip r:embed="rId8">
            <a:alphaModFix/>
          </a:blip>
          <a:stretch>
            <a:fillRect/>
          </a:stretch>
        </p:blipFill>
        <p:spPr>
          <a:xfrm>
            <a:off x="8089075" y="1109513"/>
            <a:ext cx="646425" cy="435792"/>
          </a:xfrm>
          <a:prstGeom prst="rect">
            <a:avLst/>
          </a:prstGeom>
          <a:noFill/>
          <a:ln>
            <a:noFill/>
          </a:ln>
        </p:spPr>
      </p:pic>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59" name="Shape 1559"/>
        <p:cNvGrpSpPr/>
        <p:nvPr/>
      </p:nvGrpSpPr>
      <p:grpSpPr>
        <a:xfrm>
          <a:off x="0" y="0"/>
          <a:ext cx="0" cy="0"/>
        </a:xfrm>
      </p:grpSpPr>
      <p:sp>
        <p:nvSpPr>
          <p:cNvPr id="1560" name="Google Shape;1560;p9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aasaasiga ah</a:t>
            </a:r>
            <a:endParaRPr/>
          </a:p>
        </p:txBody>
      </p:sp>
      <p:sp>
        <p:nvSpPr>
          <p:cNvPr id="1561" name="Google Shape;1561;p99"/>
          <p:cNvSpPr txBox="1"/>
          <p:nvPr/>
        </p:nvSpPr>
        <p:spPr>
          <a:xfrm>
            <a:off x="324000" y="683970"/>
            <a:ext cx="1980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2) Warbixintani cimiladu waxay muujinaysaa xogta cimilada 1da Juun 2024.</a:t>
            </a:r>
            <a:endParaRPr sz="1800">
              <a:latin typeface="Lexend"/>
              <a:ea typeface="Lexend"/>
              <a:cs typeface="Lexend"/>
              <a:sym typeface="Lexend"/>
            </a:endParaRPr>
          </a:p>
        </p:txBody>
      </p:sp>
      <p:graphicFrame>
        <p:nvGraphicFramePr>
          <p:cNvPr id="1562" name="Google Shape;1562;p99"/>
          <p:cNvGraphicFramePr>
            <a:graphicFrameLocks noGrp="1"/>
          </p:cNvGraphicFramePr>
          <p:nvPr/>
        </p:nvGraphicFramePr>
        <p:xfrm>
          <a:off x="2385388" y="683971"/>
          <a:ext cx="6434600" cy="1455420"/>
        </p:xfrm>
        <a:graphic>
          <a:graphicData uri="http://schemas.openxmlformats.org/drawingml/2006/table">
            <a:tbl>
              <a:tblPr>
                <a:noFill/>
                <a:tableStyleId>{DAE9959B-F1CB-4490-83DD-53336B36D040}</a:tableStyleId>
              </a:tblPr>
              <a:tblGrid>
                <a:gridCol w="804325"/>
                <a:gridCol w="804325"/>
                <a:gridCol w="804325"/>
                <a:gridCol w="804325"/>
                <a:gridCol w="804325"/>
                <a:gridCol w="804325"/>
                <a:gridCol w="804325"/>
                <a:gridCol w="804325"/>
              </a:tblGrid>
              <a:tr h="178500">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04:00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10:00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4"/>
                    </a:solidFill>
                  </a:tcPr>
                </a:tc>
                <a:tc>
                  <a:txBody>
                    <a:bodyPr vert="horz" wrap="square"/>
                    <a:lstStyle/>
                    <a:p>
                      <a:pPr marL="0" lvl="0" indent="0" algn="ctr" rtl="0">
                        <a:spcBef>
                          <a:spcPct val="0"/>
                        </a:spcBef>
                        <a:spcAft>
                          <a:spcPct val="0"/>
                        </a:spcAft>
                        <a:buNone/>
                      </a:pPr>
                      <a:r>
                        <a:rPr lang="en-GB" sz="11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4"/>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442875">
                <a:tc>
                  <a:txBody>
                    <a:bodyPr vert="horz" wrap="square"/>
                    <a:lstStyle/>
                    <a:p>
                      <a:pPr marL="0" lvl="0" indent="0" algn="ctr" rtl="0">
                        <a:spcBef>
                          <a:spcPct val="0"/>
                        </a:spcBef>
                        <a:spcAft>
                          <a:spcPct val="0"/>
                        </a:spcAft>
                        <a:buNone/>
                      </a:pPr>
                      <a:r>
                        <a:rPr lang="en-GB" sz="1100">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8°C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1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r>
            </a:tbl>
          </a:graphicData>
        </a:graphic>
      </p:graphicFrame>
      <p:sp>
        <p:nvSpPr>
          <p:cNvPr id="1563" name="Google Shape;1563;p99"/>
          <p:cNvSpPr txBox="1"/>
          <p:nvPr/>
        </p:nvSpPr>
        <p:spPr>
          <a:xfrm>
            <a:off x="5232900" y="2139371"/>
            <a:ext cx="3587100" cy="4638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latin typeface="Lexend"/>
                <a:ea typeface="Lexend"/>
                <a:cs typeface="Lexend"/>
                <a:sym typeface="Lexend"/>
              </a:rPr>
              <a:t>cimilo ee “Oakfield Harbour”</a:t>
            </a:r>
            <a:endParaRPr sz="1800">
              <a:solidFill>
                <a:srgbClr val="000000"/>
              </a:solidFill>
              <a:latin typeface="Lexend"/>
              <a:ea typeface="Lexend"/>
              <a:cs typeface="Lexend"/>
              <a:sym typeface="Lexend"/>
            </a:endParaRPr>
          </a:p>
        </p:txBody>
      </p:sp>
      <p:sp>
        <p:nvSpPr>
          <p:cNvPr id="1564" name="Google Shape;1564;p99"/>
          <p:cNvSpPr/>
          <p:nvPr/>
        </p:nvSpPr>
        <p:spPr>
          <a:xfrm flipH="1">
            <a:off x="882949" y="426703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qorrax leh</a:t>
            </a:r>
            <a:endParaRPr sz="1800">
              <a:latin typeface="Lexend"/>
              <a:ea typeface="Lexend"/>
              <a:cs typeface="Lexend"/>
              <a:sym typeface="Lexend"/>
            </a:endParaRPr>
          </a:p>
        </p:txBody>
      </p:sp>
      <p:sp>
        <p:nvSpPr>
          <p:cNvPr id="1565" name="Google Shape;1565;p99"/>
          <p:cNvSpPr txBox="1"/>
          <p:nvPr/>
        </p:nvSpPr>
        <p:spPr>
          <a:xfrm>
            <a:off x="324000" y="2647950"/>
            <a:ext cx="90084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d) Xaaladaha cimilada ee noocee ah ayaa laga yaabaa inay jiraan 1 pm? Sharax doorashadaada.</a:t>
            </a:r>
            <a:endParaRPr sz="1800">
              <a:latin typeface="Lexend"/>
              <a:ea typeface="Lexend"/>
              <a:cs typeface="Lexend"/>
              <a:sym typeface="Lexend"/>
            </a:endParaRPr>
          </a:p>
        </p:txBody>
      </p:sp>
      <p:sp>
        <p:nvSpPr>
          <p:cNvPr id="1566" name="Google Shape;1566;p99"/>
          <p:cNvSpPr/>
          <p:nvPr/>
        </p:nvSpPr>
        <p:spPr>
          <a:xfrm flipH="1">
            <a:off x="2359750" y="426703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qorrax dhexdhexaad ah</a:t>
            </a:r>
            <a:endParaRPr sz="1800">
              <a:latin typeface="Lexend"/>
              <a:ea typeface="Lexend"/>
              <a:cs typeface="Lexend"/>
              <a:sym typeface="Lexend"/>
            </a:endParaRPr>
          </a:p>
        </p:txBody>
      </p:sp>
      <p:sp>
        <p:nvSpPr>
          <p:cNvPr id="1567" name="Google Shape;1567;p99"/>
          <p:cNvSpPr/>
          <p:nvPr/>
        </p:nvSpPr>
        <p:spPr>
          <a:xfrm flipH="1">
            <a:off x="3836550" y="426703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roobab</a:t>
            </a:r>
            <a:endParaRPr sz="1800">
              <a:latin typeface="Lexend"/>
              <a:ea typeface="Lexend"/>
              <a:cs typeface="Lexend"/>
              <a:sym typeface="Lexend"/>
            </a:endParaRPr>
          </a:p>
        </p:txBody>
      </p:sp>
      <p:sp>
        <p:nvSpPr>
          <p:cNvPr id="1568" name="Google Shape;1568;p99"/>
          <p:cNvSpPr/>
          <p:nvPr/>
        </p:nvSpPr>
        <p:spPr>
          <a:xfrm flipH="1">
            <a:off x="5313350" y="426703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roob culus</a:t>
            </a:r>
            <a:endParaRPr sz="1800">
              <a:latin typeface="Lexend"/>
              <a:ea typeface="Lexend"/>
              <a:cs typeface="Lexend"/>
              <a:sym typeface="Lexend"/>
            </a:endParaRPr>
          </a:p>
        </p:txBody>
      </p:sp>
      <p:sp>
        <p:nvSpPr>
          <p:cNvPr id="1569" name="Google Shape;1569;p99"/>
          <p:cNvSpPr/>
          <p:nvPr/>
        </p:nvSpPr>
        <p:spPr>
          <a:xfrm flipH="1">
            <a:off x="6790150" y="4267030"/>
            <a:ext cx="1229700" cy="5331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latin typeface="Lexend"/>
                <a:ea typeface="Lexend"/>
                <a:cs typeface="Lexend"/>
                <a:sym typeface="Lexend"/>
              </a:rPr>
              <a:t>hillaac</a:t>
            </a:r>
            <a:endParaRPr sz="1800">
              <a:latin typeface="Lexend"/>
              <a:ea typeface="Lexend"/>
              <a:cs typeface="Lexend"/>
              <a:sym typeface="Lexend"/>
            </a:endParaRPr>
          </a:p>
        </p:txBody>
      </p:sp>
      <p:pic>
        <p:nvPicPr>
          <p:cNvPr id="1570" name="Google Shape;1570;p99"/>
          <p:cNvPicPr preferRelativeResize="0"/>
          <p:nvPr/>
        </p:nvPicPr>
        <p:blipFill>
          <a:blip r:embed="rId3">
            <a:alphaModFix/>
          </a:blip>
          <a:stretch>
            <a:fillRect/>
          </a:stretch>
        </p:blipFill>
        <p:spPr>
          <a:xfrm>
            <a:off x="2798750" y="3894825"/>
            <a:ext cx="351700" cy="372200"/>
          </a:xfrm>
          <a:prstGeom prst="rect">
            <a:avLst/>
          </a:prstGeom>
          <a:noFill/>
          <a:ln>
            <a:noFill/>
          </a:ln>
        </p:spPr>
      </p:pic>
      <p:sp>
        <p:nvSpPr>
          <p:cNvPr id="1571" name="Google Shape;1571;p99"/>
          <p:cNvSpPr txBox="1"/>
          <p:nvPr/>
        </p:nvSpPr>
        <p:spPr>
          <a:xfrm>
            <a:off x="1031450" y="2977923"/>
            <a:ext cx="7788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Inkastoo cimiladu wax kasta noqon karto 1 pm, waxay u badan tahay inay tahay cimilada 12 pm (roob culus) ama cimilada 2 pm (qorrax dhexdhexaad ah), ama isku darka labadaba (roobab).</a:t>
            </a:r>
            <a:endParaRPr sz="2000">
              <a:latin typeface="Kalam"/>
              <a:ea typeface="Kalam"/>
              <a:cs typeface="Kalam"/>
              <a:sym typeface="Kalam"/>
            </a:endParaRPr>
          </a:p>
        </p:txBody>
      </p:sp>
      <p:pic>
        <p:nvPicPr>
          <p:cNvPr id="1572" name="Google Shape;1572;p99"/>
          <p:cNvPicPr preferRelativeResize="0"/>
          <p:nvPr/>
        </p:nvPicPr>
        <p:blipFill>
          <a:blip r:embed="rId3">
            <a:alphaModFix/>
          </a:blip>
          <a:stretch>
            <a:fillRect/>
          </a:stretch>
        </p:blipFill>
        <p:spPr>
          <a:xfrm>
            <a:off x="4275550" y="3894825"/>
            <a:ext cx="351700" cy="372200"/>
          </a:xfrm>
          <a:prstGeom prst="rect">
            <a:avLst/>
          </a:prstGeom>
          <a:noFill/>
          <a:ln>
            <a:noFill/>
          </a:ln>
        </p:spPr>
      </p:pic>
      <p:pic>
        <p:nvPicPr>
          <p:cNvPr id="1573" name="Google Shape;1573;p99"/>
          <p:cNvPicPr preferRelativeResize="0"/>
          <p:nvPr/>
        </p:nvPicPr>
        <p:blipFill>
          <a:blip r:embed="rId3">
            <a:alphaModFix/>
          </a:blip>
          <a:stretch>
            <a:fillRect/>
          </a:stretch>
        </p:blipFill>
        <p:spPr>
          <a:xfrm>
            <a:off x="5752350" y="3894825"/>
            <a:ext cx="351700" cy="372200"/>
          </a:xfrm>
          <a:prstGeom prst="rect">
            <a:avLst/>
          </a:prstGeom>
          <a:noFill/>
          <a:ln>
            <a:noFill/>
          </a:ln>
        </p:spPr>
      </p:pic>
      <p:pic>
        <p:nvPicPr>
          <p:cNvPr id="1574" name="Google Shape;1574;p99"/>
          <p:cNvPicPr preferRelativeResize="0"/>
          <p:nvPr/>
        </p:nvPicPr>
        <p:blipFill>
          <a:blip r:embed="rId4">
            <a:alphaModFix/>
          </a:blip>
          <a:stretch>
            <a:fillRect/>
          </a:stretch>
        </p:blipFill>
        <p:spPr>
          <a:xfrm>
            <a:off x="2461550" y="992972"/>
            <a:ext cx="646425" cy="668824"/>
          </a:xfrm>
          <a:prstGeom prst="rect">
            <a:avLst/>
          </a:prstGeom>
          <a:noFill/>
          <a:ln>
            <a:noFill/>
          </a:ln>
        </p:spPr>
      </p:pic>
      <p:pic>
        <p:nvPicPr>
          <p:cNvPr id="1575" name="Google Shape;1575;p99"/>
          <p:cNvPicPr preferRelativeResize="0"/>
          <p:nvPr/>
        </p:nvPicPr>
        <p:blipFill>
          <a:blip r:embed="rId4">
            <a:alphaModFix/>
          </a:blip>
          <a:stretch>
            <a:fillRect/>
          </a:stretch>
        </p:blipFill>
        <p:spPr>
          <a:xfrm>
            <a:off x="3281825" y="992972"/>
            <a:ext cx="646425" cy="668824"/>
          </a:xfrm>
          <a:prstGeom prst="rect">
            <a:avLst/>
          </a:prstGeom>
          <a:noFill/>
          <a:ln>
            <a:noFill/>
          </a:ln>
        </p:spPr>
      </p:pic>
      <p:pic>
        <p:nvPicPr>
          <p:cNvPr id="1576" name="Google Shape;1576;p99"/>
          <p:cNvPicPr preferRelativeResize="0"/>
          <p:nvPr/>
        </p:nvPicPr>
        <p:blipFill>
          <a:blip r:embed="rId5">
            <a:alphaModFix/>
          </a:blip>
          <a:stretch>
            <a:fillRect/>
          </a:stretch>
        </p:blipFill>
        <p:spPr>
          <a:xfrm>
            <a:off x="4873337" y="999501"/>
            <a:ext cx="646450" cy="655783"/>
          </a:xfrm>
          <a:prstGeom prst="rect">
            <a:avLst/>
          </a:prstGeom>
          <a:noFill/>
          <a:ln>
            <a:noFill/>
          </a:ln>
        </p:spPr>
      </p:pic>
      <p:pic>
        <p:nvPicPr>
          <p:cNvPr id="1577" name="Google Shape;1577;p99"/>
          <p:cNvPicPr preferRelativeResize="0"/>
          <p:nvPr/>
        </p:nvPicPr>
        <p:blipFill>
          <a:blip r:embed="rId6">
            <a:alphaModFix/>
          </a:blip>
          <a:stretch>
            <a:fillRect/>
          </a:stretch>
        </p:blipFill>
        <p:spPr>
          <a:xfrm>
            <a:off x="4143344" y="1040891"/>
            <a:ext cx="514894" cy="573000"/>
          </a:xfrm>
          <a:prstGeom prst="rect">
            <a:avLst/>
          </a:prstGeom>
          <a:noFill/>
          <a:ln>
            <a:noFill/>
          </a:ln>
        </p:spPr>
      </p:pic>
      <p:pic>
        <p:nvPicPr>
          <p:cNvPr id="1578" name="Google Shape;1578;p99"/>
          <p:cNvPicPr preferRelativeResize="0"/>
          <p:nvPr/>
        </p:nvPicPr>
        <p:blipFill>
          <a:blip r:embed="rId7">
            <a:alphaModFix/>
          </a:blip>
          <a:stretch>
            <a:fillRect/>
          </a:stretch>
        </p:blipFill>
        <p:spPr>
          <a:xfrm>
            <a:off x="5714246" y="1035863"/>
            <a:ext cx="514900" cy="583064"/>
          </a:xfrm>
          <a:prstGeom prst="rect">
            <a:avLst/>
          </a:prstGeom>
          <a:noFill/>
          <a:ln>
            <a:noFill/>
          </a:ln>
        </p:spPr>
      </p:pic>
      <p:pic>
        <p:nvPicPr>
          <p:cNvPr id="1579" name="Google Shape;1579;p99"/>
          <p:cNvPicPr preferRelativeResize="0"/>
          <p:nvPr/>
        </p:nvPicPr>
        <p:blipFill>
          <a:blip r:embed="rId7">
            <a:alphaModFix/>
          </a:blip>
          <a:stretch>
            <a:fillRect/>
          </a:stretch>
        </p:blipFill>
        <p:spPr>
          <a:xfrm>
            <a:off x="6546983" y="1035863"/>
            <a:ext cx="514900" cy="583064"/>
          </a:xfrm>
          <a:prstGeom prst="rect">
            <a:avLst/>
          </a:prstGeom>
          <a:noFill/>
          <a:ln>
            <a:noFill/>
          </a:ln>
        </p:spPr>
      </p:pic>
      <p:pic>
        <p:nvPicPr>
          <p:cNvPr id="1580" name="Google Shape;1580;p99"/>
          <p:cNvPicPr preferRelativeResize="0"/>
          <p:nvPr/>
        </p:nvPicPr>
        <p:blipFill>
          <a:blip r:embed="rId8">
            <a:alphaModFix/>
          </a:blip>
          <a:stretch>
            <a:fillRect/>
          </a:stretch>
        </p:blipFill>
        <p:spPr>
          <a:xfrm>
            <a:off x="7379700" y="1031813"/>
            <a:ext cx="514900" cy="591181"/>
          </a:xfrm>
          <a:prstGeom prst="rect">
            <a:avLst/>
          </a:prstGeom>
          <a:noFill/>
          <a:ln>
            <a:noFill/>
          </a:ln>
        </p:spPr>
      </p:pic>
      <p:pic>
        <p:nvPicPr>
          <p:cNvPr id="1581" name="Google Shape;1581;p99"/>
          <p:cNvPicPr preferRelativeResize="0"/>
          <p:nvPr/>
        </p:nvPicPr>
        <p:blipFill>
          <a:blip r:embed="rId9">
            <a:alphaModFix/>
          </a:blip>
          <a:stretch>
            <a:fillRect/>
          </a:stretch>
        </p:blipFill>
        <p:spPr>
          <a:xfrm>
            <a:off x="8089075" y="1109513"/>
            <a:ext cx="646425" cy="435792"/>
          </a:xfrm>
          <a:prstGeom prst="rect">
            <a:avLst/>
          </a:prstGeom>
          <a:noFill/>
          <a:ln>
            <a:noFill/>
          </a:ln>
        </p:spPr>
      </p:pic>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5" name="Shape 1585"/>
        <p:cNvGrpSpPr/>
        <p:nvPr/>
      </p:nvGrpSpPr>
      <p:grpSpPr>
        <a:xfrm>
          <a:off x="0" y="0"/>
          <a:ext cx="0" cy="0"/>
        </a:xfrm>
      </p:grpSpPr>
      <p:sp>
        <p:nvSpPr>
          <p:cNvPr id="1586" name="Google Shape;1586;p100"/>
          <p:cNvSpPr txBox="1"/>
          <p:nvPr/>
        </p:nvSpPr>
        <p:spPr>
          <a:xfrm>
            <a:off x="5053775" y="1970461"/>
            <a:ext cx="37665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3a) Goorta ee Oakfield ayay u badan tahay in warbixintani cimiladu ka hadlayso?</a:t>
            </a:r>
            <a:endParaRPr sz="1700">
              <a:latin typeface="Lexend"/>
              <a:ea typeface="Lexend"/>
              <a:cs typeface="Lexend"/>
              <a:sym typeface="Lexend"/>
            </a:endParaRPr>
          </a:p>
        </p:txBody>
      </p:sp>
      <p:graphicFrame>
        <p:nvGraphicFramePr>
          <p:cNvPr id="1587" name="Google Shape;1587;p100"/>
          <p:cNvGraphicFramePr>
            <a:graphicFrameLocks noGrp="1"/>
          </p:cNvGraphicFramePr>
          <p:nvPr/>
        </p:nvGraphicFramePr>
        <p:xfrm>
          <a:off x="323988" y="683971"/>
          <a:ext cx="5849400" cy="1130040"/>
        </p:xfrm>
        <a:graphic>
          <a:graphicData uri="http://schemas.openxmlformats.org/drawingml/2006/table">
            <a:tbl>
              <a:tblPr>
                <a:noFill/>
                <a:tableStyleId>{DAE9959B-F1CB-4490-83DD-53336B36D040}</a:tableStyleId>
              </a:tblPr>
              <a:tblGrid>
                <a:gridCol w="731175"/>
                <a:gridCol w="731175"/>
                <a:gridCol w="731175"/>
                <a:gridCol w="731175"/>
                <a:gridCol w="731175"/>
                <a:gridCol w="731175"/>
                <a:gridCol w="731175"/>
                <a:gridCol w="73117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r>
              <a:tr h="581400">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800">
                          <a:latin typeface="Lexend"/>
                          <a:ea typeface="Lexend"/>
                          <a:cs typeface="Lexend"/>
                          <a:sym typeface="Lexend"/>
                        </a:rPr>
                        <a:t>6°C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r>
            </a:tbl>
          </a:graphicData>
        </a:graphic>
      </p:graphicFrame>
      <p:sp>
        <p:nvSpPr>
          <p:cNvPr id="1588" name="Google Shape;1588;p10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Fahamka saadaasha cimilada ee aasaasiga ah</a:t>
            </a:r>
            <a:endParaRPr/>
          </a:p>
        </p:txBody>
      </p:sp>
      <p:sp>
        <p:nvSpPr>
          <p:cNvPr id="1589" name="Google Shape;1589;p100"/>
          <p:cNvSpPr txBox="1"/>
          <p:nvPr/>
        </p:nvSpPr>
        <p:spPr>
          <a:xfrm>
            <a:off x="6277425" y="683975"/>
            <a:ext cx="2542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Warbixinta cimilada ee goob ku taal Oakfield.</a:t>
            </a:r>
            <a:endParaRPr sz="1700">
              <a:latin typeface="Lexend"/>
              <a:ea typeface="Lexend"/>
              <a:cs typeface="Lexend"/>
              <a:sym typeface="Lexend"/>
            </a:endParaRPr>
          </a:p>
        </p:txBody>
      </p:sp>
      <p:sp>
        <p:nvSpPr>
          <p:cNvPr id="1590" name="Google Shape;1590;p100"/>
          <p:cNvSpPr txBox="1"/>
          <p:nvPr/>
        </p:nvSpPr>
        <p:spPr>
          <a:xfrm>
            <a:off x="5095875" y="2977925"/>
            <a:ext cx="37242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Oakmoor.</a:t>
            </a:r>
            <a:endParaRPr sz="20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Sababtoo ah warbixinta iyo khariidadda labaduba waxay muujinayaan roob culus iyo heerkul 10°C 6 pm.</a:t>
            </a:r>
            <a:endParaRPr sz="2000">
              <a:latin typeface="Kalam"/>
              <a:ea typeface="Kalam"/>
              <a:cs typeface="Kalam"/>
              <a:sym typeface="Kalam"/>
            </a:endParaRPr>
          </a:p>
        </p:txBody>
      </p:sp>
      <p:pic>
        <p:nvPicPr>
          <p:cNvPr id="1591" name="Google Shape;1591;p100"/>
          <p:cNvPicPr preferRelativeResize="0"/>
          <p:nvPr/>
        </p:nvPicPr>
        <p:blipFill>
          <a:blip r:embed="rId3">
            <a:alphaModFix/>
          </a:blip>
          <a:stretch>
            <a:fillRect/>
          </a:stretch>
        </p:blipFill>
        <p:spPr>
          <a:xfrm>
            <a:off x="412225" y="899351"/>
            <a:ext cx="634200" cy="656177"/>
          </a:xfrm>
          <a:prstGeom prst="rect">
            <a:avLst/>
          </a:prstGeom>
          <a:noFill/>
          <a:ln>
            <a:noFill/>
          </a:ln>
        </p:spPr>
      </p:pic>
      <p:pic>
        <p:nvPicPr>
          <p:cNvPr id="1592" name="Google Shape;1592;p100"/>
          <p:cNvPicPr preferRelativeResize="0"/>
          <p:nvPr/>
        </p:nvPicPr>
        <p:blipFill>
          <a:blip r:embed="rId4">
            <a:alphaModFix/>
          </a:blip>
          <a:stretch>
            <a:fillRect/>
          </a:stretch>
        </p:blipFill>
        <p:spPr>
          <a:xfrm>
            <a:off x="1106450" y="1037449"/>
            <a:ext cx="634200" cy="373033"/>
          </a:xfrm>
          <a:prstGeom prst="rect">
            <a:avLst/>
          </a:prstGeom>
          <a:noFill/>
          <a:ln>
            <a:noFill/>
          </a:ln>
        </p:spPr>
      </p:pic>
      <p:pic>
        <p:nvPicPr>
          <p:cNvPr id="1593" name="Google Shape;1593;p100"/>
          <p:cNvPicPr preferRelativeResize="0"/>
          <p:nvPr/>
        </p:nvPicPr>
        <p:blipFill>
          <a:blip r:embed="rId4">
            <a:alphaModFix/>
          </a:blip>
          <a:stretch>
            <a:fillRect/>
          </a:stretch>
        </p:blipFill>
        <p:spPr>
          <a:xfrm>
            <a:off x="1831737" y="1037449"/>
            <a:ext cx="634200" cy="373033"/>
          </a:xfrm>
          <a:prstGeom prst="rect">
            <a:avLst/>
          </a:prstGeom>
          <a:noFill/>
          <a:ln>
            <a:noFill/>
          </a:ln>
        </p:spPr>
      </p:pic>
      <p:pic>
        <p:nvPicPr>
          <p:cNvPr id="1594" name="Google Shape;1594;p100"/>
          <p:cNvPicPr preferRelativeResize="0"/>
          <p:nvPr/>
        </p:nvPicPr>
        <p:blipFill>
          <a:blip r:embed="rId4">
            <a:alphaModFix/>
          </a:blip>
          <a:stretch>
            <a:fillRect/>
          </a:stretch>
        </p:blipFill>
        <p:spPr>
          <a:xfrm>
            <a:off x="4025950" y="1062462"/>
            <a:ext cx="634200" cy="373033"/>
          </a:xfrm>
          <a:prstGeom prst="rect">
            <a:avLst/>
          </a:prstGeom>
          <a:noFill/>
          <a:ln>
            <a:noFill/>
          </a:ln>
        </p:spPr>
      </p:pic>
      <p:pic>
        <p:nvPicPr>
          <p:cNvPr id="1595" name="Google Shape;1595;p100"/>
          <p:cNvPicPr preferRelativeResize="0"/>
          <p:nvPr/>
        </p:nvPicPr>
        <p:blipFill>
          <a:blip r:embed="rId5">
            <a:alphaModFix/>
          </a:blip>
          <a:stretch>
            <a:fillRect/>
          </a:stretch>
        </p:blipFill>
        <p:spPr>
          <a:xfrm>
            <a:off x="2617124" y="954689"/>
            <a:ext cx="580200" cy="588577"/>
          </a:xfrm>
          <a:prstGeom prst="rect">
            <a:avLst/>
          </a:prstGeom>
          <a:noFill/>
          <a:ln>
            <a:noFill/>
          </a:ln>
        </p:spPr>
      </p:pic>
      <p:pic>
        <p:nvPicPr>
          <p:cNvPr id="1596" name="Google Shape;1596;p100"/>
          <p:cNvPicPr preferRelativeResize="0"/>
          <p:nvPr/>
        </p:nvPicPr>
        <p:blipFill>
          <a:blip r:embed="rId6">
            <a:alphaModFix/>
          </a:blip>
          <a:stretch>
            <a:fillRect/>
          </a:stretch>
        </p:blipFill>
        <p:spPr>
          <a:xfrm>
            <a:off x="3294538" y="1035200"/>
            <a:ext cx="634200" cy="427549"/>
          </a:xfrm>
          <a:prstGeom prst="rect">
            <a:avLst/>
          </a:prstGeom>
          <a:noFill/>
          <a:ln>
            <a:noFill/>
          </a:ln>
        </p:spPr>
      </p:pic>
      <p:pic>
        <p:nvPicPr>
          <p:cNvPr id="1597" name="Google Shape;1597;p100"/>
          <p:cNvPicPr preferRelativeResize="0"/>
          <p:nvPr/>
        </p:nvPicPr>
        <p:blipFill>
          <a:blip r:embed="rId7">
            <a:alphaModFix/>
          </a:blip>
          <a:stretch>
            <a:fillRect/>
          </a:stretch>
        </p:blipFill>
        <p:spPr>
          <a:xfrm>
            <a:off x="4868102" y="1015588"/>
            <a:ext cx="406575" cy="466800"/>
          </a:xfrm>
          <a:prstGeom prst="rect">
            <a:avLst/>
          </a:prstGeom>
          <a:noFill/>
          <a:ln>
            <a:noFill/>
          </a:ln>
        </p:spPr>
      </p:pic>
      <p:pic>
        <p:nvPicPr>
          <p:cNvPr id="1598" name="Google Shape;1598;p100"/>
          <p:cNvPicPr preferRelativeResize="0"/>
          <p:nvPr/>
        </p:nvPicPr>
        <p:blipFill>
          <a:blip r:embed="rId8">
            <a:alphaModFix/>
          </a:blip>
          <a:stretch>
            <a:fillRect/>
          </a:stretch>
        </p:blipFill>
        <p:spPr>
          <a:xfrm>
            <a:off x="5570959" y="960657"/>
            <a:ext cx="477079" cy="540250"/>
          </a:xfrm>
          <a:prstGeom prst="rect">
            <a:avLst/>
          </a:prstGeom>
          <a:noFill/>
          <a:ln>
            <a:noFill/>
          </a:ln>
        </p:spPr>
      </p:pic>
      <p:pic>
        <p:nvPicPr>
          <p:cNvPr id="1599" name="Google Shape;1599;p100"/>
          <p:cNvPicPr preferRelativeResize="0"/>
          <p:nvPr/>
        </p:nvPicPr>
        <p:blipFill>
          <a:blip r:embed="rId9">
            <a:alphaModFix/>
          </a:blip>
          <a:srcRect l="348" t="351" r="268" b="9705"/>
          <a:stretch>
            <a:fillRect/>
          </a:stretch>
        </p:blipFill>
        <p:spPr>
          <a:xfrm>
            <a:off x="340120" y="1895925"/>
            <a:ext cx="4586054" cy="2895643"/>
          </a:xfrm>
          <a:prstGeom prst="rect">
            <a:avLst/>
          </a:prstGeom>
          <a:noFill/>
          <a:ln>
            <a:noFill/>
          </a:ln>
        </p:spPr>
      </p:pic>
      <p:sp>
        <p:nvSpPr>
          <p:cNvPr id="1600" name="Google Shape;1600;p100"/>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601" name="Google Shape;1601;p100"/>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02" name="Google Shape;1602;p100"/>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603" name="Google Shape;1603;p100"/>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1604" name="Google Shape;1604;p100"/>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605" name="Google Shape;1605;p100"/>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1606" name="Google Shape;1606;p100"/>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607" name="Google Shape;1607;p100"/>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608" name="Google Shape;1608;p100"/>
          <p:cNvGrpSpPr/>
          <p:nvPr/>
        </p:nvGrpSpPr>
        <p:grpSpPr>
          <a:xfrm flipH="1">
            <a:off x="3358688" y="4311983"/>
            <a:ext cx="982514" cy="360147"/>
            <a:chOff x="2606940" y="3909728"/>
            <a:chExt cx="1082780" cy="396900"/>
          </a:xfrm>
        </p:grpSpPr>
        <p:sp>
          <p:nvSpPr>
            <p:cNvPr id="1609" name="Google Shape;1609;p100"/>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610" name="Google Shape;1610;p100"/>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1611" name="Google Shape;1611;p100"/>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12" name="Google Shape;1612;p100"/>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13" name="Google Shape;1613;p100"/>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18:00</a:t>
            </a:r>
            <a:endParaRPr sz="1600">
              <a:solidFill>
                <a:srgbClr val="FFFFFF"/>
              </a:solidFill>
              <a:latin typeface="Lexend"/>
              <a:ea typeface="Lexend"/>
              <a:cs typeface="Lexend"/>
              <a:sym typeface="Lexend"/>
            </a:endParaRPr>
          </a:p>
        </p:txBody>
      </p:sp>
      <p:grpSp>
        <p:nvGrpSpPr>
          <p:cNvPr id="1614" name="Google Shape;1614;p100"/>
          <p:cNvGrpSpPr/>
          <p:nvPr/>
        </p:nvGrpSpPr>
        <p:grpSpPr>
          <a:xfrm>
            <a:off x="310164" y="4108108"/>
            <a:ext cx="337825" cy="587179"/>
            <a:chOff x="386375" y="4087685"/>
            <a:chExt cx="372300" cy="647100"/>
          </a:xfrm>
        </p:grpSpPr>
        <p:cxnSp>
          <p:nvCxnSpPr>
            <p:cNvPr id="1615" name="Google Shape;1615;p100"/>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616" name="Google Shape;1616;p100"/>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1617" name="Google Shape;1617;p100"/>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18" name="Google Shape;1618;p100"/>
          <p:cNvSpPr/>
          <p:nvPr/>
        </p:nvSpPr>
        <p:spPr>
          <a:xfrm>
            <a:off x="1580612" y="22142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1619" name="Google Shape;1619;p100"/>
          <p:cNvSpPr/>
          <p:nvPr/>
        </p:nvSpPr>
        <p:spPr>
          <a:xfrm>
            <a:off x="3053500" y="369852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chemeClr val="lt1"/>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620" name="Google Shape;1620;p100"/>
          <p:cNvSpPr/>
          <p:nvPr/>
        </p:nvSpPr>
        <p:spPr>
          <a:xfrm>
            <a:off x="4152124" y="21841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621" name="Google Shape;1621;p100"/>
          <p:cNvSpPr/>
          <p:nvPr/>
        </p:nvSpPr>
        <p:spPr>
          <a:xfrm>
            <a:off x="2263800" y="312405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sp>
        <p:nvSpPr>
          <p:cNvPr id="1622" name="Google Shape;1622;p100"/>
          <p:cNvSpPr/>
          <p:nvPr/>
        </p:nvSpPr>
        <p:spPr>
          <a:xfrm>
            <a:off x="1342787" y="366070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cxnSp>
        <p:nvCxnSpPr>
          <p:cNvPr id="1623" name="Google Shape;1623;p100"/>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1624" name="Google Shape;1624;p100"/>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sp>
        <p:nvSpPr>
          <p:cNvPr id="1625" name="Google Shape;1625;p100"/>
          <p:cNvSpPr/>
          <p:nvPr/>
        </p:nvSpPr>
        <p:spPr>
          <a:xfrm>
            <a:off x="2881950" y="19626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626" name="Google Shape;1626;p100"/>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latin typeface="Lexend"/>
                <a:ea typeface="Lexend"/>
                <a:cs typeface="Lexend"/>
                <a:sym typeface="Lexend"/>
              </a:rPr>
              <a:t>A</a:t>
            </a:r>
            <a:endParaRPr>
              <a:solidFill>
                <a:srgbClr val="000000"/>
              </a:solidFill>
              <a:latin typeface="Lexend"/>
              <a:ea typeface="Lexend"/>
              <a:cs typeface="Lexend"/>
              <a:sym typeface="Lexend"/>
            </a:endParaRPr>
          </a:p>
        </p:txBody>
      </p:sp>
      <p:sp>
        <p:nvSpPr>
          <p:cNvPr id="1627" name="Google Shape;1627;p100"/>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latin typeface="Lexend"/>
                <a:ea typeface="Lexend"/>
                <a:cs typeface="Lexend"/>
                <a:sym typeface="Lexend"/>
              </a:rPr>
              <a:t>B</a:t>
            </a:r>
            <a:endParaRPr>
              <a:solidFill>
                <a:srgbClr val="000000"/>
              </a:solidFill>
              <a:latin typeface="Lexend"/>
              <a:ea typeface="Lexend"/>
              <a:cs typeface="Lexend"/>
              <a:sym typeface="Lexend"/>
            </a:endParaRPr>
          </a:p>
        </p:txBody>
      </p:sp>
      <p:pic>
        <p:nvPicPr>
          <p:cNvPr id="1628" name="Google Shape;1628;p100"/>
          <p:cNvPicPr preferRelativeResize="0"/>
          <p:nvPr/>
        </p:nvPicPr>
        <p:blipFill>
          <a:blip r:embed="rId7">
            <a:alphaModFix/>
          </a:blip>
          <a:stretch>
            <a:fillRect/>
          </a:stretch>
        </p:blipFill>
        <p:spPr>
          <a:xfrm>
            <a:off x="2527527" y="3371113"/>
            <a:ext cx="406575" cy="466800"/>
          </a:xfrm>
          <a:prstGeom prst="rect">
            <a:avLst/>
          </a:prstGeom>
          <a:noFill/>
          <a:ln>
            <a:noFill/>
          </a:ln>
        </p:spPr>
      </p:pic>
      <p:pic>
        <p:nvPicPr>
          <p:cNvPr id="1629" name="Google Shape;1629;p100"/>
          <p:cNvPicPr preferRelativeResize="0"/>
          <p:nvPr/>
        </p:nvPicPr>
        <p:blipFill>
          <a:blip r:embed="rId7">
            <a:alphaModFix/>
          </a:blip>
          <a:stretch>
            <a:fillRect/>
          </a:stretch>
        </p:blipFill>
        <p:spPr>
          <a:xfrm>
            <a:off x="1641965" y="3947263"/>
            <a:ext cx="406575" cy="466800"/>
          </a:xfrm>
          <a:prstGeom prst="rect">
            <a:avLst/>
          </a:prstGeom>
          <a:noFill/>
          <a:ln>
            <a:noFill/>
          </a:ln>
        </p:spPr>
      </p:pic>
      <p:pic>
        <p:nvPicPr>
          <p:cNvPr id="1630" name="Google Shape;1630;p100"/>
          <p:cNvPicPr preferRelativeResize="0"/>
          <p:nvPr/>
        </p:nvPicPr>
        <p:blipFill>
          <a:blip r:embed="rId7">
            <a:alphaModFix/>
          </a:blip>
          <a:stretch>
            <a:fillRect/>
          </a:stretch>
        </p:blipFill>
        <p:spPr>
          <a:xfrm>
            <a:off x="2980152" y="3982163"/>
            <a:ext cx="406575" cy="466800"/>
          </a:xfrm>
          <a:prstGeom prst="rect">
            <a:avLst/>
          </a:prstGeom>
          <a:noFill/>
          <a:ln>
            <a:noFill/>
          </a:ln>
        </p:spPr>
      </p:pic>
      <p:pic>
        <p:nvPicPr>
          <p:cNvPr id="1631" name="Google Shape;1631;p100"/>
          <p:cNvPicPr preferRelativeResize="0"/>
          <p:nvPr/>
        </p:nvPicPr>
        <p:blipFill>
          <a:blip r:embed="rId6">
            <a:alphaModFix/>
          </a:blip>
          <a:stretch>
            <a:fillRect/>
          </a:stretch>
        </p:blipFill>
        <p:spPr>
          <a:xfrm>
            <a:off x="1405288" y="2465100"/>
            <a:ext cx="634200" cy="427549"/>
          </a:xfrm>
          <a:prstGeom prst="rect">
            <a:avLst/>
          </a:prstGeom>
          <a:noFill/>
          <a:ln>
            <a:noFill/>
          </a:ln>
        </p:spPr>
      </p:pic>
      <p:pic>
        <p:nvPicPr>
          <p:cNvPr id="1632" name="Google Shape;1632;p100"/>
          <p:cNvPicPr preferRelativeResize="0"/>
          <p:nvPr/>
        </p:nvPicPr>
        <p:blipFill>
          <a:blip r:embed="rId8">
            <a:alphaModFix/>
          </a:blip>
          <a:stretch>
            <a:fillRect/>
          </a:stretch>
        </p:blipFill>
        <p:spPr>
          <a:xfrm>
            <a:off x="4286681" y="2393728"/>
            <a:ext cx="477079" cy="540250"/>
          </a:xfrm>
          <a:prstGeom prst="rect">
            <a:avLst/>
          </a:prstGeom>
          <a:noFill/>
          <a:ln>
            <a:noFill/>
          </a:ln>
        </p:spPr>
      </p:pic>
      <p:pic>
        <p:nvPicPr>
          <p:cNvPr id="1633" name="Google Shape;1633;p100"/>
          <p:cNvPicPr preferRelativeResize="0"/>
          <p:nvPr/>
        </p:nvPicPr>
        <p:blipFill>
          <a:blip r:embed="rId4">
            <a:alphaModFix/>
          </a:blip>
          <a:stretch>
            <a:fillRect/>
          </a:stretch>
        </p:blipFill>
        <p:spPr>
          <a:xfrm>
            <a:off x="2866375" y="2273087"/>
            <a:ext cx="634200" cy="373033"/>
          </a:xfrm>
          <a:prstGeom prst="rect">
            <a:avLst/>
          </a:prstGeom>
          <a:noFill/>
          <a:ln>
            <a:noFill/>
          </a:ln>
        </p:spPr>
      </p:pic>
      <p:sp>
        <p:nvSpPr>
          <p:cNvPr id="1634" name="Google Shape;1634;p100"/>
          <p:cNvSpPr/>
          <p:nvPr/>
        </p:nvSpPr>
        <p:spPr>
          <a:xfrm>
            <a:off x="365725" y="1895925"/>
            <a:ext cx="4532700" cy="28956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38" name="Shape 1638"/>
        <p:cNvGrpSpPr/>
        <p:nvPr/>
      </p:nvGrpSpPr>
      <p:grpSpPr>
        <a:xfrm>
          <a:off x="0" y="0"/>
          <a:ext cx="0" cy="0"/>
        </a:xfrm>
      </p:grpSpPr>
      <p:sp>
        <p:nvSpPr>
          <p:cNvPr id="1639" name="Google Shape;1639;p101"/>
          <p:cNvSpPr txBox="1"/>
          <p:nvPr/>
        </p:nvSpPr>
        <p:spPr>
          <a:xfrm>
            <a:off x="5053775" y="1970461"/>
            <a:ext cx="37665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b) Waa maxay kala duwanaanshaha (range) heerkulka (temperatures) goobtan?</a:t>
            </a:r>
            <a:endParaRPr sz="1700">
              <a:latin typeface="Lexend"/>
              <a:ea typeface="Lexend"/>
              <a:cs typeface="Lexend"/>
              <a:sym typeface="Lexend"/>
            </a:endParaRPr>
          </a:p>
        </p:txBody>
      </p:sp>
      <p:graphicFrame>
        <p:nvGraphicFramePr>
          <p:cNvPr id="1640" name="Google Shape;1640;p101"/>
          <p:cNvGraphicFramePr>
            <a:graphicFrameLocks noGrp="1"/>
          </p:cNvGraphicFramePr>
          <p:nvPr/>
        </p:nvGraphicFramePr>
        <p:xfrm>
          <a:off x="323988" y="683971"/>
          <a:ext cx="5849400" cy="1130040"/>
        </p:xfrm>
        <a:graphic>
          <a:graphicData uri="http://schemas.openxmlformats.org/drawingml/2006/table">
            <a:tbl>
              <a:tblPr>
                <a:noFill/>
                <a:tableStyleId>{DAE9959B-F1CB-4490-83DD-53336B36D040}</a:tableStyleId>
              </a:tblPr>
              <a:tblGrid>
                <a:gridCol w="731175"/>
                <a:gridCol w="731175"/>
                <a:gridCol w="731175"/>
                <a:gridCol w="731175"/>
                <a:gridCol w="731175"/>
                <a:gridCol w="731175"/>
                <a:gridCol w="731175"/>
                <a:gridCol w="731175"/>
              </a:tblGrid>
              <a:tr h="178500">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r>
              <a:tr h="581400">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000">
                          <a:latin typeface="Lexend"/>
                          <a:ea typeface="Lexend"/>
                          <a:cs typeface="Lexend"/>
                          <a:sym typeface="Lexend"/>
                        </a:rPr>
                        <a:t>6°C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r>
            </a:tbl>
          </a:graphicData>
        </a:graphic>
      </p:graphicFrame>
      <p:sp>
        <p:nvSpPr>
          <p:cNvPr id="1641" name="Google Shape;1641;p10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(weather forecast) aasaasiga ah</a:t>
            </a:r>
            <a:endParaRPr/>
          </a:p>
        </p:txBody>
      </p:sp>
      <p:sp>
        <p:nvSpPr>
          <p:cNvPr id="1642" name="Google Shape;1642;p101"/>
          <p:cNvSpPr txBox="1"/>
          <p:nvPr/>
        </p:nvSpPr>
        <p:spPr>
          <a:xfrm>
            <a:off x="6277425" y="683975"/>
            <a:ext cx="2542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Warbixin cimilo (weather report) oo ku saabsan goob ku taal Oakfield.</a:t>
            </a:r>
            <a:endParaRPr sz="1700">
              <a:latin typeface="Lexend"/>
              <a:ea typeface="Lexend"/>
              <a:cs typeface="Lexend"/>
              <a:sym typeface="Lexend"/>
            </a:endParaRPr>
          </a:p>
        </p:txBody>
      </p:sp>
      <p:sp>
        <p:nvSpPr>
          <p:cNvPr id="1643" name="Google Shape;1643;p101"/>
          <p:cNvSpPr txBox="1"/>
          <p:nvPr/>
        </p:nvSpPr>
        <p:spPr>
          <a:xfrm>
            <a:off x="5095875" y="2685925"/>
            <a:ext cx="37242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Kala duwanaanshaha (range) heerkulka (temperatures) ee Oakmoor (warbixinta cimilada) waa 13°C – 5°C = 8°C.</a:t>
            </a:r>
            <a:r>
              <a:rPr lang="en-GB" sz="1100">
                <a:solidFill>
                  <a:schemeClr val="dk1"/>
                </a:solidFill>
                <a:latin typeface="Kalam"/>
                <a:ea typeface="Kalam"/>
                <a:cs typeface="Kalam"/>
                <a:sym typeface="Kalam"/>
              </a:rPr>
              <a:t/>
            </a:r>
            <a:endParaRPr sz="2000">
              <a:latin typeface="Kalam"/>
              <a:ea typeface="Kalam"/>
              <a:cs typeface="Kalam"/>
              <a:sym typeface="Kalam"/>
            </a:endParaRPr>
          </a:p>
        </p:txBody>
      </p:sp>
      <p:pic>
        <p:nvPicPr>
          <p:cNvPr id="1644" name="Google Shape;1644;p101"/>
          <p:cNvPicPr preferRelativeResize="0"/>
          <p:nvPr/>
        </p:nvPicPr>
        <p:blipFill>
          <a:blip r:embed="rId3">
            <a:alphaModFix/>
          </a:blip>
          <a:stretch>
            <a:fillRect/>
          </a:stretch>
        </p:blipFill>
        <p:spPr>
          <a:xfrm>
            <a:off x="412225" y="899351"/>
            <a:ext cx="634200" cy="656177"/>
          </a:xfrm>
          <a:prstGeom prst="rect">
            <a:avLst/>
          </a:prstGeom>
          <a:noFill/>
          <a:ln>
            <a:noFill/>
          </a:ln>
        </p:spPr>
      </p:pic>
      <p:pic>
        <p:nvPicPr>
          <p:cNvPr id="1645" name="Google Shape;1645;p101"/>
          <p:cNvPicPr preferRelativeResize="0"/>
          <p:nvPr/>
        </p:nvPicPr>
        <p:blipFill>
          <a:blip r:embed="rId4">
            <a:alphaModFix/>
          </a:blip>
          <a:stretch>
            <a:fillRect/>
          </a:stretch>
        </p:blipFill>
        <p:spPr>
          <a:xfrm>
            <a:off x="1106450" y="1037449"/>
            <a:ext cx="634200" cy="373033"/>
          </a:xfrm>
          <a:prstGeom prst="rect">
            <a:avLst/>
          </a:prstGeom>
          <a:noFill/>
          <a:ln>
            <a:noFill/>
          </a:ln>
        </p:spPr>
      </p:pic>
      <p:pic>
        <p:nvPicPr>
          <p:cNvPr id="1646" name="Google Shape;1646;p101"/>
          <p:cNvPicPr preferRelativeResize="0"/>
          <p:nvPr/>
        </p:nvPicPr>
        <p:blipFill>
          <a:blip r:embed="rId4">
            <a:alphaModFix/>
          </a:blip>
          <a:stretch>
            <a:fillRect/>
          </a:stretch>
        </p:blipFill>
        <p:spPr>
          <a:xfrm>
            <a:off x="1831737" y="1037449"/>
            <a:ext cx="634200" cy="373033"/>
          </a:xfrm>
          <a:prstGeom prst="rect">
            <a:avLst/>
          </a:prstGeom>
          <a:noFill/>
          <a:ln>
            <a:noFill/>
          </a:ln>
        </p:spPr>
      </p:pic>
      <p:pic>
        <p:nvPicPr>
          <p:cNvPr id="1647" name="Google Shape;1647;p101"/>
          <p:cNvPicPr preferRelativeResize="0"/>
          <p:nvPr/>
        </p:nvPicPr>
        <p:blipFill>
          <a:blip r:embed="rId4">
            <a:alphaModFix/>
          </a:blip>
          <a:stretch>
            <a:fillRect/>
          </a:stretch>
        </p:blipFill>
        <p:spPr>
          <a:xfrm>
            <a:off x="4025950" y="1062462"/>
            <a:ext cx="634200" cy="373033"/>
          </a:xfrm>
          <a:prstGeom prst="rect">
            <a:avLst/>
          </a:prstGeom>
          <a:noFill/>
          <a:ln>
            <a:noFill/>
          </a:ln>
        </p:spPr>
      </p:pic>
      <p:pic>
        <p:nvPicPr>
          <p:cNvPr id="1648" name="Google Shape;1648;p101"/>
          <p:cNvPicPr preferRelativeResize="0"/>
          <p:nvPr/>
        </p:nvPicPr>
        <p:blipFill>
          <a:blip r:embed="rId5">
            <a:alphaModFix/>
          </a:blip>
          <a:stretch>
            <a:fillRect/>
          </a:stretch>
        </p:blipFill>
        <p:spPr>
          <a:xfrm>
            <a:off x="2617124" y="954689"/>
            <a:ext cx="580200" cy="588577"/>
          </a:xfrm>
          <a:prstGeom prst="rect">
            <a:avLst/>
          </a:prstGeom>
          <a:noFill/>
          <a:ln>
            <a:noFill/>
          </a:ln>
        </p:spPr>
      </p:pic>
      <p:pic>
        <p:nvPicPr>
          <p:cNvPr id="1649" name="Google Shape;1649;p101"/>
          <p:cNvPicPr preferRelativeResize="0"/>
          <p:nvPr/>
        </p:nvPicPr>
        <p:blipFill>
          <a:blip r:embed="rId6">
            <a:alphaModFix/>
          </a:blip>
          <a:stretch>
            <a:fillRect/>
          </a:stretch>
        </p:blipFill>
        <p:spPr>
          <a:xfrm>
            <a:off x="3294538" y="1035200"/>
            <a:ext cx="634200" cy="427549"/>
          </a:xfrm>
          <a:prstGeom prst="rect">
            <a:avLst/>
          </a:prstGeom>
          <a:noFill/>
          <a:ln>
            <a:noFill/>
          </a:ln>
        </p:spPr>
      </p:pic>
      <p:pic>
        <p:nvPicPr>
          <p:cNvPr id="1650" name="Google Shape;1650;p101"/>
          <p:cNvPicPr preferRelativeResize="0"/>
          <p:nvPr/>
        </p:nvPicPr>
        <p:blipFill>
          <a:blip r:embed="rId7">
            <a:alphaModFix/>
          </a:blip>
          <a:stretch>
            <a:fillRect/>
          </a:stretch>
        </p:blipFill>
        <p:spPr>
          <a:xfrm>
            <a:off x="4868102" y="1015588"/>
            <a:ext cx="406575" cy="466800"/>
          </a:xfrm>
          <a:prstGeom prst="rect">
            <a:avLst/>
          </a:prstGeom>
          <a:noFill/>
          <a:ln>
            <a:noFill/>
          </a:ln>
        </p:spPr>
      </p:pic>
      <p:pic>
        <p:nvPicPr>
          <p:cNvPr id="1651" name="Google Shape;1651;p101"/>
          <p:cNvPicPr preferRelativeResize="0"/>
          <p:nvPr/>
        </p:nvPicPr>
        <p:blipFill>
          <a:blip r:embed="rId8">
            <a:alphaModFix/>
          </a:blip>
          <a:stretch>
            <a:fillRect/>
          </a:stretch>
        </p:blipFill>
        <p:spPr>
          <a:xfrm>
            <a:off x="5570959" y="960657"/>
            <a:ext cx="477079" cy="540250"/>
          </a:xfrm>
          <a:prstGeom prst="rect">
            <a:avLst/>
          </a:prstGeom>
          <a:noFill/>
          <a:ln>
            <a:noFill/>
          </a:ln>
        </p:spPr>
      </p:pic>
      <p:pic>
        <p:nvPicPr>
          <p:cNvPr id="1652" name="Google Shape;1652;p101"/>
          <p:cNvPicPr preferRelativeResize="0"/>
          <p:nvPr/>
        </p:nvPicPr>
        <p:blipFill>
          <a:blip r:embed="rId9">
            <a:alphaModFix/>
          </a:blip>
          <a:srcRect l="348" t="351" r="268" b="9705"/>
          <a:stretch>
            <a:fillRect/>
          </a:stretch>
        </p:blipFill>
        <p:spPr>
          <a:xfrm>
            <a:off x="340120" y="1895925"/>
            <a:ext cx="4586054" cy="2895643"/>
          </a:xfrm>
          <a:prstGeom prst="rect">
            <a:avLst/>
          </a:prstGeom>
          <a:noFill/>
          <a:ln>
            <a:noFill/>
          </a:ln>
        </p:spPr>
      </p:pic>
      <p:sp>
        <p:nvSpPr>
          <p:cNvPr id="1653" name="Google Shape;1653;p101"/>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654" name="Google Shape;1654;p101"/>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55" name="Google Shape;1655;p101"/>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1656" name="Google Shape;1656;p101"/>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1657" name="Google Shape;1657;p101"/>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658" name="Google Shape;1658;p101"/>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1659" name="Google Shape;1659;p101"/>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Dekedda (Harbour)</a:t>
            </a:r>
            <a:endParaRPr>
              <a:solidFill>
                <a:srgbClr val="000000"/>
              </a:solidFill>
              <a:latin typeface="Lexend"/>
              <a:ea typeface="Lexend"/>
              <a:cs typeface="Lexend"/>
              <a:sym typeface="Lexend"/>
            </a:endParaRPr>
          </a:p>
        </p:txBody>
      </p:sp>
      <p:sp>
        <p:nvSpPr>
          <p:cNvPr id="1660" name="Google Shape;1660;p101"/>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661" name="Google Shape;1661;p101"/>
          <p:cNvGrpSpPr/>
          <p:nvPr/>
        </p:nvGrpSpPr>
        <p:grpSpPr>
          <a:xfrm flipH="1">
            <a:off x="3358688" y="4311983"/>
            <a:ext cx="982514" cy="360147"/>
            <a:chOff x="2606940" y="3909728"/>
            <a:chExt cx="1082780" cy="396900"/>
          </a:xfrm>
        </p:grpSpPr>
        <p:sp>
          <p:nvSpPr>
            <p:cNvPr id="1662" name="Google Shape;1662;p101"/>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Magaalada Hore (Old Town)</a:t>
              </a:r>
              <a:endParaRPr>
                <a:solidFill>
                  <a:srgbClr val="000000"/>
                </a:solidFill>
                <a:latin typeface="Lexend"/>
                <a:ea typeface="Lexend"/>
                <a:cs typeface="Lexend"/>
                <a:sym typeface="Lexend"/>
              </a:endParaRPr>
            </a:p>
          </p:txBody>
        </p:sp>
        <p:cxnSp>
          <p:nvCxnSpPr>
            <p:cNvPr id="1663" name="Google Shape;1663;p101"/>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1664" name="Google Shape;1664;p101"/>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65" name="Google Shape;1665;p101"/>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66" name="Google Shape;1666;p101"/>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18:00</a:t>
            </a:r>
            <a:endParaRPr sz="1600">
              <a:solidFill>
                <a:srgbClr val="FFFFFF"/>
              </a:solidFill>
              <a:latin typeface="Lexend"/>
              <a:ea typeface="Lexend"/>
              <a:cs typeface="Lexend"/>
              <a:sym typeface="Lexend"/>
            </a:endParaRPr>
          </a:p>
        </p:txBody>
      </p:sp>
      <p:grpSp>
        <p:nvGrpSpPr>
          <p:cNvPr id="1667" name="Google Shape;1667;p101"/>
          <p:cNvGrpSpPr/>
          <p:nvPr/>
        </p:nvGrpSpPr>
        <p:grpSpPr>
          <a:xfrm>
            <a:off x="310164" y="4108108"/>
            <a:ext cx="337825" cy="587179"/>
            <a:chOff x="386375" y="4087685"/>
            <a:chExt cx="372300" cy="647100"/>
          </a:xfrm>
        </p:grpSpPr>
        <p:cxnSp>
          <p:nvCxnSpPr>
            <p:cNvPr id="1668" name="Google Shape;1668;p101"/>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669" name="Google Shape;1669;p101"/>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0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1670" name="Google Shape;1670;p101"/>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671" name="Google Shape;1671;p101"/>
          <p:cNvSpPr/>
          <p:nvPr/>
        </p:nvSpPr>
        <p:spPr>
          <a:xfrm>
            <a:off x="1580612" y="22142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1672" name="Google Shape;1672;p101"/>
          <p:cNvSpPr/>
          <p:nvPr/>
        </p:nvSpPr>
        <p:spPr>
          <a:xfrm>
            <a:off x="3053500" y="369852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chemeClr val="lt1"/>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673" name="Google Shape;1673;p101"/>
          <p:cNvSpPr/>
          <p:nvPr/>
        </p:nvSpPr>
        <p:spPr>
          <a:xfrm>
            <a:off x="4152124" y="21841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674" name="Google Shape;1674;p101"/>
          <p:cNvSpPr/>
          <p:nvPr/>
        </p:nvSpPr>
        <p:spPr>
          <a:xfrm>
            <a:off x="2263800" y="312405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sp>
        <p:nvSpPr>
          <p:cNvPr id="1675" name="Google Shape;1675;p101"/>
          <p:cNvSpPr/>
          <p:nvPr/>
        </p:nvSpPr>
        <p:spPr>
          <a:xfrm>
            <a:off x="1342787" y="366070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cxnSp>
        <p:nvCxnSpPr>
          <p:cNvPr id="1676" name="Google Shape;1676;p101"/>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1677" name="Google Shape;1677;p101"/>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1678" name="Google Shape;1678;p101"/>
          <p:cNvSpPr/>
          <p:nvPr/>
        </p:nvSpPr>
        <p:spPr>
          <a:xfrm>
            <a:off x="2881950" y="19626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679" name="Google Shape;1679;p101"/>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A</a:t>
            </a:r>
            <a:endParaRPr>
              <a:solidFill>
                <a:srgbClr val="000000"/>
              </a:solidFill>
              <a:latin typeface="Lexend"/>
              <a:ea typeface="Lexend"/>
              <a:cs typeface="Lexend"/>
              <a:sym typeface="Lexend"/>
            </a:endParaRPr>
          </a:p>
        </p:txBody>
      </p:sp>
      <p:sp>
        <p:nvSpPr>
          <p:cNvPr id="1680" name="Google Shape;1680;p101"/>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B</a:t>
            </a:r>
            <a:endParaRPr>
              <a:solidFill>
                <a:srgbClr val="000000"/>
              </a:solidFill>
              <a:latin typeface="Lexend"/>
              <a:ea typeface="Lexend"/>
              <a:cs typeface="Lexend"/>
              <a:sym typeface="Lexend"/>
            </a:endParaRPr>
          </a:p>
        </p:txBody>
      </p:sp>
      <p:pic>
        <p:nvPicPr>
          <p:cNvPr id="1681" name="Google Shape;1681;p101"/>
          <p:cNvPicPr preferRelativeResize="0"/>
          <p:nvPr/>
        </p:nvPicPr>
        <p:blipFill>
          <a:blip r:embed="rId7">
            <a:alphaModFix/>
          </a:blip>
          <a:stretch>
            <a:fillRect/>
          </a:stretch>
        </p:blipFill>
        <p:spPr>
          <a:xfrm>
            <a:off x="2527527" y="3371113"/>
            <a:ext cx="406575" cy="466800"/>
          </a:xfrm>
          <a:prstGeom prst="rect">
            <a:avLst/>
          </a:prstGeom>
          <a:noFill/>
          <a:ln>
            <a:noFill/>
          </a:ln>
        </p:spPr>
      </p:pic>
      <p:pic>
        <p:nvPicPr>
          <p:cNvPr id="1682" name="Google Shape;1682;p101"/>
          <p:cNvPicPr preferRelativeResize="0"/>
          <p:nvPr/>
        </p:nvPicPr>
        <p:blipFill>
          <a:blip r:embed="rId7">
            <a:alphaModFix/>
          </a:blip>
          <a:stretch>
            <a:fillRect/>
          </a:stretch>
        </p:blipFill>
        <p:spPr>
          <a:xfrm>
            <a:off x="1641965" y="3947263"/>
            <a:ext cx="406575" cy="466800"/>
          </a:xfrm>
          <a:prstGeom prst="rect">
            <a:avLst/>
          </a:prstGeom>
          <a:noFill/>
          <a:ln>
            <a:noFill/>
          </a:ln>
        </p:spPr>
      </p:pic>
      <p:pic>
        <p:nvPicPr>
          <p:cNvPr id="1683" name="Google Shape;1683;p101"/>
          <p:cNvPicPr preferRelativeResize="0"/>
          <p:nvPr/>
        </p:nvPicPr>
        <p:blipFill>
          <a:blip r:embed="rId7">
            <a:alphaModFix/>
          </a:blip>
          <a:stretch>
            <a:fillRect/>
          </a:stretch>
        </p:blipFill>
        <p:spPr>
          <a:xfrm>
            <a:off x="2980152" y="3982163"/>
            <a:ext cx="406575" cy="466800"/>
          </a:xfrm>
          <a:prstGeom prst="rect">
            <a:avLst/>
          </a:prstGeom>
          <a:noFill/>
          <a:ln>
            <a:noFill/>
          </a:ln>
        </p:spPr>
      </p:pic>
      <p:pic>
        <p:nvPicPr>
          <p:cNvPr id="1684" name="Google Shape;1684;p101"/>
          <p:cNvPicPr preferRelativeResize="0"/>
          <p:nvPr/>
        </p:nvPicPr>
        <p:blipFill>
          <a:blip r:embed="rId6">
            <a:alphaModFix/>
          </a:blip>
          <a:stretch>
            <a:fillRect/>
          </a:stretch>
        </p:blipFill>
        <p:spPr>
          <a:xfrm>
            <a:off x="1405288" y="2465100"/>
            <a:ext cx="634200" cy="427549"/>
          </a:xfrm>
          <a:prstGeom prst="rect">
            <a:avLst/>
          </a:prstGeom>
          <a:noFill/>
          <a:ln>
            <a:noFill/>
          </a:ln>
        </p:spPr>
      </p:pic>
      <p:pic>
        <p:nvPicPr>
          <p:cNvPr id="1685" name="Google Shape;1685;p101"/>
          <p:cNvPicPr preferRelativeResize="0"/>
          <p:nvPr/>
        </p:nvPicPr>
        <p:blipFill>
          <a:blip r:embed="rId8">
            <a:alphaModFix/>
          </a:blip>
          <a:stretch>
            <a:fillRect/>
          </a:stretch>
        </p:blipFill>
        <p:spPr>
          <a:xfrm>
            <a:off x="4286681" y="2393728"/>
            <a:ext cx="477079" cy="540250"/>
          </a:xfrm>
          <a:prstGeom prst="rect">
            <a:avLst/>
          </a:prstGeom>
          <a:noFill/>
          <a:ln>
            <a:noFill/>
          </a:ln>
        </p:spPr>
      </p:pic>
      <p:pic>
        <p:nvPicPr>
          <p:cNvPr id="1686" name="Google Shape;1686;p101"/>
          <p:cNvPicPr preferRelativeResize="0"/>
          <p:nvPr/>
        </p:nvPicPr>
        <p:blipFill>
          <a:blip r:embed="rId4">
            <a:alphaModFix/>
          </a:blip>
          <a:stretch>
            <a:fillRect/>
          </a:stretch>
        </p:blipFill>
        <p:spPr>
          <a:xfrm>
            <a:off x="2866375" y="2273087"/>
            <a:ext cx="634200" cy="373033"/>
          </a:xfrm>
          <a:prstGeom prst="rect">
            <a:avLst/>
          </a:prstGeom>
          <a:noFill/>
          <a:ln>
            <a:noFill/>
          </a:ln>
        </p:spPr>
      </p:pic>
      <p:sp>
        <p:nvSpPr>
          <p:cNvPr id="1687" name="Google Shape;1687;p101"/>
          <p:cNvSpPr/>
          <p:nvPr/>
        </p:nvSpPr>
        <p:spPr>
          <a:xfrm>
            <a:off x="365725" y="1895925"/>
            <a:ext cx="4532700" cy="28956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1" name="Shape 1691"/>
        <p:cNvGrpSpPr/>
        <p:nvPr/>
      </p:nvGrpSpPr>
      <p:grpSpPr>
        <a:xfrm>
          <a:off x="0" y="0"/>
          <a:ext cx="0" cy="0"/>
        </a:xfrm>
      </p:grpSpPr>
      <p:sp>
        <p:nvSpPr>
          <p:cNvPr id="1692" name="Google Shape;1692;p102"/>
          <p:cNvSpPr txBox="1"/>
          <p:nvPr/>
        </p:nvSpPr>
        <p:spPr>
          <a:xfrm>
            <a:off x="5095875" y="3328650"/>
            <a:ext cx="37242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12°C + 8°C = 20°C</a:t>
            </a:r>
            <a:endParaRPr sz="2000">
              <a:solidFill>
                <a:schemeClr val="dk1"/>
              </a:solidFill>
              <a:latin typeface="Kalam"/>
              <a:ea typeface="Kalam"/>
              <a:cs typeface="Kalam"/>
              <a:sym typeface="Kalam"/>
            </a:endParaRPr>
          </a:p>
          <a:p>
            <a:pPr marL="0" lvl="0" indent="0" algn="l" rtl="0">
              <a:spcBef>
                <a:spcPts val="1000"/>
              </a:spcBef>
              <a:spcAft>
                <a:spcPct val="0"/>
              </a:spcAft>
              <a:buNone/>
            </a:pPr>
            <a:r>
              <a:rPr lang="en-GB" sz="1100">
                <a:solidFill>
                  <a:schemeClr val="dk1"/>
                </a:solidFill>
                <a:latin typeface="Kalam"/>
                <a:ea typeface="Kalam"/>
                <a:cs typeface="Kalam"/>
                <a:sym typeface="Kalam"/>
              </a:rPr>
              <a:t>ama</a:t>
            </a:r>
            <a:endParaRPr sz="2000">
              <a:solidFill>
                <a:schemeClr val="dk1"/>
              </a:solidFill>
              <a:latin typeface="Kalam"/>
              <a:ea typeface="Kalam"/>
              <a:cs typeface="Kalam"/>
              <a:sym typeface="Kalam"/>
            </a:endParaRPr>
          </a:p>
          <a:p>
            <a:pPr marL="0" lvl="0" indent="0" algn="l" rtl="0">
              <a:spcBef>
                <a:spcPts val="1000"/>
              </a:spcBef>
              <a:spcAft>
                <a:spcPts val="1000"/>
              </a:spcAft>
              <a:buNone/>
            </a:pPr>
            <a:r>
              <a:rPr lang="en-GB" sz="1100">
                <a:solidFill>
                  <a:schemeClr val="dk1"/>
                </a:solidFill>
                <a:latin typeface="Kalam"/>
                <a:ea typeface="Kalam"/>
                <a:cs typeface="Kalam"/>
                <a:sym typeface="Kalam"/>
              </a:rPr>
              <a:t>12°C – 8°C = 4°C</a:t>
            </a:r>
            <a:endParaRPr sz="2000">
              <a:solidFill>
                <a:schemeClr val="dk1"/>
              </a:solidFill>
              <a:latin typeface="Kalam"/>
              <a:ea typeface="Kalam"/>
              <a:cs typeface="Kalam"/>
              <a:sym typeface="Kalam"/>
            </a:endParaRPr>
          </a:p>
        </p:txBody>
      </p:sp>
      <p:sp>
        <p:nvSpPr>
          <p:cNvPr id="1693" name="Google Shape;1693;p102"/>
          <p:cNvSpPr txBox="1"/>
          <p:nvPr/>
        </p:nvSpPr>
        <p:spPr>
          <a:xfrm>
            <a:off x="5053775" y="1970461"/>
            <a:ext cx="37665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c) Kala duwanaanshaha (range) heerkulka (temperatures) ee goobta A waa la mid kii goobta warbixinta. Waa maxay heerkulka ugu sarreeya (maximum) iyo ugu hooseeya (minimum) ee goobta A?</a:t>
            </a:r>
            <a:endParaRPr sz="1700">
              <a:latin typeface="Lexend"/>
              <a:ea typeface="Lexend"/>
              <a:cs typeface="Lexend"/>
              <a:sym typeface="Lexend"/>
            </a:endParaRPr>
          </a:p>
        </p:txBody>
      </p:sp>
      <p:graphicFrame>
        <p:nvGraphicFramePr>
          <p:cNvPr id="1694" name="Google Shape;1694;p102"/>
          <p:cNvGraphicFramePr>
            <a:graphicFrameLocks noGrp="1"/>
          </p:cNvGraphicFramePr>
          <p:nvPr/>
        </p:nvGraphicFramePr>
        <p:xfrm>
          <a:off x="323988" y="683971"/>
          <a:ext cx="5849400" cy="1130040"/>
        </p:xfrm>
        <a:graphic>
          <a:graphicData uri="http://schemas.openxmlformats.org/drawingml/2006/table">
            <a:tbl>
              <a:tblPr>
                <a:noFill/>
                <a:tableStyleId>{DAE9959B-F1CB-4490-83DD-53336B36D040}</a:tableStyleId>
              </a:tblPr>
              <a:tblGrid>
                <a:gridCol w="731175"/>
                <a:gridCol w="731175"/>
                <a:gridCol w="731175"/>
                <a:gridCol w="731175"/>
                <a:gridCol w="731175"/>
                <a:gridCol w="731175"/>
                <a:gridCol w="731175"/>
                <a:gridCol w="731175"/>
              </a:tblGrid>
              <a:tr h="178500">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4"/>
                    </a:solidFill>
                  </a:tcPr>
                </a:tc>
              </a:tr>
              <a:tr h="581400">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000">
                          <a:latin typeface="Lexend"/>
                          <a:ea typeface="Lexend"/>
                          <a:cs typeface="Lexend"/>
                          <a:sym typeface="Lexend"/>
                        </a:rPr>
                        <a:t>6°C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5°C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tc>
              </a:tr>
            </a:tbl>
          </a:graphicData>
        </a:graphic>
      </p:graphicFrame>
      <p:sp>
        <p:nvSpPr>
          <p:cNvPr id="1695" name="Google Shape;1695;p10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saadaasha cimilada (weather forecast) aasaasiga ah</a:t>
            </a:r>
            <a:endParaRPr/>
          </a:p>
        </p:txBody>
      </p:sp>
      <p:sp>
        <p:nvSpPr>
          <p:cNvPr id="1696" name="Google Shape;1696;p102"/>
          <p:cNvSpPr txBox="1"/>
          <p:nvPr/>
        </p:nvSpPr>
        <p:spPr>
          <a:xfrm>
            <a:off x="6277425" y="683975"/>
            <a:ext cx="2542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Warbixin cimilo (weather report) oo ku saabsan goob ku taal Oakfield.</a:t>
            </a:r>
            <a:endParaRPr sz="1700">
              <a:latin typeface="Lexend"/>
              <a:ea typeface="Lexend"/>
              <a:cs typeface="Lexend"/>
              <a:sym typeface="Lexend"/>
            </a:endParaRPr>
          </a:p>
        </p:txBody>
      </p:sp>
      <p:pic>
        <p:nvPicPr>
          <p:cNvPr id="1697" name="Google Shape;1697;p102"/>
          <p:cNvPicPr preferRelativeResize="0"/>
          <p:nvPr/>
        </p:nvPicPr>
        <p:blipFill>
          <a:blip r:embed="rId3">
            <a:alphaModFix/>
          </a:blip>
          <a:stretch>
            <a:fillRect/>
          </a:stretch>
        </p:blipFill>
        <p:spPr>
          <a:xfrm>
            <a:off x="412225" y="899351"/>
            <a:ext cx="634200" cy="656177"/>
          </a:xfrm>
          <a:prstGeom prst="rect">
            <a:avLst/>
          </a:prstGeom>
          <a:noFill/>
          <a:ln>
            <a:noFill/>
          </a:ln>
        </p:spPr>
      </p:pic>
      <p:pic>
        <p:nvPicPr>
          <p:cNvPr id="1698" name="Google Shape;1698;p102"/>
          <p:cNvPicPr preferRelativeResize="0"/>
          <p:nvPr/>
        </p:nvPicPr>
        <p:blipFill>
          <a:blip r:embed="rId4">
            <a:alphaModFix/>
          </a:blip>
          <a:stretch>
            <a:fillRect/>
          </a:stretch>
        </p:blipFill>
        <p:spPr>
          <a:xfrm>
            <a:off x="1106450" y="1037449"/>
            <a:ext cx="634200" cy="373033"/>
          </a:xfrm>
          <a:prstGeom prst="rect">
            <a:avLst/>
          </a:prstGeom>
          <a:noFill/>
          <a:ln>
            <a:noFill/>
          </a:ln>
        </p:spPr>
      </p:pic>
      <p:pic>
        <p:nvPicPr>
          <p:cNvPr id="1699" name="Google Shape;1699;p102"/>
          <p:cNvPicPr preferRelativeResize="0"/>
          <p:nvPr/>
        </p:nvPicPr>
        <p:blipFill>
          <a:blip r:embed="rId4">
            <a:alphaModFix/>
          </a:blip>
          <a:stretch>
            <a:fillRect/>
          </a:stretch>
        </p:blipFill>
        <p:spPr>
          <a:xfrm>
            <a:off x="1831737" y="1037449"/>
            <a:ext cx="634200" cy="373033"/>
          </a:xfrm>
          <a:prstGeom prst="rect">
            <a:avLst/>
          </a:prstGeom>
          <a:noFill/>
          <a:ln>
            <a:noFill/>
          </a:ln>
        </p:spPr>
      </p:pic>
      <p:pic>
        <p:nvPicPr>
          <p:cNvPr id="1700" name="Google Shape;1700;p102"/>
          <p:cNvPicPr preferRelativeResize="0"/>
          <p:nvPr/>
        </p:nvPicPr>
        <p:blipFill>
          <a:blip r:embed="rId4">
            <a:alphaModFix/>
          </a:blip>
          <a:stretch>
            <a:fillRect/>
          </a:stretch>
        </p:blipFill>
        <p:spPr>
          <a:xfrm>
            <a:off x="4025950" y="1062462"/>
            <a:ext cx="634200" cy="373033"/>
          </a:xfrm>
          <a:prstGeom prst="rect">
            <a:avLst/>
          </a:prstGeom>
          <a:noFill/>
          <a:ln>
            <a:noFill/>
          </a:ln>
        </p:spPr>
      </p:pic>
      <p:pic>
        <p:nvPicPr>
          <p:cNvPr id="1701" name="Google Shape;1701;p102"/>
          <p:cNvPicPr preferRelativeResize="0"/>
          <p:nvPr/>
        </p:nvPicPr>
        <p:blipFill>
          <a:blip r:embed="rId5">
            <a:alphaModFix/>
          </a:blip>
          <a:stretch>
            <a:fillRect/>
          </a:stretch>
        </p:blipFill>
        <p:spPr>
          <a:xfrm>
            <a:off x="2617124" y="954689"/>
            <a:ext cx="580200" cy="588577"/>
          </a:xfrm>
          <a:prstGeom prst="rect">
            <a:avLst/>
          </a:prstGeom>
          <a:noFill/>
          <a:ln>
            <a:noFill/>
          </a:ln>
        </p:spPr>
      </p:pic>
      <p:pic>
        <p:nvPicPr>
          <p:cNvPr id="1702" name="Google Shape;1702;p102"/>
          <p:cNvPicPr preferRelativeResize="0"/>
          <p:nvPr/>
        </p:nvPicPr>
        <p:blipFill>
          <a:blip r:embed="rId6">
            <a:alphaModFix/>
          </a:blip>
          <a:stretch>
            <a:fillRect/>
          </a:stretch>
        </p:blipFill>
        <p:spPr>
          <a:xfrm>
            <a:off x="3294538" y="1035200"/>
            <a:ext cx="634200" cy="427549"/>
          </a:xfrm>
          <a:prstGeom prst="rect">
            <a:avLst/>
          </a:prstGeom>
          <a:noFill/>
          <a:ln>
            <a:noFill/>
          </a:ln>
        </p:spPr>
      </p:pic>
      <p:pic>
        <p:nvPicPr>
          <p:cNvPr id="1703" name="Google Shape;1703;p102"/>
          <p:cNvPicPr preferRelativeResize="0"/>
          <p:nvPr/>
        </p:nvPicPr>
        <p:blipFill>
          <a:blip r:embed="rId7">
            <a:alphaModFix/>
          </a:blip>
          <a:stretch>
            <a:fillRect/>
          </a:stretch>
        </p:blipFill>
        <p:spPr>
          <a:xfrm>
            <a:off x="4868102" y="1015588"/>
            <a:ext cx="406575" cy="466800"/>
          </a:xfrm>
          <a:prstGeom prst="rect">
            <a:avLst/>
          </a:prstGeom>
          <a:noFill/>
          <a:ln>
            <a:noFill/>
          </a:ln>
        </p:spPr>
      </p:pic>
      <p:pic>
        <p:nvPicPr>
          <p:cNvPr id="1704" name="Google Shape;1704;p102"/>
          <p:cNvPicPr preferRelativeResize="0"/>
          <p:nvPr/>
        </p:nvPicPr>
        <p:blipFill>
          <a:blip r:embed="rId8">
            <a:alphaModFix/>
          </a:blip>
          <a:stretch>
            <a:fillRect/>
          </a:stretch>
        </p:blipFill>
        <p:spPr>
          <a:xfrm>
            <a:off x="5570959" y="960657"/>
            <a:ext cx="477079" cy="540250"/>
          </a:xfrm>
          <a:prstGeom prst="rect">
            <a:avLst/>
          </a:prstGeom>
          <a:noFill/>
          <a:ln>
            <a:noFill/>
          </a:ln>
        </p:spPr>
      </p:pic>
      <p:pic>
        <p:nvPicPr>
          <p:cNvPr id="1705" name="Google Shape;1705;p102"/>
          <p:cNvPicPr preferRelativeResize="0"/>
          <p:nvPr/>
        </p:nvPicPr>
        <p:blipFill>
          <a:blip r:embed="rId9">
            <a:alphaModFix/>
          </a:blip>
          <a:srcRect l="348" t="351" r="268" b="9705"/>
          <a:stretch>
            <a:fillRect/>
          </a:stretch>
        </p:blipFill>
        <p:spPr>
          <a:xfrm>
            <a:off x="340120" y="1895925"/>
            <a:ext cx="4586054" cy="2895643"/>
          </a:xfrm>
          <a:prstGeom prst="rect">
            <a:avLst/>
          </a:prstGeom>
          <a:noFill/>
          <a:ln>
            <a:noFill/>
          </a:ln>
        </p:spPr>
      </p:pic>
      <p:sp>
        <p:nvSpPr>
          <p:cNvPr id="1706" name="Google Shape;1706;p102"/>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707" name="Google Shape;1707;p102"/>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08" name="Google Shape;1708;p102"/>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1709" name="Google Shape;1709;p102"/>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1710" name="Google Shape;1710;p102"/>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711" name="Google Shape;1711;p102"/>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1712" name="Google Shape;1712;p102"/>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Dekedda (Harbour)</a:t>
            </a:r>
            <a:endParaRPr>
              <a:solidFill>
                <a:srgbClr val="000000"/>
              </a:solidFill>
              <a:latin typeface="Lexend"/>
              <a:ea typeface="Lexend"/>
              <a:cs typeface="Lexend"/>
              <a:sym typeface="Lexend"/>
            </a:endParaRPr>
          </a:p>
        </p:txBody>
      </p:sp>
      <p:sp>
        <p:nvSpPr>
          <p:cNvPr id="1713" name="Google Shape;1713;p102"/>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714" name="Google Shape;1714;p102"/>
          <p:cNvGrpSpPr/>
          <p:nvPr/>
        </p:nvGrpSpPr>
        <p:grpSpPr>
          <a:xfrm flipH="1">
            <a:off x="3358688" y="4311983"/>
            <a:ext cx="982514" cy="360147"/>
            <a:chOff x="2606940" y="3909728"/>
            <a:chExt cx="1082780" cy="396900"/>
          </a:xfrm>
        </p:grpSpPr>
        <p:sp>
          <p:nvSpPr>
            <p:cNvPr id="1715" name="Google Shape;1715;p102"/>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Magaalada Hore</a:t>
              </a:r>
              <a:endParaRPr>
                <a:solidFill>
                  <a:srgbClr val="000000"/>
                </a:solidFill>
                <a:latin typeface="Lexend"/>
                <a:ea typeface="Lexend"/>
                <a:cs typeface="Lexend"/>
                <a:sym typeface="Lexend"/>
              </a:endParaRPr>
            </a:p>
          </p:txBody>
        </p:sp>
        <p:cxnSp>
          <p:nvCxnSpPr>
            <p:cNvPr id="1716" name="Google Shape;1716;p102"/>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1717" name="Google Shape;1717;p102"/>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18" name="Google Shape;1718;p102"/>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19" name="Google Shape;1719;p102"/>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18:00</a:t>
            </a:r>
            <a:endParaRPr sz="1600">
              <a:solidFill>
                <a:srgbClr val="FFFFFF"/>
              </a:solidFill>
              <a:latin typeface="Lexend"/>
              <a:ea typeface="Lexend"/>
              <a:cs typeface="Lexend"/>
              <a:sym typeface="Lexend"/>
            </a:endParaRPr>
          </a:p>
        </p:txBody>
      </p:sp>
      <p:grpSp>
        <p:nvGrpSpPr>
          <p:cNvPr id="1720" name="Google Shape;1720;p102"/>
          <p:cNvGrpSpPr/>
          <p:nvPr/>
        </p:nvGrpSpPr>
        <p:grpSpPr>
          <a:xfrm>
            <a:off x="310164" y="4108108"/>
            <a:ext cx="337825" cy="587179"/>
            <a:chOff x="386375" y="4087685"/>
            <a:chExt cx="372300" cy="647100"/>
          </a:xfrm>
        </p:grpSpPr>
        <p:cxnSp>
          <p:nvCxnSpPr>
            <p:cNvPr id="1721" name="Google Shape;1721;p102"/>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722" name="Google Shape;1722;p102"/>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0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1723" name="Google Shape;1723;p102"/>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24" name="Google Shape;1724;p102"/>
          <p:cNvSpPr/>
          <p:nvPr/>
        </p:nvSpPr>
        <p:spPr>
          <a:xfrm>
            <a:off x="1580612" y="22142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1725" name="Google Shape;1725;p102"/>
          <p:cNvSpPr/>
          <p:nvPr/>
        </p:nvSpPr>
        <p:spPr>
          <a:xfrm>
            <a:off x="3053500" y="369852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chemeClr val="lt1"/>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1726" name="Google Shape;1726;p102"/>
          <p:cNvSpPr/>
          <p:nvPr/>
        </p:nvSpPr>
        <p:spPr>
          <a:xfrm>
            <a:off x="4152124" y="21841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sp>
        <p:nvSpPr>
          <p:cNvPr id="1727" name="Google Shape;1727;p102"/>
          <p:cNvSpPr/>
          <p:nvPr/>
        </p:nvSpPr>
        <p:spPr>
          <a:xfrm>
            <a:off x="2263800" y="312405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8°C</a:t>
            </a:r>
            <a:endParaRPr sz="1800">
              <a:solidFill>
                <a:srgbClr val="FFFFFF"/>
              </a:solidFill>
              <a:latin typeface="Lexend"/>
              <a:ea typeface="Lexend"/>
              <a:cs typeface="Lexend"/>
              <a:sym typeface="Lexend"/>
            </a:endParaRPr>
          </a:p>
        </p:txBody>
      </p:sp>
      <p:sp>
        <p:nvSpPr>
          <p:cNvPr id="1728" name="Google Shape;1728;p102"/>
          <p:cNvSpPr/>
          <p:nvPr/>
        </p:nvSpPr>
        <p:spPr>
          <a:xfrm>
            <a:off x="1342787" y="3660700"/>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10°C</a:t>
            </a:r>
            <a:endParaRPr sz="1800">
              <a:solidFill>
                <a:srgbClr val="FFFFFF"/>
              </a:solidFill>
              <a:latin typeface="Lexend"/>
              <a:ea typeface="Lexend"/>
              <a:cs typeface="Lexend"/>
              <a:sym typeface="Lexend"/>
            </a:endParaRPr>
          </a:p>
        </p:txBody>
      </p:sp>
      <p:cxnSp>
        <p:nvCxnSpPr>
          <p:cNvPr id="1729" name="Google Shape;1729;p102"/>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1730" name="Google Shape;1730;p102"/>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1731" name="Google Shape;1731;p102"/>
          <p:cNvSpPr/>
          <p:nvPr/>
        </p:nvSpPr>
        <p:spPr>
          <a:xfrm>
            <a:off x="2881950" y="1962675"/>
            <a:ext cx="634200" cy="2472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1732" name="Google Shape;1732;p102"/>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A</a:t>
            </a:r>
            <a:endParaRPr>
              <a:solidFill>
                <a:srgbClr val="000000"/>
              </a:solidFill>
              <a:latin typeface="Lexend"/>
              <a:ea typeface="Lexend"/>
              <a:cs typeface="Lexend"/>
              <a:sym typeface="Lexend"/>
            </a:endParaRPr>
          </a:p>
        </p:txBody>
      </p:sp>
      <p:sp>
        <p:nvSpPr>
          <p:cNvPr id="1733" name="Google Shape;1733;p102"/>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B</a:t>
            </a:r>
            <a:endParaRPr>
              <a:solidFill>
                <a:srgbClr val="000000"/>
              </a:solidFill>
              <a:latin typeface="Lexend"/>
              <a:ea typeface="Lexend"/>
              <a:cs typeface="Lexend"/>
              <a:sym typeface="Lexend"/>
            </a:endParaRPr>
          </a:p>
        </p:txBody>
      </p:sp>
      <p:pic>
        <p:nvPicPr>
          <p:cNvPr id="1734" name="Google Shape;1734;p102"/>
          <p:cNvPicPr preferRelativeResize="0"/>
          <p:nvPr/>
        </p:nvPicPr>
        <p:blipFill>
          <a:blip r:embed="rId7">
            <a:alphaModFix/>
          </a:blip>
          <a:stretch>
            <a:fillRect/>
          </a:stretch>
        </p:blipFill>
        <p:spPr>
          <a:xfrm>
            <a:off x="2527527" y="3371113"/>
            <a:ext cx="406575" cy="466800"/>
          </a:xfrm>
          <a:prstGeom prst="rect">
            <a:avLst/>
          </a:prstGeom>
          <a:noFill/>
          <a:ln>
            <a:noFill/>
          </a:ln>
        </p:spPr>
      </p:pic>
      <p:pic>
        <p:nvPicPr>
          <p:cNvPr id="1735" name="Google Shape;1735;p102"/>
          <p:cNvPicPr preferRelativeResize="0"/>
          <p:nvPr/>
        </p:nvPicPr>
        <p:blipFill>
          <a:blip r:embed="rId7">
            <a:alphaModFix/>
          </a:blip>
          <a:stretch>
            <a:fillRect/>
          </a:stretch>
        </p:blipFill>
        <p:spPr>
          <a:xfrm>
            <a:off x="1641965" y="3947263"/>
            <a:ext cx="406575" cy="466800"/>
          </a:xfrm>
          <a:prstGeom prst="rect">
            <a:avLst/>
          </a:prstGeom>
          <a:noFill/>
          <a:ln>
            <a:noFill/>
          </a:ln>
        </p:spPr>
      </p:pic>
      <p:pic>
        <p:nvPicPr>
          <p:cNvPr id="1736" name="Google Shape;1736;p102"/>
          <p:cNvPicPr preferRelativeResize="0"/>
          <p:nvPr/>
        </p:nvPicPr>
        <p:blipFill>
          <a:blip r:embed="rId7">
            <a:alphaModFix/>
          </a:blip>
          <a:stretch>
            <a:fillRect/>
          </a:stretch>
        </p:blipFill>
        <p:spPr>
          <a:xfrm>
            <a:off x="2980152" y="3982163"/>
            <a:ext cx="406575" cy="466800"/>
          </a:xfrm>
          <a:prstGeom prst="rect">
            <a:avLst/>
          </a:prstGeom>
          <a:noFill/>
          <a:ln>
            <a:noFill/>
          </a:ln>
        </p:spPr>
      </p:pic>
      <p:pic>
        <p:nvPicPr>
          <p:cNvPr id="1737" name="Google Shape;1737;p102"/>
          <p:cNvPicPr preferRelativeResize="0"/>
          <p:nvPr/>
        </p:nvPicPr>
        <p:blipFill>
          <a:blip r:embed="rId6">
            <a:alphaModFix/>
          </a:blip>
          <a:stretch>
            <a:fillRect/>
          </a:stretch>
        </p:blipFill>
        <p:spPr>
          <a:xfrm>
            <a:off x="1405288" y="2465100"/>
            <a:ext cx="634200" cy="427549"/>
          </a:xfrm>
          <a:prstGeom prst="rect">
            <a:avLst/>
          </a:prstGeom>
          <a:noFill/>
          <a:ln>
            <a:noFill/>
          </a:ln>
        </p:spPr>
      </p:pic>
      <p:pic>
        <p:nvPicPr>
          <p:cNvPr id="1738" name="Google Shape;1738;p102"/>
          <p:cNvPicPr preferRelativeResize="0"/>
          <p:nvPr/>
        </p:nvPicPr>
        <p:blipFill>
          <a:blip r:embed="rId8">
            <a:alphaModFix/>
          </a:blip>
          <a:stretch>
            <a:fillRect/>
          </a:stretch>
        </p:blipFill>
        <p:spPr>
          <a:xfrm>
            <a:off x="4286681" y="2393728"/>
            <a:ext cx="477079" cy="540250"/>
          </a:xfrm>
          <a:prstGeom prst="rect">
            <a:avLst/>
          </a:prstGeom>
          <a:noFill/>
          <a:ln>
            <a:noFill/>
          </a:ln>
        </p:spPr>
      </p:pic>
      <p:pic>
        <p:nvPicPr>
          <p:cNvPr id="1739" name="Google Shape;1739;p102"/>
          <p:cNvPicPr preferRelativeResize="0"/>
          <p:nvPr/>
        </p:nvPicPr>
        <p:blipFill>
          <a:blip r:embed="rId4">
            <a:alphaModFix/>
          </a:blip>
          <a:stretch>
            <a:fillRect/>
          </a:stretch>
        </p:blipFill>
        <p:spPr>
          <a:xfrm>
            <a:off x="2866375" y="2273087"/>
            <a:ext cx="634200" cy="373033"/>
          </a:xfrm>
          <a:prstGeom prst="rect">
            <a:avLst/>
          </a:prstGeom>
          <a:noFill/>
          <a:ln>
            <a:noFill/>
          </a:ln>
        </p:spPr>
      </p:pic>
      <p:sp>
        <p:nvSpPr>
          <p:cNvPr id="1740" name="Google Shape;1740;p102"/>
          <p:cNvSpPr/>
          <p:nvPr/>
        </p:nvSpPr>
        <p:spPr>
          <a:xfrm>
            <a:off x="365725" y="1895925"/>
            <a:ext cx="4532700" cy="28956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44" name="Shape 1744"/>
        <p:cNvGrpSpPr/>
        <p:nvPr/>
      </p:nvGrpSpPr>
      <p:grpSpPr>
        <a:xfrm>
          <a:off x="0" y="0"/>
          <a:ext cx="0" cy="0"/>
        </a:xfrm>
      </p:grpSpPr>
      <p:sp>
        <p:nvSpPr>
          <p:cNvPr id="1745" name="Google Shape;1745;p103"/>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Fahamka saadaasha hawada ee aasaasiga ah</a:t>
            </a:r>
            <a:endParaRPr/>
          </a:p>
        </p:txBody>
      </p:sp>
      <p:sp>
        <p:nvSpPr>
          <p:cNvPr id="1746" name="Google Shape;1746;p103"/>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dheeraadka ah</a:t>
            </a:r>
            <a:endParaRPr/>
          </a:p>
        </p:txBody>
      </p:sp>
      <p:sp>
        <p:nvSpPr>
          <p:cNvPr id="1747" name="Google Shape;1747;p103"/>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Fahamka xogta hawada</a:t>
            </a:r>
            <a:endParaRPr/>
          </a:p>
        </p:txBody>
      </p:sp>
      <p:pic>
        <p:nvPicPr>
          <p:cNvPr id="1748" name="Google Shape;1748;p103"/>
          <p:cNvPicPr preferRelativeResize="0"/>
          <p:nvPr/>
        </p:nvPicPr>
        <p:blipFill>
          <a:blip r:embed="rId3">
            <a:alphaModFix/>
          </a:blip>
          <a:stretch>
            <a:fillRect/>
          </a:stretch>
        </p:blipFill>
        <p:spPr>
          <a:xfrm>
            <a:off x="408127" y="2988373"/>
            <a:ext cx="450575" cy="446750"/>
          </a:xfrm>
          <a:prstGeom prst="rect">
            <a:avLst/>
          </a:prstGeom>
          <a:noFill/>
          <a:ln>
            <a:noFill/>
          </a:ln>
        </p:spPr>
      </p:pic>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52" name="Shape 1752"/>
        <p:cNvGrpSpPr/>
        <p:nvPr/>
      </p:nvGrpSpPr>
      <p:grpSpPr>
        <a:xfrm>
          <a:off x="0" y="0"/>
          <a:ext cx="0" cy="0"/>
        </a:xfrm>
      </p:grpSpPr>
      <p:pic>
        <p:nvPicPr>
          <p:cNvPr id="1753" name="Google Shape;1753;p104"/>
          <p:cNvPicPr preferRelativeResize="0"/>
          <p:nvPr/>
        </p:nvPicPr>
        <p:blipFill>
          <a:blip r:embed="rId3">
            <a:alphaModFix/>
          </a:blip>
          <a:srcRect l="41742" t="71830" b="4761"/>
          <a:stretch>
            <a:fillRect/>
          </a:stretch>
        </p:blipFill>
        <p:spPr>
          <a:xfrm flipH="1">
            <a:off x="5486151" y="1731195"/>
            <a:ext cx="3420099" cy="777056"/>
          </a:xfrm>
          <a:prstGeom prst="rect">
            <a:avLst/>
          </a:prstGeom>
          <a:noFill/>
          <a:ln>
            <a:noFill/>
          </a:ln>
        </p:spPr>
      </p:pic>
      <p:pic>
        <p:nvPicPr>
          <p:cNvPr id="1754" name="Google Shape;1754;p104"/>
          <p:cNvPicPr preferRelativeResize="0"/>
          <p:nvPr/>
        </p:nvPicPr>
        <p:blipFill>
          <a:blip r:embed="rId3">
            <a:alphaModFix/>
          </a:blip>
          <a:srcRect l="41742" t="13016" b="52676"/>
          <a:stretch>
            <a:fillRect/>
          </a:stretch>
        </p:blipFill>
        <p:spPr>
          <a:xfrm flipH="1">
            <a:off x="5490578" y="669525"/>
            <a:ext cx="3411241" cy="1135902"/>
          </a:xfrm>
          <a:prstGeom prst="rect">
            <a:avLst/>
          </a:prstGeom>
          <a:noFill/>
          <a:ln>
            <a:noFill/>
          </a:ln>
        </p:spPr>
      </p:pic>
      <p:sp>
        <p:nvSpPr>
          <p:cNvPr id="1755" name="Google Shape;1755;p104"/>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56" name="Google Shape;1756;p104"/>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757" name="Google Shape;1757;p104"/>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758" name="Google Shape;1758;p104"/>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59" name="Google Shape;1759;p104"/>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60" name="Google Shape;1760;p104"/>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61" name="Google Shape;1761;p104"/>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762" name="Google Shape;1762;p104"/>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63" name="Google Shape;1763;p104"/>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Akadeemi</a:t>
            </a:r>
            <a:endParaRPr>
              <a:solidFill>
                <a:srgbClr val="000000"/>
              </a:solidFill>
              <a:latin typeface="Lexend"/>
              <a:ea typeface="Lexend"/>
              <a:cs typeface="Lexend"/>
              <a:sym typeface="Lexend"/>
            </a:endParaRPr>
          </a:p>
        </p:txBody>
      </p:sp>
      <p:cxnSp>
        <p:nvCxnSpPr>
          <p:cNvPr id="1764" name="Google Shape;1764;p104"/>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765" name="Google Shape;1765;p104"/>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766" name="Google Shape;1766;p104"/>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767" name="Google Shape;1767;p104"/>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Dekedda</a:t>
            </a:r>
            <a:endParaRPr>
              <a:solidFill>
                <a:srgbClr val="000000"/>
              </a:solidFill>
              <a:latin typeface="Lexend"/>
              <a:ea typeface="Lexend"/>
              <a:cs typeface="Lexend"/>
              <a:sym typeface="Lexend"/>
            </a:endParaRPr>
          </a:p>
        </p:txBody>
      </p:sp>
      <p:sp>
        <p:nvSpPr>
          <p:cNvPr id="1768" name="Google Shape;1768;p104"/>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769" name="Google Shape;1769;p104"/>
          <p:cNvGrpSpPr/>
          <p:nvPr/>
        </p:nvGrpSpPr>
        <p:grpSpPr>
          <a:xfrm flipH="1">
            <a:off x="3669564" y="3932182"/>
            <a:ext cx="1248041" cy="396900"/>
            <a:chOff x="2441679" y="3932182"/>
            <a:chExt cx="1248041" cy="396900"/>
          </a:xfrm>
        </p:grpSpPr>
        <p:sp>
          <p:nvSpPr>
            <p:cNvPr id="1770" name="Google Shape;1770;p104"/>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Magaalada Hore</a:t>
              </a:r>
              <a:endParaRPr>
                <a:solidFill>
                  <a:srgbClr val="000000"/>
                </a:solidFill>
                <a:latin typeface="Lexend"/>
                <a:ea typeface="Lexend"/>
                <a:cs typeface="Lexend"/>
                <a:sym typeface="Lexend"/>
              </a:endParaRPr>
            </a:p>
          </p:txBody>
        </p:sp>
        <p:cxnSp>
          <p:nvCxnSpPr>
            <p:cNvPr id="1771" name="Google Shape;1771;p104"/>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772" name="Google Shape;1772;p104"/>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73" name="Google Shape;1773;p104"/>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774" name="Google Shape;1774;p104"/>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sp>
        <p:nvSpPr>
          <p:cNvPr id="1775" name="Google Shape;1775;p10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dheeraadka ah</a:t>
            </a:r>
            <a:endParaRPr/>
          </a:p>
        </p:txBody>
      </p:sp>
      <p:cxnSp>
        <p:nvCxnSpPr>
          <p:cNvPr id="1776" name="Google Shape;1776;p104"/>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777" name="Google Shape;1777;p104"/>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778" name="Google Shape;1778;p104"/>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779" name="Google Shape;1779;p104"/>
          <p:cNvGrpSpPr/>
          <p:nvPr/>
        </p:nvGrpSpPr>
        <p:grpSpPr>
          <a:xfrm>
            <a:off x="1477885" y="1320642"/>
            <a:ext cx="3735237" cy="2185338"/>
            <a:chOff x="1477885" y="1320642"/>
            <a:chExt cx="3735237" cy="2185338"/>
          </a:xfrm>
        </p:grpSpPr>
        <p:sp>
          <p:nvSpPr>
            <p:cNvPr id="1780" name="Google Shape;1780;p104"/>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781" name="Google Shape;1781;p104"/>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1782" name="Google Shape;1782;p104"/>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1783" name="Google Shape;1783;p104"/>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sp>
          <p:nvSpPr>
            <p:cNvPr id="1784" name="Google Shape;1784;p104"/>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785" name="Google Shape;1785;p104"/>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grpSp>
      <p:cxnSp>
        <p:nvCxnSpPr>
          <p:cNvPr id="1786" name="Google Shape;1786;p104"/>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787" name="Google Shape;1787;p104"/>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pic>
        <p:nvPicPr>
          <p:cNvPr id="1788" name="Google Shape;1788;p104"/>
          <p:cNvPicPr preferRelativeResize="0"/>
          <p:nvPr/>
        </p:nvPicPr>
        <p:blipFill>
          <a:blip r:embed="rId10">
            <a:alphaModFix/>
          </a:blip>
          <a:stretch>
            <a:fillRect/>
          </a:stretch>
        </p:blipFill>
        <p:spPr>
          <a:xfrm>
            <a:off x="8132032" y="2444596"/>
            <a:ext cx="493661" cy="636575"/>
          </a:xfrm>
          <a:prstGeom prst="rect">
            <a:avLst/>
          </a:prstGeom>
          <a:noFill/>
          <a:ln>
            <a:noFill/>
          </a:ln>
        </p:spPr>
      </p:pic>
      <p:sp>
        <p:nvSpPr>
          <p:cNvPr id="1789" name="Google Shape;1789;p104"/>
          <p:cNvSpPr txBox="1"/>
          <p:nvPr/>
        </p:nvSpPr>
        <p:spPr>
          <a:xfrm>
            <a:off x="7937712" y="3120835"/>
            <a:ext cx="882300" cy="277200"/>
          </a:xfrm>
          <a:prstGeom prst="rect">
            <a:avLst/>
          </a:prstGeom>
          <a:noFill/>
          <a:ln>
            <a:noFill/>
          </a:ln>
        </p:spPr>
        <p:txBody>
          <a:bodyPr spcFirstLastPara="1" wrap="none" lIns="0" tIns="0" rIns="0" bIns="0" anchor="t" anchorCtr="0">
            <a:norm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Cali</a:t>
            </a:r>
            <a:endParaRPr sz="1800">
              <a:latin typeface="Lexend"/>
              <a:ea typeface="Lexend"/>
              <a:cs typeface="Lexend"/>
              <a:sym typeface="Lexend"/>
            </a:endParaRPr>
          </a:p>
        </p:txBody>
      </p:sp>
      <p:sp>
        <p:nvSpPr>
          <p:cNvPr id="1790" name="Google Shape;1790;p104"/>
          <p:cNvSpPr txBox="1"/>
          <p:nvPr/>
        </p:nvSpPr>
        <p:spPr>
          <a:xfrm>
            <a:off x="5534525" y="804325"/>
            <a:ext cx="3199800" cy="1210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Ma runbaa 16°C halkan Oakfield Academy?</a:t>
            </a:r>
            <a:endParaRPr sz="17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Waxay dareentaa qabow badan intaas!</a:t>
            </a:r>
            <a:endParaRPr sz="1700">
              <a:latin typeface="Lexend"/>
              <a:ea typeface="Lexend"/>
              <a:cs typeface="Lexend"/>
              <a:sym typeface="Lexend"/>
            </a:endParaRPr>
          </a:p>
        </p:txBody>
      </p:sp>
      <p:pic>
        <p:nvPicPr>
          <p:cNvPr id="1791" name="Google Shape;1791;p104"/>
          <p:cNvPicPr preferRelativeResize="0"/>
          <p:nvPr/>
        </p:nvPicPr>
        <p:blipFill>
          <a:blip r:embed="rId5">
            <a:alphaModFix/>
          </a:blip>
          <a:stretch>
            <a:fillRect/>
          </a:stretch>
        </p:blipFill>
        <p:spPr>
          <a:xfrm>
            <a:off x="3281826" y="1619999"/>
            <a:ext cx="493675" cy="500816"/>
          </a:xfrm>
          <a:prstGeom prst="rect">
            <a:avLst/>
          </a:prstGeom>
          <a:noFill/>
          <a:ln>
            <a:noFill/>
          </a:ln>
        </p:spPr>
      </p:pic>
      <p:pic>
        <p:nvPicPr>
          <p:cNvPr id="1792" name="Google Shape;1792;p104"/>
          <p:cNvPicPr preferRelativeResize="0"/>
          <p:nvPr/>
        </p:nvPicPr>
        <p:blipFill>
          <a:blip r:embed="rId5">
            <a:alphaModFix/>
          </a:blip>
          <a:stretch>
            <a:fillRect/>
          </a:stretch>
        </p:blipFill>
        <p:spPr>
          <a:xfrm>
            <a:off x="4662776" y="1818799"/>
            <a:ext cx="493675" cy="500816"/>
          </a:xfrm>
          <a:prstGeom prst="rect">
            <a:avLst/>
          </a:prstGeom>
          <a:noFill/>
          <a:ln>
            <a:noFill/>
          </a:ln>
        </p:spPr>
      </p:pic>
      <p:pic>
        <p:nvPicPr>
          <p:cNvPr id="1793" name="Google Shape;1793;p104"/>
          <p:cNvPicPr preferRelativeResize="0"/>
          <p:nvPr/>
        </p:nvPicPr>
        <p:blipFill>
          <a:blip r:embed="rId6">
            <a:alphaModFix/>
          </a:blip>
          <a:stretch>
            <a:fillRect/>
          </a:stretch>
        </p:blipFill>
        <p:spPr>
          <a:xfrm>
            <a:off x="3355309" y="3517236"/>
            <a:ext cx="654993" cy="441568"/>
          </a:xfrm>
          <a:prstGeom prst="rect">
            <a:avLst/>
          </a:prstGeom>
          <a:noFill/>
          <a:ln>
            <a:noFill/>
          </a:ln>
        </p:spPr>
      </p:pic>
      <p:pic>
        <p:nvPicPr>
          <p:cNvPr id="1794" name="Google Shape;1794;p104"/>
          <p:cNvPicPr preferRelativeResize="0"/>
          <p:nvPr/>
        </p:nvPicPr>
        <p:blipFill>
          <a:blip r:embed="rId6">
            <a:alphaModFix/>
          </a:blip>
          <a:stretch>
            <a:fillRect/>
          </a:stretch>
        </p:blipFill>
        <p:spPr>
          <a:xfrm>
            <a:off x="2485034" y="2876823"/>
            <a:ext cx="654993" cy="441568"/>
          </a:xfrm>
          <a:prstGeom prst="rect">
            <a:avLst/>
          </a:prstGeom>
          <a:noFill/>
          <a:ln>
            <a:noFill/>
          </a:ln>
        </p:spPr>
      </p:pic>
      <p:pic>
        <p:nvPicPr>
          <p:cNvPr id="1795" name="Google Shape;1795;p104"/>
          <p:cNvPicPr preferRelativeResize="0"/>
          <p:nvPr/>
        </p:nvPicPr>
        <p:blipFill>
          <a:blip r:embed="rId7">
            <a:alphaModFix/>
          </a:blip>
          <a:stretch>
            <a:fillRect/>
          </a:stretch>
        </p:blipFill>
        <p:spPr>
          <a:xfrm>
            <a:off x="1667445" y="1839724"/>
            <a:ext cx="548488" cy="621110"/>
          </a:xfrm>
          <a:prstGeom prst="rect">
            <a:avLst/>
          </a:prstGeom>
          <a:noFill/>
          <a:ln>
            <a:noFill/>
          </a:ln>
        </p:spPr>
      </p:pic>
      <p:pic>
        <p:nvPicPr>
          <p:cNvPr id="1796" name="Google Shape;1796;p104"/>
          <p:cNvPicPr preferRelativeResize="0"/>
          <p:nvPr/>
        </p:nvPicPr>
        <p:blipFill>
          <a:blip r:embed="rId7">
            <a:alphaModFix/>
          </a:blip>
          <a:stretch>
            <a:fillRect/>
          </a:stretch>
        </p:blipFill>
        <p:spPr>
          <a:xfrm>
            <a:off x="1477866" y="3398148"/>
            <a:ext cx="548488" cy="621110"/>
          </a:xfrm>
          <a:prstGeom prst="rect">
            <a:avLst/>
          </a:prstGeom>
          <a:noFill/>
          <a:ln>
            <a:noFill/>
          </a:ln>
        </p:spPr>
      </p:pic>
      <p:sp>
        <p:nvSpPr>
          <p:cNvPr id="1797" name="Google Shape;1797;p104"/>
          <p:cNvSpPr/>
          <p:nvPr/>
        </p:nvSpPr>
        <p:spPr>
          <a:xfrm>
            <a:off x="365725" y="1265725"/>
            <a:ext cx="50007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01" name="Shape 1801"/>
        <p:cNvGrpSpPr/>
        <p:nvPr/>
      </p:nvGrpSpPr>
      <p:grpSpPr>
        <a:xfrm>
          <a:off x="0" y="0"/>
          <a:ext cx="0" cy="0"/>
        </a:xfrm>
      </p:grpSpPr>
      <p:sp>
        <p:nvSpPr>
          <p:cNvPr id="1802" name="Google Shape;1802;p105"/>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03" name="Google Shape;1803;p105"/>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804" name="Google Shape;1804;p105"/>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805" name="Google Shape;1805;p105"/>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06" name="Google Shape;1806;p105"/>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07" name="Google Shape;1807;p105"/>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08" name="Google Shape;1808;p105"/>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809" name="Google Shape;1809;p105"/>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10" name="Google Shape;1810;p105"/>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Akadeemi</a:t>
            </a:r>
            <a:endParaRPr>
              <a:solidFill>
                <a:srgbClr val="000000"/>
              </a:solidFill>
              <a:latin typeface="Lexend"/>
              <a:ea typeface="Lexend"/>
              <a:cs typeface="Lexend"/>
              <a:sym typeface="Lexend"/>
            </a:endParaRPr>
          </a:p>
        </p:txBody>
      </p:sp>
      <p:cxnSp>
        <p:nvCxnSpPr>
          <p:cNvPr id="1811" name="Google Shape;1811;p105"/>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812" name="Google Shape;1812;p105"/>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813" name="Google Shape;1813;p105"/>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814" name="Google Shape;1814;p105"/>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Dekedda</a:t>
            </a:r>
            <a:endParaRPr>
              <a:solidFill>
                <a:srgbClr val="000000"/>
              </a:solidFill>
              <a:latin typeface="Lexend"/>
              <a:ea typeface="Lexend"/>
              <a:cs typeface="Lexend"/>
              <a:sym typeface="Lexend"/>
            </a:endParaRPr>
          </a:p>
        </p:txBody>
      </p:sp>
      <p:sp>
        <p:nvSpPr>
          <p:cNvPr id="1815" name="Google Shape;1815;p105"/>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816" name="Google Shape;1816;p105"/>
          <p:cNvGrpSpPr/>
          <p:nvPr/>
        </p:nvGrpSpPr>
        <p:grpSpPr>
          <a:xfrm flipH="1">
            <a:off x="3669564" y="3932182"/>
            <a:ext cx="1248041" cy="396900"/>
            <a:chOff x="2441679" y="3932182"/>
            <a:chExt cx="1248041" cy="396900"/>
          </a:xfrm>
        </p:grpSpPr>
        <p:sp>
          <p:nvSpPr>
            <p:cNvPr id="1817" name="Google Shape;1817;p105"/>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818" name="Google Shape;1818;p105"/>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819" name="Google Shape;1819;p105"/>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20" name="Google Shape;1820;p105"/>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21" name="Google Shape;1821;p105"/>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sp>
        <p:nvSpPr>
          <p:cNvPr id="1822" name="Google Shape;1822;p10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dheeraadka ah</a:t>
            </a:r>
            <a:endParaRPr/>
          </a:p>
        </p:txBody>
      </p:sp>
      <p:cxnSp>
        <p:nvCxnSpPr>
          <p:cNvPr id="1823" name="Google Shape;1823;p105"/>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824" name="Google Shape;1824;p105"/>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825" name="Google Shape;1825;p105"/>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826" name="Google Shape;1826;p105"/>
          <p:cNvGrpSpPr/>
          <p:nvPr/>
        </p:nvGrpSpPr>
        <p:grpSpPr>
          <a:xfrm>
            <a:off x="1477885" y="1320642"/>
            <a:ext cx="3735237" cy="2185338"/>
            <a:chOff x="1477885" y="1320642"/>
            <a:chExt cx="3735237" cy="2185338"/>
          </a:xfrm>
        </p:grpSpPr>
        <p:sp>
          <p:nvSpPr>
            <p:cNvPr id="1827" name="Google Shape;1827;p105"/>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828" name="Google Shape;1828;p105"/>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1829" name="Google Shape;1829;p105"/>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1830" name="Google Shape;1830;p105"/>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sp>
          <p:nvSpPr>
            <p:cNvPr id="1831" name="Google Shape;1831;p105"/>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832" name="Google Shape;1832;p105"/>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grpSp>
      <p:cxnSp>
        <p:nvCxnSpPr>
          <p:cNvPr id="1833" name="Google Shape;1833;p105"/>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834" name="Google Shape;1834;p105"/>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sp>
        <p:nvSpPr>
          <p:cNvPr id="1835" name="Google Shape;1835;p105"/>
          <p:cNvSpPr txBox="1"/>
          <p:nvPr/>
        </p:nvSpPr>
        <p:spPr>
          <a:xfrm>
            <a:off x="5507950" y="728575"/>
            <a:ext cx="3312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Heerkulka ugu badan ee lagu muujiyo saadaasha cimilada waa heerkulka hawada.</a:t>
            </a:r>
            <a:r>
              <a:rPr lang="en-GB" sz="1400" b="1">
                <a:latin typeface="Lexend"/>
                <a:ea typeface="Lexend"/>
                <a:cs typeface="Lexend"/>
                <a:sym typeface="Lexend"/>
              </a:rPr>
              <a:t/>
            </a:r>
            <a:r>
              <a:rPr lang="en-GB" sz="1400">
                <a:latin typeface="Lexend"/>
                <a:ea typeface="Lexend"/>
                <a:cs typeface="Lexend"/>
                <a:sym typeface="Lexend"/>
              </a:rPr>
              <a:t/>
            </a:r>
            <a:endParaRPr sz="1700">
              <a:latin typeface="Lexend"/>
              <a:ea typeface="Lexend"/>
              <a:cs typeface="Lexend"/>
              <a:sym typeface="Lexend"/>
            </a:endParaRPr>
          </a:p>
        </p:txBody>
      </p:sp>
      <p:sp>
        <p:nvSpPr>
          <p:cNvPr id="1836" name="Google Shape;1836;p105"/>
          <p:cNvSpPr/>
          <p:nvPr/>
        </p:nvSpPr>
        <p:spPr>
          <a:xfrm>
            <a:off x="1657325" y="1556575"/>
            <a:ext cx="804600" cy="354900"/>
          </a:xfrm>
          <a:prstGeom prst="roundRect">
            <a:avLst>
              <a:gd name="adj" fmla="val 35722"/>
            </a:avLst>
          </a:prstGeom>
          <a:solidFill>
            <a:schemeClr val="accent5"/>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chemeClr val="lt1"/>
                </a:solidFill>
                <a:latin typeface="Lexend"/>
                <a:ea typeface="Lexend"/>
                <a:cs typeface="Lexend"/>
                <a:sym typeface="Lexend"/>
              </a:rPr>
              <a:t>16°C</a:t>
            </a:r>
            <a:endParaRPr sz="2200">
              <a:solidFill>
                <a:schemeClr val="lt1"/>
              </a:solidFill>
              <a:latin typeface="Lexend"/>
              <a:ea typeface="Lexend"/>
              <a:cs typeface="Lexend"/>
              <a:sym typeface="Lexend"/>
            </a:endParaRPr>
          </a:p>
        </p:txBody>
      </p:sp>
      <p:sp>
        <p:nvSpPr>
          <p:cNvPr id="1837" name="Google Shape;1837;p105"/>
          <p:cNvSpPr txBox="1"/>
          <p:nvPr/>
        </p:nvSpPr>
        <p:spPr>
          <a:xfrm>
            <a:off x="5507950" y="1732500"/>
            <a:ext cx="3312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Marka, 16°C ee Oakfield Academy waxay muujinaysaa oo kaliya heerkulka hawada banaanka saacadda 3 pm.</a:t>
            </a:r>
            <a:endParaRPr sz="1700">
              <a:latin typeface="Lexend"/>
              <a:ea typeface="Lexend"/>
              <a:cs typeface="Lexend"/>
              <a:sym typeface="Lexend"/>
            </a:endParaRPr>
          </a:p>
        </p:txBody>
      </p:sp>
      <p:sp>
        <p:nvSpPr>
          <p:cNvPr id="1838" name="Google Shape;1838;p105"/>
          <p:cNvSpPr txBox="1"/>
          <p:nvPr/>
        </p:nvSpPr>
        <p:spPr>
          <a:xfrm>
            <a:off x="5507950" y="3194575"/>
            <a:ext cx="3312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Waa maxay arrimo kale oo cimilo oo ka dhigi kara heerkulka inuu dareemo qabow ka badan 16°C Cali?</a:t>
            </a:r>
            <a:endParaRPr sz="1700">
              <a:latin typeface="Lexend"/>
              <a:ea typeface="Lexend"/>
              <a:cs typeface="Lexend"/>
              <a:sym typeface="Lexend"/>
            </a:endParaRPr>
          </a:p>
        </p:txBody>
      </p:sp>
      <p:pic>
        <p:nvPicPr>
          <p:cNvPr id="1839" name="Google Shape;1839;p105"/>
          <p:cNvPicPr preferRelativeResize="0"/>
          <p:nvPr/>
        </p:nvPicPr>
        <p:blipFill>
          <a:blip r:embed="rId3">
            <a:alphaModFix/>
          </a:blip>
          <a:stretch>
            <a:fillRect/>
          </a:stretch>
        </p:blipFill>
        <p:spPr>
          <a:xfrm>
            <a:off x="3281826" y="1619999"/>
            <a:ext cx="493675" cy="500816"/>
          </a:xfrm>
          <a:prstGeom prst="rect">
            <a:avLst/>
          </a:prstGeom>
          <a:noFill/>
          <a:ln>
            <a:noFill/>
          </a:ln>
        </p:spPr>
      </p:pic>
      <p:pic>
        <p:nvPicPr>
          <p:cNvPr id="1840" name="Google Shape;1840;p105"/>
          <p:cNvPicPr preferRelativeResize="0"/>
          <p:nvPr/>
        </p:nvPicPr>
        <p:blipFill>
          <a:blip r:embed="rId3">
            <a:alphaModFix/>
          </a:blip>
          <a:stretch>
            <a:fillRect/>
          </a:stretch>
        </p:blipFill>
        <p:spPr>
          <a:xfrm>
            <a:off x="4662776" y="1818799"/>
            <a:ext cx="493675" cy="500816"/>
          </a:xfrm>
          <a:prstGeom prst="rect">
            <a:avLst/>
          </a:prstGeom>
          <a:noFill/>
          <a:ln>
            <a:noFill/>
          </a:ln>
        </p:spPr>
      </p:pic>
      <p:pic>
        <p:nvPicPr>
          <p:cNvPr id="1841" name="Google Shape;1841;p105"/>
          <p:cNvPicPr preferRelativeResize="0"/>
          <p:nvPr/>
        </p:nvPicPr>
        <p:blipFill>
          <a:blip r:embed="rId4">
            <a:alphaModFix/>
          </a:blip>
          <a:stretch>
            <a:fillRect/>
          </a:stretch>
        </p:blipFill>
        <p:spPr>
          <a:xfrm>
            <a:off x="3355309" y="3517236"/>
            <a:ext cx="654993" cy="441568"/>
          </a:xfrm>
          <a:prstGeom prst="rect">
            <a:avLst/>
          </a:prstGeom>
          <a:noFill/>
          <a:ln>
            <a:noFill/>
          </a:ln>
        </p:spPr>
      </p:pic>
      <p:pic>
        <p:nvPicPr>
          <p:cNvPr id="1842" name="Google Shape;1842;p105"/>
          <p:cNvPicPr preferRelativeResize="0"/>
          <p:nvPr/>
        </p:nvPicPr>
        <p:blipFill>
          <a:blip r:embed="rId4">
            <a:alphaModFix/>
          </a:blip>
          <a:stretch>
            <a:fillRect/>
          </a:stretch>
        </p:blipFill>
        <p:spPr>
          <a:xfrm>
            <a:off x="2485034" y="2876823"/>
            <a:ext cx="654993" cy="441568"/>
          </a:xfrm>
          <a:prstGeom prst="rect">
            <a:avLst/>
          </a:prstGeom>
          <a:noFill/>
          <a:ln>
            <a:noFill/>
          </a:ln>
        </p:spPr>
      </p:pic>
      <p:pic>
        <p:nvPicPr>
          <p:cNvPr id="1843" name="Google Shape;1843;p105"/>
          <p:cNvPicPr preferRelativeResize="0"/>
          <p:nvPr/>
        </p:nvPicPr>
        <p:blipFill>
          <a:blip r:embed="rId5">
            <a:alphaModFix/>
          </a:blip>
          <a:stretch>
            <a:fillRect/>
          </a:stretch>
        </p:blipFill>
        <p:spPr>
          <a:xfrm>
            <a:off x="1667445" y="1839724"/>
            <a:ext cx="548488" cy="621110"/>
          </a:xfrm>
          <a:prstGeom prst="rect">
            <a:avLst/>
          </a:prstGeom>
          <a:noFill/>
          <a:ln>
            <a:noFill/>
          </a:ln>
        </p:spPr>
      </p:pic>
      <p:pic>
        <p:nvPicPr>
          <p:cNvPr id="1844" name="Google Shape;1844;p105"/>
          <p:cNvPicPr preferRelativeResize="0"/>
          <p:nvPr/>
        </p:nvPicPr>
        <p:blipFill>
          <a:blip r:embed="rId5">
            <a:alphaModFix/>
          </a:blip>
          <a:stretch>
            <a:fillRect/>
          </a:stretch>
        </p:blipFill>
        <p:spPr>
          <a:xfrm>
            <a:off x="1477866" y="3398148"/>
            <a:ext cx="548488" cy="621110"/>
          </a:xfrm>
          <a:prstGeom prst="rect">
            <a:avLst/>
          </a:prstGeom>
          <a:noFill/>
          <a:ln>
            <a:noFill/>
          </a:ln>
        </p:spPr>
      </p:pic>
      <p:sp>
        <p:nvSpPr>
          <p:cNvPr id="1845" name="Google Shape;1845;p105"/>
          <p:cNvSpPr/>
          <p:nvPr/>
        </p:nvSpPr>
        <p:spPr>
          <a:xfrm>
            <a:off x="365725" y="1265725"/>
            <a:ext cx="50007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3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49" name="Shape 1849"/>
        <p:cNvGrpSpPr/>
        <p:nvPr/>
      </p:nvGrpSpPr>
      <p:grpSpPr>
        <a:xfrm>
          <a:off x="0" y="0"/>
          <a:ext cx="0" cy="0"/>
        </a:xfrm>
      </p:grpSpPr>
      <p:sp>
        <p:nvSpPr>
          <p:cNvPr id="1850" name="Google Shape;1850;p106"/>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51" name="Google Shape;1851;p106"/>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852" name="Google Shape;1852;p106"/>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853" name="Google Shape;1853;p106"/>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54" name="Google Shape;1854;p106"/>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55" name="Google Shape;1855;p106"/>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56" name="Google Shape;1856;p106"/>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857" name="Google Shape;1857;p106"/>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58" name="Google Shape;1858;p106"/>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1859" name="Google Shape;1859;p106"/>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860" name="Google Shape;1860;p106"/>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861" name="Google Shape;1861;p106"/>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862" name="Google Shape;1862;p106"/>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863" name="Google Shape;1863;p106"/>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864" name="Google Shape;1864;p106"/>
          <p:cNvGrpSpPr/>
          <p:nvPr/>
        </p:nvGrpSpPr>
        <p:grpSpPr>
          <a:xfrm flipH="1">
            <a:off x="3669564" y="3932182"/>
            <a:ext cx="1248041" cy="396900"/>
            <a:chOff x="2441679" y="3932182"/>
            <a:chExt cx="1248041" cy="396900"/>
          </a:xfrm>
        </p:grpSpPr>
        <p:sp>
          <p:nvSpPr>
            <p:cNvPr id="1865" name="Google Shape;1865;p106"/>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866" name="Google Shape;1866;p106"/>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867" name="Google Shape;1867;p106"/>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68" name="Google Shape;1868;p106"/>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869" name="Google Shape;1869;p106"/>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sp>
        <p:nvSpPr>
          <p:cNvPr id="1870" name="Google Shape;1870;p10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dheeraadka ah</a:t>
            </a:r>
            <a:endParaRPr/>
          </a:p>
        </p:txBody>
      </p:sp>
      <p:cxnSp>
        <p:nvCxnSpPr>
          <p:cNvPr id="1871" name="Google Shape;1871;p106"/>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872" name="Google Shape;1872;p106"/>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8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873" name="Google Shape;1873;p106"/>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874" name="Google Shape;1874;p106"/>
          <p:cNvGrpSpPr/>
          <p:nvPr/>
        </p:nvGrpSpPr>
        <p:grpSpPr>
          <a:xfrm>
            <a:off x="1477885" y="1320642"/>
            <a:ext cx="3735237" cy="2185338"/>
            <a:chOff x="1477885" y="1320642"/>
            <a:chExt cx="3735237" cy="2185338"/>
          </a:xfrm>
        </p:grpSpPr>
        <p:sp>
          <p:nvSpPr>
            <p:cNvPr id="1875" name="Google Shape;1875;p106"/>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876" name="Google Shape;1876;p106"/>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1877" name="Google Shape;1877;p106"/>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1878" name="Google Shape;1878;p106"/>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sp>
          <p:nvSpPr>
            <p:cNvPr id="1879" name="Google Shape;1879;p106"/>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880" name="Google Shape;1880;p106"/>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8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grpSp>
      <p:cxnSp>
        <p:nvCxnSpPr>
          <p:cNvPr id="1881" name="Google Shape;1881;p106"/>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882" name="Google Shape;1882;p106"/>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000000"/>
                </a:solidFill>
                <a:latin typeface="Lexend"/>
                <a:ea typeface="Lexend"/>
                <a:cs typeface="Lexend"/>
                <a:sym typeface="Lexend"/>
              </a:rPr>
              <a:t>Oakmoor</a:t>
            </a:r>
            <a:r>
              <a:rPr lang="en-GB">
                <a:latin typeface="Lexend"/>
                <a:ea typeface="Lexend"/>
                <a:cs typeface="Lexend"/>
                <a:sym typeface="Lexend"/>
              </a:rPr>
              <a:t/>
            </a:r>
            <a:endParaRPr>
              <a:solidFill>
                <a:srgbClr val="000000"/>
              </a:solidFill>
              <a:latin typeface="Lexend"/>
              <a:ea typeface="Lexend"/>
              <a:cs typeface="Lexend"/>
              <a:sym typeface="Lexend"/>
            </a:endParaRPr>
          </a:p>
        </p:txBody>
      </p:sp>
      <p:sp>
        <p:nvSpPr>
          <p:cNvPr id="1883" name="Google Shape;1883;p106"/>
          <p:cNvSpPr txBox="1"/>
          <p:nvPr/>
        </p:nvSpPr>
        <p:spPr>
          <a:xfrm>
            <a:off x="5507950" y="728575"/>
            <a:ext cx="3312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Farqiga u dhexeeya heerkulka hawada iyo waxa heerkulka dhab ahaan dareemo waxaa sababi kara:</a:t>
            </a:r>
            <a:endParaRPr sz="1700">
              <a:latin typeface="Lexend"/>
              <a:ea typeface="Lexend"/>
              <a:cs typeface="Lexend"/>
              <a:sym typeface="Lexend"/>
            </a:endParaRPr>
          </a:p>
        </p:txBody>
      </p:sp>
      <p:sp>
        <p:nvSpPr>
          <p:cNvPr id="1884" name="Google Shape;1884;p106"/>
          <p:cNvSpPr/>
          <p:nvPr/>
        </p:nvSpPr>
        <p:spPr>
          <a:xfrm>
            <a:off x="1657325" y="1556575"/>
            <a:ext cx="804600" cy="354900"/>
          </a:xfrm>
          <a:prstGeom prst="roundRect">
            <a:avLst>
              <a:gd name="adj" fmla="val 35722"/>
            </a:avLst>
          </a:prstGeom>
          <a:solidFill>
            <a:schemeClr val="accent5"/>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chemeClr val="lt1"/>
                </a:solidFill>
                <a:latin typeface="Lexend"/>
                <a:ea typeface="Lexend"/>
                <a:cs typeface="Lexend"/>
                <a:sym typeface="Lexend"/>
              </a:rPr>
              <a:t>16°C</a:t>
            </a:r>
            <a:endParaRPr sz="2200">
              <a:solidFill>
                <a:schemeClr val="lt1"/>
              </a:solidFill>
              <a:latin typeface="Lexend"/>
              <a:ea typeface="Lexend"/>
              <a:cs typeface="Lexend"/>
              <a:sym typeface="Lexend"/>
            </a:endParaRPr>
          </a:p>
        </p:txBody>
      </p:sp>
      <p:sp>
        <p:nvSpPr>
          <p:cNvPr id="1885" name="Google Shape;1885;p106"/>
          <p:cNvSpPr txBox="1"/>
          <p:nvPr/>
        </p:nvSpPr>
        <p:spPr>
          <a:xfrm>
            <a:off x="5989300" y="1896734"/>
            <a:ext cx="28314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roobabka (rainfall)</a:t>
            </a:r>
            <a:endParaRPr sz="17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xawaaraha dabaysha (wind-speed)</a:t>
            </a:r>
            <a:endParaRPr sz="17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jihooyinka dabaysha (wind direction)</a:t>
            </a:r>
            <a:endParaRPr sz="17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cadaadiska hawada (air pressure)</a:t>
            </a:r>
            <a:endParaRPr sz="1700">
              <a:latin typeface="Lexend"/>
              <a:ea typeface="Lexend"/>
              <a:cs typeface="Lexend"/>
              <a:sym typeface="Lexend"/>
            </a:endParaRPr>
          </a:p>
          <a:p>
            <a:pPr marL="0" lvl="0" indent="0" algn="l" rtl="0">
              <a:spcBef>
                <a:spcPts val="1000"/>
              </a:spcBef>
              <a:spcAft>
                <a:spcPts val="1000"/>
              </a:spcAft>
              <a:buNone/>
            </a:pPr>
            <a:r>
              <a:rPr lang="en-GB" sz="1100">
                <a:solidFill>
                  <a:schemeClr val="dk1"/>
                </a:solidFill>
                <a:latin typeface="Lexend"/>
                <a:ea typeface="Lexend"/>
                <a:cs typeface="Lexend"/>
                <a:sym typeface="Lexend"/>
              </a:rPr>
              <a:t>qoyaanka (humidity)</a:t>
            </a:r>
            <a:endParaRPr sz="1700">
              <a:latin typeface="Lexend"/>
              <a:ea typeface="Lexend"/>
              <a:cs typeface="Lexend"/>
              <a:sym typeface="Lexend"/>
            </a:endParaRPr>
          </a:p>
        </p:txBody>
      </p:sp>
      <p:pic>
        <p:nvPicPr>
          <p:cNvPr id="1886" name="Google Shape;1886;p106"/>
          <p:cNvPicPr preferRelativeResize="0"/>
          <p:nvPr/>
        </p:nvPicPr>
        <p:blipFill>
          <a:blip r:embed="rId3">
            <a:alphaModFix/>
          </a:blip>
          <a:stretch>
            <a:fillRect/>
          </a:stretch>
        </p:blipFill>
        <p:spPr>
          <a:xfrm>
            <a:off x="3281826" y="1619999"/>
            <a:ext cx="493675" cy="500816"/>
          </a:xfrm>
          <a:prstGeom prst="rect">
            <a:avLst/>
          </a:prstGeom>
          <a:noFill/>
          <a:ln>
            <a:noFill/>
          </a:ln>
        </p:spPr>
      </p:pic>
      <p:pic>
        <p:nvPicPr>
          <p:cNvPr id="1887" name="Google Shape;1887;p106"/>
          <p:cNvPicPr preferRelativeResize="0"/>
          <p:nvPr/>
        </p:nvPicPr>
        <p:blipFill>
          <a:blip r:embed="rId3">
            <a:alphaModFix/>
          </a:blip>
          <a:stretch>
            <a:fillRect/>
          </a:stretch>
        </p:blipFill>
        <p:spPr>
          <a:xfrm>
            <a:off x="4662776" y="1818799"/>
            <a:ext cx="493675" cy="500816"/>
          </a:xfrm>
          <a:prstGeom prst="rect">
            <a:avLst/>
          </a:prstGeom>
          <a:noFill/>
          <a:ln>
            <a:noFill/>
          </a:ln>
        </p:spPr>
      </p:pic>
      <p:pic>
        <p:nvPicPr>
          <p:cNvPr id="1888" name="Google Shape;1888;p106"/>
          <p:cNvPicPr preferRelativeResize="0"/>
          <p:nvPr/>
        </p:nvPicPr>
        <p:blipFill>
          <a:blip r:embed="rId4">
            <a:alphaModFix/>
          </a:blip>
          <a:stretch>
            <a:fillRect/>
          </a:stretch>
        </p:blipFill>
        <p:spPr>
          <a:xfrm>
            <a:off x="3355309" y="3517236"/>
            <a:ext cx="654993" cy="441568"/>
          </a:xfrm>
          <a:prstGeom prst="rect">
            <a:avLst/>
          </a:prstGeom>
          <a:noFill/>
          <a:ln>
            <a:noFill/>
          </a:ln>
        </p:spPr>
      </p:pic>
      <p:pic>
        <p:nvPicPr>
          <p:cNvPr id="1889" name="Google Shape;1889;p106"/>
          <p:cNvPicPr preferRelativeResize="0"/>
          <p:nvPr/>
        </p:nvPicPr>
        <p:blipFill>
          <a:blip r:embed="rId4">
            <a:alphaModFix/>
          </a:blip>
          <a:stretch>
            <a:fillRect/>
          </a:stretch>
        </p:blipFill>
        <p:spPr>
          <a:xfrm>
            <a:off x="2485034" y="2876823"/>
            <a:ext cx="654993" cy="441568"/>
          </a:xfrm>
          <a:prstGeom prst="rect">
            <a:avLst/>
          </a:prstGeom>
          <a:noFill/>
          <a:ln>
            <a:noFill/>
          </a:ln>
        </p:spPr>
      </p:pic>
      <p:pic>
        <p:nvPicPr>
          <p:cNvPr id="1890" name="Google Shape;1890;p106"/>
          <p:cNvPicPr preferRelativeResize="0"/>
          <p:nvPr/>
        </p:nvPicPr>
        <p:blipFill>
          <a:blip r:embed="rId5">
            <a:alphaModFix/>
          </a:blip>
          <a:stretch>
            <a:fillRect/>
          </a:stretch>
        </p:blipFill>
        <p:spPr>
          <a:xfrm>
            <a:off x="1667445" y="1839724"/>
            <a:ext cx="548488" cy="621110"/>
          </a:xfrm>
          <a:prstGeom prst="rect">
            <a:avLst/>
          </a:prstGeom>
          <a:noFill/>
          <a:ln>
            <a:noFill/>
          </a:ln>
        </p:spPr>
      </p:pic>
      <p:pic>
        <p:nvPicPr>
          <p:cNvPr id="1891" name="Google Shape;1891;p106"/>
          <p:cNvPicPr preferRelativeResize="0"/>
          <p:nvPr/>
        </p:nvPicPr>
        <p:blipFill>
          <a:blip r:embed="rId5">
            <a:alphaModFix/>
          </a:blip>
          <a:stretch>
            <a:fillRect/>
          </a:stretch>
        </p:blipFill>
        <p:spPr>
          <a:xfrm>
            <a:off x="1477866" y="3398148"/>
            <a:ext cx="548488" cy="621110"/>
          </a:xfrm>
          <a:prstGeom prst="rect">
            <a:avLst/>
          </a:prstGeom>
          <a:noFill/>
          <a:ln>
            <a:noFill/>
          </a:ln>
        </p:spPr>
      </p:pic>
      <p:sp>
        <p:nvSpPr>
          <p:cNvPr id="1892" name="Google Shape;1892;p106"/>
          <p:cNvSpPr/>
          <p:nvPr/>
        </p:nvSpPr>
        <p:spPr>
          <a:xfrm>
            <a:off x="365725" y="1265725"/>
            <a:ext cx="50007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8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8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8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96" name="Shape 1896"/>
        <p:cNvGrpSpPr/>
        <p:nvPr/>
      </p:nvGrpSpPr>
      <p:grpSpPr>
        <a:xfrm>
          <a:off x="0" y="0"/>
          <a:ext cx="0" cy="0"/>
        </a:xfrm>
      </p:grpSpPr>
      <p:pic>
        <p:nvPicPr>
          <p:cNvPr id="1897" name="Google Shape;1897;p107"/>
          <p:cNvPicPr preferRelativeResize="0"/>
          <p:nvPr/>
        </p:nvPicPr>
        <p:blipFill>
          <a:blip r:embed="rId3">
            <a:alphaModFix/>
          </a:blip>
          <a:srcRect l="41742" t="13016" b="52676"/>
          <a:stretch>
            <a:fillRect/>
          </a:stretch>
        </p:blipFill>
        <p:spPr>
          <a:xfrm flipH="1">
            <a:off x="5490474" y="669525"/>
            <a:ext cx="3329526" cy="933399"/>
          </a:xfrm>
          <a:prstGeom prst="rect">
            <a:avLst/>
          </a:prstGeom>
          <a:noFill/>
          <a:ln>
            <a:noFill/>
          </a:ln>
        </p:spPr>
      </p:pic>
      <p:pic>
        <p:nvPicPr>
          <p:cNvPr id="1898" name="Google Shape;1898;p107"/>
          <p:cNvPicPr preferRelativeResize="0"/>
          <p:nvPr/>
        </p:nvPicPr>
        <p:blipFill>
          <a:blip r:embed="rId3">
            <a:alphaModFix/>
          </a:blip>
          <a:srcRect l="41742" t="71830" b="4761"/>
          <a:stretch>
            <a:fillRect/>
          </a:stretch>
        </p:blipFill>
        <p:spPr>
          <a:xfrm flipH="1">
            <a:off x="5486152" y="1603812"/>
            <a:ext cx="3338173" cy="638525"/>
          </a:xfrm>
          <a:prstGeom prst="rect">
            <a:avLst/>
          </a:prstGeom>
          <a:noFill/>
          <a:ln>
            <a:noFill/>
          </a:ln>
        </p:spPr>
      </p:pic>
      <p:sp>
        <p:nvSpPr>
          <p:cNvPr id="1899" name="Google Shape;1899;p107"/>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00" name="Google Shape;1900;p107"/>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1901" name="Google Shape;1901;p107"/>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1902" name="Google Shape;1902;p107"/>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03" name="Google Shape;1903;p107"/>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04" name="Google Shape;1904;p107"/>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05" name="Google Shape;1905;p107"/>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906" name="Google Shape;1906;p107"/>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07" name="Google Shape;1907;p107"/>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1908" name="Google Shape;1908;p107"/>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909" name="Google Shape;1909;p107"/>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1910" name="Google Shape;1910;p107"/>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911" name="Google Shape;1911;p107"/>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912" name="Google Shape;1912;p107"/>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913" name="Google Shape;1913;p107"/>
          <p:cNvGrpSpPr/>
          <p:nvPr/>
        </p:nvGrpSpPr>
        <p:grpSpPr>
          <a:xfrm flipH="1">
            <a:off x="3669564" y="3932182"/>
            <a:ext cx="1248041" cy="396900"/>
            <a:chOff x="2441679" y="3932182"/>
            <a:chExt cx="1248041" cy="396900"/>
          </a:xfrm>
        </p:grpSpPr>
        <p:sp>
          <p:nvSpPr>
            <p:cNvPr id="1914" name="Google Shape;1914;p107"/>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915" name="Google Shape;1915;p107"/>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916" name="Google Shape;1916;p107"/>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17" name="Google Shape;1917;p107"/>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918" name="Google Shape;1918;p107"/>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sp>
        <p:nvSpPr>
          <p:cNvPr id="1919" name="Google Shape;1919;p10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cxnSp>
        <p:nvCxnSpPr>
          <p:cNvPr id="1920" name="Google Shape;1920;p107"/>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921" name="Google Shape;1921;p107"/>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922" name="Google Shape;1922;p107"/>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923" name="Google Shape;1923;p107"/>
          <p:cNvGrpSpPr/>
          <p:nvPr/>
        </p:nvGrpSpPr>
        <p:grpSpPr>
          <a:xfrm>
            <a:off x="1477885" y="1320642"/>
            <a:ext cx="3735237" cy="2185338"/>
            <a:chOff x="1477885" y="1320642"/>
            <a:chExt cx="3735237" cy="2185338"/>
          </a:xfrm>
        </p:grpSpPr>
        <p:sp>
          <p:nvSpPr>
            <p:cNvPr id="1924" name="Google Shape;1924;p107"/>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925" name="Google Shape;1925;p107"/>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1926" name="Google Shape;1926;p107"/>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1927" name="Google Shape;1927;p107"/>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sp>
          <p:nvSpPr>
            <p:cNvPr id="1928" name="Google Shape;1928;p107"/>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1929" name="Google Shape;1929;p107"/>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15°C</a:t>
              </a:r>
              <a:endParaRPr sz="1800">
                <a:solidFill>
                  <a:srgbClr val="FFFFFF"/>
                </a:solidFill>
                <a:latin typeface="Lexend"/>
                <a:ea typeface="Lexend"/>
                <a:cs typeface="Lexend"/>
                <a:sym typeface="Lexend"/>
              </a:endParaRPr>
            </a:p>
          </p:txBody>
        </p:sp>
      </p:grpSp>
      <p:cxnSp>
        <p:nvCxnSpPr>
          <p:cNvPr id="1930" name="Google Shape;1930;p107"/>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931" name="Google Shape;1931;p107"/>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grpSp>
        <p:nvGrpSpPr>
          <p:cNvPr id="1932" name="Google Shape;1932;p107"/>
          <p:cNvGrpSpPr/>
          <p:nvPr/>
        </p:nvGrpSpPr>
        <p:grpSpPr>
          <a:xfrm>
            <a:off x="1504051" y="1550110"/>
            <a:ext cx="3664468" cy="2520649"/>
            <a:chOff x="1504051" y="1550110"/>
            <a:chExt cx="3664468" cy="2520649"/>
          </a:xfrm>
        </p:grpSpPr>
        <p:pic>
          <p:nvPicPr>
            <p:cNvPr id="1933" name="Google Shape;1933;p107"/>
            <p:cNvPicPr preferRelativeResize="0"/>
            <p:nvPr/>
          </p:nvPicPr>
          <p:blipFill>
            <a:blip r:embed="rId4">
              <a:alphaModFix/>
            </a:blip>
            <a:srcRect l="6099" t="6403" r="76563" b="76260"/>
            <a:stretch>
              <a:fillRect/>
            </a:stretch>
          </p:blipFill>
          <p:spPr>
            <a:xfrm>
              <a:off x="4618626" y="1816581"/>
              <a:ext cx="549893" cy="549868"/>
            </a:xfrm>
            <a:prstGeom prst="rect">
              <a:avLst/>
            </a:prstGeom>
            <a:noFill/>
            <a:ln>
              <a:noFill/>
            </a:ln>
          </p:spPr>
        </p:pic>
        <p:pic>
          <p:nvPicPr>
            <p:cNvPr id="1934" name="Google Shape;1934;p107"/>
            <p:cNvPicPr preferRelativeResize="0"/>
            <p:nvPr/>
          </p:nvPicPr>
          <p:blipFill>
            <a:blip r:embed="rId4">
              <a:alphaModFix/>
            </a:blip>
            <a:srcRect l="29213" t="27788" r="52045" b="53441"/>
            <a:stretch>
              <a:fillRect/>
            </a:stretch>
          </p:blipFill>
          <p:spPr>
            <a:xfrm>
              <a:off x="1762281" y="1843409"/>
              <a:ext cx="594422" cy="595364"/>
            </a:xfrm>
            <a:prstGeom prst="rect">
              <a:avLst/>
            </a:prstGeom>
            <a:noFill/>
            <a:ln>
              <a:noFill/>
            </a:ln>
          </p:spPr>
        </p:pic>
        <p:pic>
          <p:nvPicPr>
            <p:cNvPr id="1935" name="Google Shape;1935;p107"/>
            <p:cNvPicPr preferRelativeResize="0"/>
            <p:nvPr/>
          </p:nvPicPr>
          <p:blipFill>
            <a:blip r:embed="rId4">
              <a:alphaModFix/>
            </a:blip>
            <a:srcRect l="51780" t="6076" r="28060" b="75152"/>
            <a:stretch>
              <a:fillRect/>
            </a:stretch>
          </p:blipFill>
          <p:spPr>
            <a:xfrm>
              <a:off x="3345915" y="3439928"/>
              <a:ext cx="639386" cy="595364"/>
            </a:xfrm>
            <a:prstGeom prst="rect">
              <a:avLst/>
            </a:prstGeom>
            <a:noFill/>
            <a:ln>
              <a:noFill/>
            </a:ln>
          </p:spPr>
        </p:pic>
        <p:pic>
          <p:nvPicPr>
            <p:cNvPr id="1936" name="Google Shape;1936;p107"/>
            <p:cNvPicPr preferRelativeResize="0"/>
            <p:nvPr/>
          </p:nvPicPr>
          <p:blipFill>
            <a:blip r:embed="rId4">
              <a:alphaModFix/>
            </a:blip>
            <a:srcRect l="5102" t="5678" r="74738" b="75550"/>
            <a:stretch>
              <a:fillRect/>
            </a:stretch>
          </p:blipFill>
          <p:spPr>
            <a:xfrm>
              <a:off x="3182108" y="1550110"/>
              <a:ext cx="639386" cy="595364"/>
            </a:xfrm>
            <a:prstGeom prst="rect">
              <a:avLst/>
            </a:prstGeom>
            <a:noFill/>
            <a:ln>
              <a:noFill/>
            </a:ln>
          </p:spPr>
        </p:pic>
        <p:pic>
          <p:nvPicPr>
            <p:cNvPr id="1937" name="Google Shape;1937;p107"/>
            <p:cNvPicPr preferRelativeResize="0"/>
            <p:nvPr/>
          </p:nvPicPr>
          <p:blipFill>
            <a:blip r:embed="rId4">
              <a:alphaModFix/>
            </a:blip>
            <a:srcRect l="51780" t="6076" r="28060" b="75152"/>
            <a:stretch>
              <a:fillRect/>
            </a:stretch>
          </p:blipFill>
          <p:spPr>
            <a:xfrm>
              <a:off x="2475630" y="2806813"/>
              <a:ext cx="639386" cy="595364"/>
            </a:xfrm>
            <a:prstGeom prst="rect">
              <a:avLst/>
            </a:prstGeom>
            <a:noFill/>
            <a:ln>
              <a:noFill/>
            </a:ln>
          </p:spPr>
        </p:pic>
        <p:pic>
          <p:nvPicPr>
            <p:cNvPr id="1938" name="Google Shape;1938;p107"/>
            <p:cNvPicPr preferRelativeResize="0"/>
            <p:nvPr/>
          </p:nvPicPr>
          <p:blipFill>
            <a:blip r:embed="rId4">
              <a:alphaModFix/>
            </a:blip>
            <a:srcRect l="29213" t="27788" r="52045" b="53441"/>
            <a:stretch>
              <a:fillRect/>
            </a:stretch>
          </p:blipFill>
          <p:spPr>
            <a:xfrm>
              <a:off x="1504051" y="3475395"/>
              <a:ext cx="594422" cy="595364"/>
            </a:xfrm>
            <a:prstGeom prst="rect">
              <a:avLst/>
            </a:prstGeom>
            <a:noFill/>
            <a:ln>
              <a:noFill/>
            </a:ln>
          </p:spPr>
        </p:pic>
      </p:grpSp>
      <p:sp>
        <p:nvSpPr>
          <p:cNvPr id="1939" name="Google Shape;1939;p107"/>
          <p:cNvSpPr/>
          <p:nvPr/>
        </p:nvSpPr>
        <p:spPr>
          <a:xfrm>
            <a:off x="365734" y="1265728"/>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pic>
        <p:nvPicPr>
          <p:cNvPr id="1940" name="Google Shape;1940;p107"/>
          <p:cNvPicPr preferRelativeResize="0"/>
          <p:nvPr/>
        </p:nvPicPr>
        <p:blipFill>
          <a:blip r:embed="rId11">
            <a:alphaModFix/>
          </a:blip>
          <a:stretch>
            <a:fillRect/>
          </a:stretch>
        </p:blipFill>
        <p:spPr>
          <a:xfrm>
            <a:off x="8132032" y="2194806"/>
            <a:ext cx="493661" cy="636575"/>
          </a:xfrm>
          <a:prstGeom prst="rect">
            <a:avLst/>
          </a:prstGeom>
          <a:noFill/>
          <a:ln>
            <a:noFill/>
          </a:ln>
        </p:spPr>
      </p:pic>
      <p:sp>
        <p:nvSpPr>
          <p:cNvPr id="1941" name="Google Shape;1941;p107"/>
          <p:cNvSpPr txBox="1"/>
          <p:nvPr/>
        </p:nvSpPr>
        <p:spPr>
          <a:xfrm>
            <a:off x="7937712" y="2871046"/>
            <a:ext cx="882300" cy="277200"/>
          </a:xfrm>
          <a:prstGeom prst="rect">
            <a:avLst/>
          </a:prstGeom>
          <a:noFill/>
          <a:ln>
            <a:noFill/>
          </a:ln>
        </p:spPr>
        <p:txBody>
          <a:bodyPr spcFirstLastPara="1" wrap="none" lIns="0" tIns="0" rIns="0" bIns="0" anchor="t"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Cali</a:t>
            </a:r>
            <a:endParaRPr sz="1800">
              <a:latin typeface="Lexend"/>
              <a:ea typeface="Lexend"/>
              <a:cs typeface="Lexend"/>
              <a:sym typeface="Lexend"/>
            </a:endParaRPr>
          </a:p>
        </p:txBody>
      </p:sp>
      <p:sp>
        <p:nvSpPr>
          <p:cNvPr id="1942" name="Google Shape;1942;p107"/>
          <p:cNvSpPr txBox="1"/>
          <p:nvPr/>
        </p:nvSpPr>
        <p:spPr>
          <a:xfrm>
            <a:off x="5534525" y="790572"/>
            <a:ext cx="3112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Heerkulka 'feels like' ee Oakfield Academy wuxuu noqon karaa mid hooseeya sababtoo ah roobka qabow iyo dabaylaha.</a:t>
            </a:r>
            <a:endParaRPr sz="1700">
              <a:latin typeface="Lexend"/>
              <a:ea typeface="Lexend"/>
              <a:cs typeface="Lexend"/>
              <a:sym typeface="Lexend"/>
            </a:endParaRPr>
          </a:p>
        </p:txBody>
      </p:sp>
      <p:sp>
        <p:nvSpPr>
          <p:cNvPr id="1943" name="Google Shape;1943;p107"/>
          <p:cNvSpPr txBox="1"/>
          <p:nvPr/>
        </p:nvSpPr>
        <p:spPr>
          <a:xfrm>
            <a:off x="5507950" y="3499450"/>
            <a:ext cx="3312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In kastoo heerkulka hawada ee Oakfield Academy uu yahay 16°C, waxay u muuqataa inay ku dhowdahay 12°C sababtoo ah roobka qabow iyo dabaylaha badan.</a:t>
            </a:r>
            <a:endParaRPr sz="1700">
              <a:latin typeface="Lexend"/>
              <a:ea typeface="Lexend"/>
              <a:cs typeface="Lexend"/>
              <a:sym typeface="Lexend"/>
            </a:endParaRPr>
          </a:p>
        </p:txBody>
      </p:sp>
      <p:sp>
        <p:nvSpPr>
          <p:cNvPr id="1944" name="Google Shape;1944;p107"/>
          <p:cNvSpPr txBox="1"/>
          <p:nvPr/>
        </p:nvSpPr>
        <p:spPr>
          <a:xfrm>
            <a:off x="281825" y="4733975"/>
            <a:ext cx="3000000" cy="2769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808080"/>
                </a:solidFill>
                <a:latin typeface="Lexend"/>
                <a:ea typeface="Lexend"/>
                <a:cs typeface="Lexend"/>
                <a:sym typeface="Lexend"/>
              </a:rPr>
              <a:t>Sawirada cimilada: Raura7/ Shutterstock.com</a:t>
            </a:r>
            <a:endParaRPr sz="600">
              <a:solidFill>
                <a:srgbClr val="808080"/>
              </a:solidFill>
              <a:latin typeface="Lexend"/>
              <a:ea typeface="Lexend"/>
              <a:cs typeface="Lexend"/>
              <a:sym typeface="Lexend"/>
            </a:endParaRPr>
          </a:p>
        </p:txBody>
      </p:sp>
      <p:grpSp>
        <p:nvGrpSpPr>
          <p:cNvPr id="1945" name="Google Shape;1945;p107"/>
          <p:cNvGrpSpPr/>
          <p:nvPr/>
        </p:nvGrpSpPr>
        <p:grpSpPr>
          <a:xfrm>
            <a:off x="-1103578" y="825255"/>
            <a:ext cx="6689592" cy="4902346"/>
            <a:chOff x="-1103578" y="825255"/>
            <a:chExt cx="6689592" cy="4902346"/>
          </a:xfrm>
        </p:grpSpPr>
        <p:sp>
          <p:nvSpPr>
            <p:cNvPr id="1946" name="Google Shape;1946;p107"/>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47" name="Google Shape;1947;p107"/>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a:lstStyle/>
            <a:p/>
          </p:txBody>
        </p:sp>
        <p:sp>
          <p:nvSpPr>
            <p:cNvPr id="1948" name="Google Shape;1948;p107"/>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a:lstStyle/>
            <a:p/>
          </p:txBody>
        </p:sp>
        <p:sp>
          <p:nvSpPr>
            <p:cNvPr id="1949" name="Google Shape;1949;p107"/>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50" name="Google Shape;1950;p107"/>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51" name="Google Shape;1951;p107"/>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52" name="Google Shape;1952;p107"/>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1953" name="Google Shape;1953;p107"/>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54" name="Google Shape;1954;p107"/>
            <p:cNvSpPr txBox="1"/>
            <p:nvPr/>
          </p:nvSpPr>
          <p:spPr>
            <a:xfrm>
              <a:off x="492224" y="2424770"/>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1955" name="Google Shape;1955;p107"/>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1956" name="Google Shape;1956;p107"/>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cxnSp>
          <p:nvCxnSpPr>
            <p:cNvPr id="1957" name="Google Shape;1957;p107"/>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1958" name="Google Shape;1958;p107"/>
            <p:cNvSpPr txBox="1"/>
            <p:nvPr/>
          </p:nvSpPr>
          <p:spPr>
            <a:xfrm>
              <a:off x="4343420" y="2872765"/>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1959" name="Google Shape;1959;p107"/>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960" name="Google Shape;1960;p107"/>
            <p:cNvGrpSpPr/>
            <p:nvPr/>
          </p:nvGrpSpPr>
          <p:grpSpPr>
            <a:xfrm flipH="1">
              <a:off x="3669564" y="3932182"/>
              <a:ext cx="1248041" cy="396900"/>
              <a:chOff x="2441679" y="3932182"/>
              <a:chExt cx="1248041" cy="396900"/>
            </a:xfrm>
          </p:grpSpPr>
          <p:sp>
            <p:nvSpPr>
              <p:cNvPr id="1961" name="Google Shape;1961;p107"/>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1962" name="Google Shape;1962;p107"/>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1963" name="Google Shape;1963;p107"/>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64" name="Google Shape;1964;p107"/>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965" name="Google Shape;1965;p107"/>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FFFFFF"/>
                  </a:solidFill>
                  <a:latin typeface="Lexend"/>
                  <a:ea typeface="Lexend"/>
                  <a:cs typeface="Lexend"/>
                  <a:sym typeface="Lexend"/>
                </a:rPr>
                <a:t>15:00</a:t>
              </a:r>
              <a:endParaRPr sz="1600">
                <a:solidFill>
                  <a:srgbClr val="FFFFFF"/>
                </a:solidFill>
                <a:latin typeface="Lexend"/>
                <a:ea typeface="Lexend"/>
                <a:cs typeface="Lexend"/>
                <a:sym typeface="Lexend"/>
              </a:endParaRPr>
            </a:p>
          </p:txBody>
        </p:sp>
        <p:cxnSp>
          <p:nvCxnSpPr>
            <p:cNvPr id="1966" name="Google Shape;1966;p107"/>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1967" name="Google Shape;1967;p107"/>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0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1968" name="Google Shape;1968;p107"/>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969" name="Google Shape;1969;p107"/>
            <p:cNvGrpSpPr/>
            <p:nvPr/>
          </p:nvGrpSpPr>
          <p:grpSpPr>
            <a:xfrm>
              <a:off x="1477885" y="1320642"/>
              <a:ext cx="3735237" cy="2185338"/>
              <a:chOff x="1477885" y="1320642"/>
              <a:chExt cx="3735237" cy="2185338"/>
            </a:xfrm>
          </p:grpSpPr>
          <p:sp>
            <p:nvSpPr>
              <p:cNvPr id="1970" name="Google Shape;1970;p107"/>
              <p:cNvSpPr/>
              <p:nvPr/>
            </p:nvSpPr>
            <p:spPr>
              <a:xfrm>
                <a:off x="1739973" y="1597905"/>
                <a:ext cx="639300" cy="272400"/>
              </a:xfrm>
              <a:prstGeom prst="roundRect">
                <a:avLst>
                  <a:gd name="adj" fmla="val 35722"/>
                </a:avLst>
              </a:prstGeom>
              <a:solidFill>
                <a:schemeClr val="lt1"/>
              </a:solidFill>
              <a:ln w="38100" cap="flat" cmpd="sng">
                <a:solidFill>
                  <a:schemeClr val="accent5"/>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p:txBody>
          </p:sp>
          <p:sp>
            <p:nvSpPr>
              <p:cNvPr id="1971" name="Google Shape;1971;p107"/>
              <p:cNvSpPr/>
              <p:nvPr/>
            </p:nvSpPr>
            <p:spPr>
              <a:xfrm>
                <a:off x="3363147" y="3233580"/>
                <a:ext cx="639300" cy="272400"/>
              </a:xfrm>
              <a:prstGeom prst="roundRect">
                <a:avLst>
                  <a:gd name="adj" fmla="val 35722"/>
                </a:avLst>
              </a:prstGeom>
              <a:solidFill>
                <a:schemeClr val="lt1"/>
              </a:solidFill>
              <a:ln w="38100" cap="flat" cmpd="sng">
                <a:solidFill>
                  <a:schemeClr val="accent5"/>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chemeClr val="dk1"/>
                    </a:solidFill>
                    <a:latin typeface="Lexend"/>
                    <a:ea typeface="Lexend"/>
                    <a:cs typeface="Lexend"/>
                    <a:sym typeface="Lexend"/>
                  </a:rPr>
                  <a:t>13°C</a:t>
                </a:r>
                <a:endParaRPr sz="1800">
                  <a:solidFill>
                    <a:schemeClr val="dk1"/>
                  </a:solidFill>
                  <a:latin typeface="Lexend"/>
                  <a:ea typeface="Lexend"/>
                  <a:cs typeface="Lexend"/>
                  <a:sym typeface="Lexend"/>
                </a:endParaRPr>
              </a:p>
            </p:txBody>
          </p:sp>
          <p:sp>
            <p:nvSpPr>
              <p:cNvPr id="1972" name="Google Shape;1972;p107"/>
              <p:cNvSpPr/>
              <p:nvPr/>
            </p:nvSpPr>
            <p:spPr>
              <a:xfrm>
                <a:off x="4573822" y="1564725"/>
                <a:ext cx="639300" cy="272400"/>
              </a:xfrm>
              <a:prstGeom prst="roundRect">
                <a:avLst>
                  <a:gd name="adj" fmla="val 35722"/>
                </a:avLst>
              </a:prstGeom>
              <a:solidFill>
                <a:schemeClr val="lt1"/>
              </a:solidFill>
              <a:ln w="38100" cap="flat" cmpd="sng">
                <a:solidFill>
                  <a:schemeClr val="accent5"/>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p:txBody>
          </p:sp>
          <p:sp>
            <p:nvSpPr>
              <p:cNvPr id="1973" name="Google Shape;1973;p107"/>
              <p:cNvSpPr/>
              <p:nvPr/>
            </p:nvSpPr>
            <p:spPr>
              <a:xfrm>
                <a:off x="3174060" y="1320642"/>
                <a:ext cx="639300" cy="272400"/>
              </a:xfrm>
              <a:prstGeom prst="roundRect">
                <a:avLst>
                  <a:gd name="adj" fmla="val 35722"/>
                </a:avLst>
              </a:prstGeom>
              <a:solidFill>
                <a:schemeClr val="lt1"/>
              </a:solidFill>
              <a:ln w="38100" cap="flat" cmpd="sng">
                <a:solidFill>
                  <a:schemeClr val="accent5"/>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chemeClr val="dk1"/>
                    </a:solidFill>
                    <a:latin typeface="Lexend"/>
                    <a:ea typeface="Lexend"/>
                    <a:cs typeface="Lexend"/>
                    <a:sym typeface="Lexend"/>
                  </a:rPr>
                  <a:t>18°C</a:t>
                </a:r>
                <a:endParaRPr sz="1800">
                  <a:solidFill>
                    <a:schemeClr val="dk1"/>
                  </a:solidFill>
                  <a:latin typeface="Lexend"/>
                  <a:ea typeface="Lexend"/>
                  <a:cs typeface="Lexend"/>
                  <a:sym typeface="Lexend"/>
                </a:endParaRPr>
              </a:p>
            </p:txBody>
          </p:sp>
          <p:sp>
            <p:nvSpPr>
              <p:cNvPr id="1974" name="Google Shape;1974;p107"/>
              <p:cNvSpPr/>
              <p:nvPr/>
            </p:nvSpPr>
            <p:spPr>
              <a:xfrm>
                <a:off x="2492860" y="2600480"/>
                <a:ext cx="639300" cy="272400"/>
              </a:xfrm>
              <a:prstGeom prst="roundRect">
                <a:avLst>
                  <a:gd name="adj" fmla="val 35722"/>
                </a:avLst>
              </a:prstGeom>
              <a:solidFill>
                <a:schemeClr val="lt1"/>
              </a:solidFill>
              <a:ln w="38100" cap="flat" cmpd="sng">
                <a:solidFill>
                  <a:schemeClr val="accent5"/>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p:txBody>
          </p:sp>
          <p:sp>
            <p:nvSpPr>
              <p:cNvPr id="1975" name="Google Shape;1975;p107"/>
              <p:cNvSpPr/>
              <p:nvPr/>
            </p:nvSpPr>
            <p:spPr>
              <a:xfrm>
                <a:off x="1477885" y="3191900"/>
                <a:ext cx="639300" cy="272400"/>
              </a:xfrm>
              <a:prstGeom prst="roundRect">
                <a:avLst>
                  <a:gd name="adj" fmla="val 35722"/>
                </a:avLst>
              </a:prstGeom>
              <a:solidFill>
                <a:schemeClr val="lt1"/>
              </a:solidFill>
              <a:ln w="38100" cap="flat" cmpd="sng">
                <a:solidFill>
                  <a:schemeClr val="accent5"/>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p:txBody>
          </p:sp>
        </p:grpSp>
        <p:cxnSp>
          <p:nvCxnSpPr>
            <p:cNvPr id="1976" name="Google Shape;1976;p107"/>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1977" name="Google Shape;1977;p107"/>
            <p:cNvSpPr txBox="1"/>
            <p:nvPr/>
          </p:nvSpPr>
          <p:spPr>
            <a:xfrm>
              <a:off x="894450" y="4166718"/>
              <a:ext cx="923400" cy="2988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Oakmoor</a:t>
              </a:r>
              <a:r>
                <a:rPr lang="en-GB" sz="1000">
                  <a:latin typeface="Lexend"/>
                  <a:ea typeface="Lexend"/>
                  <a:cs typeface="Lexend"/>
                  <a:sym typeface="Lexend"/>
                </a:rPr>
                <a:t/>
              </a:r>
              <a:endParaRPr>
                <a:solidFill>
                  <a:srgbClr val="000000"/>
                </a:solidFill>
                <a:latin typeface="Lexend"/>
                <a:ea typeface="Lexend"/>
                <a:cs typeface="Lexend"/>
                <a:sym typeface="Lexend"/>
              </a:endParaRPr>
            </a:p>
          </p:txBody>
        </p:sp>
        <p:sp>
          <p:nvSpPr>
            <p:cNvPr id="1978" name="Google Shape;1978;p107"/>
            <p:cNvSpPr txBox="1"/>
            <p:nvPr/>
          </p:nvSpPr>
          <p:spPr>
            <a:xfrm>
              <a:off x="1650325" y="4507500"/>
              <a:ext cx="2669700" cy="229200"/>
            </a:xfrm>
            <a:prstGeom prst="rect">
              <a:avLst/>
            </a:prstGeom>
            <a:solidFill>
              <a:srgbClr val="FFFFFF"/>
            </a:solid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a:latin typeface="Lexend"/>
                  <a:ea typeface="Lexend"/>
                  <a:cs typeface="Lexend"/>
                  <a:sym typeface="Lexend"/>
                </a:rPr>
                <a:t>Heerkulka 'feels like'</a:t>
              </a:r>
              <a:endParaRPr sz="1600">
                <a:solidFill>
                  <a:srgbClr val="000000"/>
                </a:solidFill>
                <a:latin typeface="Lexend"/>
                <a:ea typeface="Lexend"/>
                <a:cs typeface="Lexend"/>
                <a:sym typeface="Lexend"/>
              </a:endParaRPr>
            </a:p>
          </p:txBody>
        </p:sp>
      </p:grpSp>
      <p:pic>
        <p:nvPicPr>
          <p:cNvPr id="1979" name="Google Shape;1979;p107"/>
          <p:cNvPicPr preferRelativeResize="0"/>
          <p:nvPr/>
        </p:nvPicPr>
        <p:blipFill>
          <a:blip r:embed="rId6">
            <a:alphaModFix/>
          </a:blip>
          <a:stretch>
            <a:fillRect/>
          </a:stretch>
        </p:blipFill>
        <p:spPr>
          <a:xfrm>
            <a:off x="3281826" y="1619999"/>
            <a:ext cx="493675" cy="500816"/>
          </a:xfrm>
          <a:prstGeom prst="rect">
            <a:avLst/>
          </a:prstGeom>
          <a:noFill/>
          <a:ln>
            <a:noFill/>
          </a:ln>
        </p:spPr>
      </p:pic>
      <p:pic>
        <p:nvPicPr>
          <p:cNvPr id="1980" name="Google Shape;1980;p107"/>
          <p:cNvPicPr preferRelativeResize="0"/>
          <p:nvPr/>
        </p:nvPicPr>
        <p:blipFill>
          <a:blip r:embed="rId6">
            <a:alphaModFix/>
          </a:blip>
          <a:stretch>
            <a:fillRect/>
          </a:stretch>
        </p:blipFill>
        <p:spPr>
          <a:xfrm>
            <a:off x="4662776" y="1818799"/>
            <a:ext cx="493675" cy="500816"/>
          </a:xfrm>
          <a:prstGeom prst="rect">
            <a:avLst/>
          </a:prstGeom>
          <a:noFill/>
          <a:ln>
            <a:noFill/>
          </a:ln>
        </p:spPr>
      </p:pic>
      <p:pic>
        <p:nvPicPr>
          <p:cNvPr id="1981" name="Google Shape;1981;p107"/>
          <p:cNvPicPr preferRelativeResize="0"/>
          <p:nvPr/>
        </p:nvPicPr>
        <p:blipFill>
          <a:blip r:embed="rId7">
            <a:alphaModFix/>
          </a:blip>
          <a:stretch>
            <a:fillRect/>
          </a:stretch>
        </p:blipFill>
        <p:spPr>
          <a:xfrm>
            <a:off x="3355309" y="3517236"/>
            <a:ext cx="654993" cy="441568"/>
          </a:xfrm>
          <a:prstGeom prst="rect">
            <a:avLst/>
          </a:prstGeom>
          <a:noFill/>
          <a:ln>
            <a:noFill/>
          </a:ln>
        </p:spPr>
      </p:pic>
      <p:pic>
        <p:nvPicPr>
          <p:cNvPr id="1982" name="Google Shape;1982;p107"/>
          <p:cNvPicPr preferRelativeResize="0"/>
          <p:nvPr/>
        </p:nvPicPr>
        <p:blipFill>
          <a:blip r:embed="rId7">
            <a:alphaModFix/>
          </a:blip>
          <a:stretch>
            <a:fillRect/>
          </a:stretch>
        </p:blipFill>
        <p:spPr>
          <a:xfrm>
            <a:off x="2485034" y="2876823"/>
            <a:ext cx="654993" cy="441568"/>
          </a:xfrm>
          <a:prstGeom prst="rect">
            <a:avLst/>
          </a:prstGeom>
          <a:noFill/>
          <a:ln>
            <a:noFill/>
          </a:ln>
        </p:spPr>
      </p:pic>
      <p:pic>
        <p:nvPicPr>
          <p:cNvPr id="1983" name="Google Shape;1983;p107"/>
          <p:cNvPicPr preferRelativeResize="0"/>
          <p:nvPr/>
        </p:nvPicPr>
        <p:blipFill>
          <a:blip r:embed="rId8">
            <a:alphaModFix/>
          </a:blip>
          <a:stretch>
            <a:fillRect/>
          </a:stretch>
        </p:blipFill>
        <p:spPr>
          <a:xfrm>
            <a:off x="1667445" y="1839724"/>
            <a:ext cx="548488" cy="621110"/>
          </a:xfrm>
          <a:prstGeom prst="rect">
            <a:avLst/>
          </a:prstGeom>
          <a:noFill/>
          <a:ln>
            <a:noFill/>
          </a:ln>
        </p:spPr>
      </p:pic>
      <p:pic>
        <p:nvPicPr>
          <p:cNvPr id="1984" name="Google Shape;1984;p107"/>
          <p:cNvPicPr preferRelativeResize="0"/>
          <p:nvPr/>
        </p:nvPicPr>
        <p:blipFill>
          <a:blip r:embed="rId8">
            <a:alphaModFix/>
          </a:blip>
          <a:stretch>
            <a:fillRect/>
          </a:stretch>
        </p:blipFill>
        <p:spPr>
          <a:xfrm>
            <a:off x="1477866" y="3398148"/>
            <a:ext cx="548488" cy="621110"/>
          </a:xfrm>
          <a:prstGeom prst="rect">
            <a:avLst/>
          </a:prstGeom>
          <a:noFill/>
          <a:ln>
            <a:noFill/>
          </a:ln>
        </p:spPr>
      </p:pic>
      <p:sp>
        <p:nvSpPr>
          <p:cNvPr id="1985" name="Google Shape;1985;p107"/>
          <p:cNvSpPr/>
          <p:nvPr/>
        </p:nvSpPr>
        <p:spPr>
          <a:xfrm>
            <a:off x="365725" y="1265725"/>
            <a:ext cx="50007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89" name="Shape 1989"/>
        <p:cNvGrpSpPr/>
        <p:nvPr/>
      </p:nvGrpSpPr>
      <p:grpSpPr>
        <a:xfrm>
          <a:off x="0" y="0"/>
          <a:ext cx="0" cy="0"/>
        </a:xfrm>
      </p:grpSpPr>
      <p:sp>
        <p:nvSpPr>
          <p:cNvPr id="1990" name="Google Shape;1990;p108"/>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Khariidadda cimilada iyo warbixinta cimilada labaduba waxay muujin karaan macluumaad dheeri ah oo siiya faahfaahin dheeri ah oo ku saabsan xaaladaha cimilada.</a:t>
            </a:r>
            <a:endParaRPr sz="18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Macluumaadkan dheeriga ah wuxuu kaa caawin karaa inuu sharaxo farqiga u dhexeeya heerkulka hawada iyo heerkulka "feels like" (dareenka) wakhti kasta.</a:t>
            </a:r>
            <a:endParaRPr sz="1800">
              <a:latin typeface="Lexend"/>
              <a:ea typeface="Lexend"/>
              <a:cs typeface="Lexend"/>
              <a:sym typeface="Lexend"/>
            </a:endParaRPr>
          </a:p>
        </p:txBody>
      </p:sp>
      <p:sp>
        <p:nvSpPr>
          <p:cNvPr id="1991" name="Google Shape;1991;p10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Falanqaynta macluumaadka saadaasha dheeriga ah</a:t>
            </a:r>
            <a:endParaRPr/>
          </a:p>
        </p:txBody>
      </p:sp>
      <p:graphicFrame>
        <p:nvGraphicFramePr>
          <p:cNvPr id="1992" name="Google Shape;1992;p108"/>
          <p:cNvGraphicFramePr>
            <a:graphicFrameLocks noGrp="1"/>
          </p:cNvGraphicFramePr>
          <p:nvPr/>
        </p:nvGraphicFramePr>
        <p:xfrm>
          <a:off x="2433459" y="22010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700">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1993" name="Google Shape;1993;p108"/>
          <p:cNvGraphicFramePr>
            <a:graphicFrameLocks noGrp="1"/>
          </p:cNvGraphicFramePr>
          <p:nvPr/>
        </p:nvGraphicFramePr>
        <p:xfrm>
          <a:off x="2433459" y="36564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700">
                          <a:latin typeface="Lexend"/>
                          <a:ea typeface="Lexend"/>
                          <a:cs typeface="Lexend"/>
                          <a:sym typeface="Lexend"/>
                        </a:rPr>
                        <a:t>4</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700">
                          <a:latin typeface="Lexend"/>
                          <a:ea typeface="Lexend"/>
                          <a:cs typeface="Lexend"/>
                          <a:sym typeface="Lexend"/>
                        </a:rPr>
                        <a:t>↗</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1994" name="Google Shape;1994;p108"/>
          <p:cNvGraphicFramePr>
            <a:graphicFrameLocks noGrp="1"/>
          </p:cNvGraphicFramePr>
          <p:nvPr/>
        </p:nvGraphicFramePr>
        <p:xfrm>
          <a:off x="324009" y="3656421"/>
          <a:ext cx="2109450" cy="6636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jihooyinka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1995" name="Google Shape;1995;p108"/>
          <p:cNvGraphicFramePr>
            <a:graphicFrameLocks noGrp="1"/>
          </p:cNvGraphicFramePr>
          <p:nvPr/>
        </p:nvGraphicFramePr>
        <p:xfrm>
          <a:off x="2433459" y="43200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700">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7.5°C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11.5°C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8°C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1996" name="Google Shape;1996;p108"/>
          <p:cNvGraphicFramePr>
            <a:graphicFrameLocks noGrp="1"/>
          </p:cNvGraphicFramePr>
          <p:nvPr/>
        </p:nvGraphicFramePr>
        <p:xfrm>
          <a:off x="324009" y="43200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"feels like" (dareenka)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1997" name="Google Shape;1997;p108"/>
          <p:cNvPicPr preferRelativeResize="0"/>
          <p:nvPr/>
        </p:nvPicPr>
        <p:blipFill>
          <a:blip r:embed="rId3">
            <a:alphaModFix/>
          </a:blip>
          <a:srcRect b="21869"/>
          <a:stretch>
            <a:fillRect/>
          </a:stretch>
        </p:blipFill>
        <p:spPr>
          <a:xfrm>
            <a:off x="2516750" y="2633888"/>
            <a:ext cx="516997" cy="463786"/>
          </a:xfrm>
          <a:prstGeom prst="rect">
            <a:avLst/>
          </a:prstGeom>
          <a:noFill/>
          <a:ln>
            <a:noFill/>
          </a:ln>
        </p:spPr>
      </p:pic>
      <p:pic>
        <p:nvPicPr>
          <p:cNvPr id="1998" name="Google Shape;1998;p108"/>
          <p:cNvPicPr preferRelativeResize="0"/>
          <p:nvPr/>
        </p:nvPicPr>
        <p:blipFill>
          <a:blip r:embed="rId3">
            <a:alphaModFix/>
          </a:blip>
          <a:srcRect b="21869"/>
          <a:stretch>
            <a:fillRect/>
          </a:stretch>
        </p:blipFill>
        <p:spPr>
          <a:xfrm>
            <a:off x="3358771" y="2633874"/>
            <a:ext cx="516997" cy="463786"/>
          </a:xfrm>
          <a:prstGeom prst="rect">
            <a:avLst/>
          </a:prstGeom>
          <a:noFill/>
          <a:ln>
            <a:noFill/>
          </a:ln>
        </p:spPr>
      </p:pic>
      <p:pic>
        <p:nvPicPr>
          <p:cNvPr id="1999" name="Google Shape;1999;p108"/>
          <p:cNvPicPr preferRelativeResize="0"/>
          <p:nvPr/>
        </p:nvPicPr>
        <p:blipFill>
          <a:blip r:embed="rId4">
            <a:alphaModFix/>
          </a:blip>
          <a:stretch>
            <a:fillRect/>
          </a:stretch>
        </p:blipFill>
        <p:spPr>
          <a:xfrm>
            <a:off x="4045753" y="2560687"/>
            <a:ext cx="548488" cy="567498"/>
          </a:xfrm>
          <a:prstGeom prst="rect">
            <a:avLst/>
          </a:prstGeom>
          <a:noFill/>
          <a:ln>
            <a:noFill/>
          </a:ln>
        </p:spPr>
      </p:pic>
      <p:pic>
        <p:nvPicPr>
          <p:cNvPr id="2000" name="Google Shape;2000;p108"/>
          <p:cNvPicPr preferRelativeResize="0"/>
          <p:nvPr/>
        </p:nvPicPr>
        <p:blipFill>
          <a:blip r:embed="rId4">
            <a:alphaModFix/>
          </a:blip>
          <a:stretch>
            <a:fillRect/>
          </a:stretch>
        </p:blipFill>
        <p:spPr>
          <a:xfrm>
            <a:off x="7804065" y="2560675"/>
            <a:ext cx="548488" cy="567498"/>
          </a:xfrm>
          <a:prstGeom prst="rect">
            <a:avLst/>
          </a:prstGeom>
          <a:noFill/>
          <a:ln>
            <a:noFill/>
          </a:ln>
        </p:spPr>
      </p:pic>
      <p:pic>
        <p:nvPicPr>
          <p:cNvPr id="2001" name="Google Shape;2001;p108"/>
          <p:cNvPicPr preferRelativeResize="0"/>
          <p:nvPr/>
        </p:nvPicPr>
        <p:blipFill>
          <a:blip r:embed="rId5">
            <a:alphaModFix/>
          </a:blip>
          <a:stretch>
            <a:fillRect/>
          </a:stretch>
        </p:blipFill>
        <p:spPr>
          <a:xfrm>
            <a:off x="5551704" y="2533881"/>
            <a:ext cx="548488" cy="621110"/>
          </a:xfrm>
          <a:prstGeom prst="rect">
            <a:avLst/>
          </a:prstGeom>
          <a:noFill/>
          <a:ln>
            <a:noFill/>
          </a:ln>
        </p:spPr>
      </p:pic>
      <p:pic>
        <p:nvPicPr>
          <p:cNvPr id="2002" name="Google Shape;2002;p108"/>
          <p:cNvPicPr preferRelativeResize="0"/>
          <p:nvPr/>
        </p:nvPicPr>
        <p:blipFill>
          <a:blip r:embed="rId5">
            <a:alphaModFix/>
          </a:blip>
          <a:stretch>
            <a:fillRect/>
          </a:stretch>
        </p:blipFill>
        <p:spPr>
          <a:xfrm>
            <a:off x="6325429" y="2533881"/>
            <a:ext cx="548488" cy="621110"/>
          </a:xfrm>
          <a:prstGeom prst="rect">
            <a:avLst/>
          </a:prstGeom>
          <a:noFill/>
          <a:ln>
            <a:noFill/>
          </a:ln>
        </p:spPr>
      </p:pic>
      <p:pic>
        <p:nvPicPr>
          <p:cNvPr id="2003" name="Google Shape;2003;p108"/>
          <p:cNvPicPr preferRelativeResize="0"/>
          <p:nvPr/>
        </p:nvPicPr>
        <p:blipFill>
          <a:blip r:embed="rId6">
            <a:alphaModFix/>
          </a:blip>
          <a:stretch>
            <a:fillRect/>
          </a:stretch>
        </p:blipFill>
        <p:spPr>
          <a:xfrm>
            <a:off x="4745484" y="2623648"/>
            <a:ext cx="654993" cy="441568"/>
          </a:xfrm>
          <a:prstGeom prst="rect">
            <a:avLst/>
          </a:prstGeom>
          <a:noFill/>
          <a:ln>
            <a:noFill/>
          </a:ln>
        </p:spPr>
      </p:pic>
      <p:pic>
        <p:nvPicPr>
          <p:cNvPr id="2004" name="Google Shape;2004;p108"/>
          <p:cNvPicPr preferRelativeResize="0"/>
          <p:nvPr/>
        </p:nvPicPr>
        <p:blipFill>
          <a:blip r:embed="rId7">
            <a:alphaModFix/>
          </a:blip>
          <a:stretch>
            <a:fillRect/>
          </a:stretch>
        </p:blipFill>
        <p:spPr>
          <a:xfrm>
            <a:off x="7064760" y="2566218"/>
            <a:ext cx="548482" cy="556407"/>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9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08" name="Shape 2008"/>
        <p:cNvGrpSpPr/>
        <p:nvPr/>
      </p:nvGrpSpPr>
      <p:grpSpPr>
        <a:xfrm>
          <a:off x="0" y="0"/>
          <a:ext cx="0" cy="0"/>
        </a:xfrm>
      </p:grpSpPr>
      <p:sp>
        <p:nvSpPr>
          <p:cNvPr id="2009" name="Google Shape;2009;p109"/>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Mararka qaarkood, kororka xawaaraha dabaysha wuxuu ka dhigi karaa heerkulka mid qabow.</a:t>
            </a:r>
            <a:endParaRPr sz="1800">
              <a:latin typeface="Lexend"/>
              <a:ea typeface="Lexend"/>
              <a:cs typeface="Lexend"/>
              <a:sym typeface="Lexend"/>
            </a:endParaRPr>
          </a:p>
        </p:txBody>
      </p:sp>
      <p:sp>
        <p:nvSpPr>
          <p:cNvPr id="2010" name="Google Shape;2010;p10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Falanqaynta macluumaadka saadaasha dheeriga ah</a:t>
            </a:r>
            <a:endParaRPr/>
          </a:p>
        </p:txBody>
      </p:sp>
      <p:graphicFrame>
        <p:nvGraphicFramePr>
          <p:cNvPr id="2011" name="Google Shape;2011;p109"/>
          <p:cNvGraphicFramePr>
            <a:graphicFrameLocks noGrp="1"/>
          </p:cNvGraphicFramePr>
          <p:nvPr/>
        </p:nvGraphicFramePr>
        <p:xfrm>
          <a:off x="2433459" y="22010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4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400">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12" name="Google Shape;2012;p109"/>
          <p:cNvGraphicFramePr>
            <a:graphicFrameLocks noGrp="1"/>
          </p:cNvGraphicFramePr>
          <p:nvPr/>
        </p:nvGraphicFramePr>
        <p:xfrm>
          <a:off x="2433459" y="36564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400">
                          <a:latin typeface="Lexend"/>
                          <a:ea typeface="Lexend"/>
                          <a:cs typeface="Lexend"/>
                          <a:sym typeface="Lexend"/>
                        </a:rPr>
                        <a:t>4</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400">
                          <a:latin typeface="Lexend"/>
                          <a:ea typeface="Lexend"/>
                          <a:cs typeface="Lexend"/>
                          <a:sym typeface="Lexend"/>
                        </a:rPr>
                        <a:t>↗</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13" name="Google Shape;2013;p109"/>
          <p:cNvGraphicFramePr>
            <a:graphicFrameLocks noGrp="1"/>
          </p:cNvGraphicFramePr>
          <p:nvPr/>
        </p:nvGraphicFramePr>
        <p:xfrm>
          <a:off x="2433459" y="43200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400">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7.5°C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11.5°C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400">
                          <a:solidFill>
                            <a:schemeClr val="dk1"/>
                          </a:solidFill>
                          <a:latin typeface="Lexend"/>
                          <a:ea typeface="Lexend"/>
                          <a:cs typeface="Lexend"/>
                          <a:sym typeface="Lexend"/>
                        </a:rPr>
                        <a:t>8°C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014" name="Google Shape;2014;p109"/>
          <p:cNvSpPr/>
          <p:nvPr/>
        </p:nvSpPr>
        <p:spPr>
          <a:xfrm flipH="1">
            <a:off x="5451300" y="2475325"/>
            <a:ext cx="1509000" cy="21765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15" name="Google Shape;2015;p109"/>
          <p:cNvSpPr txBox="1"/>
          <p:nvPr/>
        </p:nvSpPr>
        <p:spPr>
          <a:xfrm>
            <a:off x="324000" y="1294410"/>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Warbixintan cimilada, kororka xawaaraha dabaysha laga bilaabo 10 km/h ilaa 16 km/h wuxuu hoos u dhigayaa heerkulka "feels like" (dareenka) 2°C, xitaa haddii heerkulka hawadu isku mid yahay.</a:t>
            </a:r>
            <a:endParaRPr sz="1800">
              <a:latin typeface="Lexend"/>
              <a:ea typeface="Lexend"/>
              <a:cs typeface="Lexend"/>
              <a:sym typeface="Lexend"/>
            </a:endParaRPr>
          </a:p>
        </p:txBody>
      </p:sp>
      <p:graphicFrame>
        <p:nvGraphicFramePr>
          <p:cNvPr id="2016" name="Google Shape;2016;p109"/>
          <p:cNvGraphicFramePr>
            <a:graphicFrameLocks noGrp="1"/>
          </p:cNvGraphicFramePr>
          <p:nvPr/>
        </p:nvGraphicFramePr>
        <p:xfrm>
          <a:off x="324009" y="3656421"/>
          <a:ext cx="2109450" cy="6636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jihooyinka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17" name="Google Shape;2017;p109"/>
          <p:cNvGraphicFramePr>
            <a:graphicFrameLocks noGrp="1"/>
          </p:cNvGraphicFramePr>
          <p:nvPr/>
        </p:nvGraphicFramePr>
        <p:xfrm>
          <a:off x="324009" y="43200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"feels like" (dareenka)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2018" name="Google Shape;2018;p109"/>
          <p:cNvPicPr preferRelativeResize="0"/>
          <p:nvPr/>
        </p:nvPicPr>
        <p:blipFill>
          <a:blip r:embed="rId3">
            <a:alphaModFix/>
          </a:blip>
          <a:srcRect b="21869"/>
          <a:stretch>
            <a:fillRect/>
          </a:stretch>
        </p:blipFill>
        <p:spPr>
          <a:xfrm>
            <a:off x="2516750" y="2633888"/>
            <a:ext cx="516997" cy="463786"/>
          </a:xfrm>
          <a:prstGeom prst="rect">
            <a:avLst/>
          </a:prstGeom>
          <a:noFill/>
          <a:ln>
            <a:noFill/>
          </a:ln>
        </p:spPr>
      </p:pic>
      <p:pic>
        <p:nvPicPr>
          <p:cNvPr id="2019" name="Google Shape;2019;p109"/>
          <p:cNvPicPr preferRelativeResize="0"/>
          <p:nvPr/>
        </p:nvPicPr>
        <p:blipFill>
          <a:blip r:embed="rId3">
            <a:alphaModFix/>
          </a:blip>
          <a:srcRect b="21869"/>
          <a:stretch>
            <a:fillRect/>
          </a:stretch>
        </p:blipFill>
        <p:spPr>
          <a:xfrm>
            <a:off x="3358771" y="2633874"/>
            <a:ext cx="516997" cy="463786"/>
          </a:xfrm>
          <a:prstGeom prst="rect">
            <a:avLst/>
          </a:prstGeom>
          <a:noFill/>
          <a:ln>
            <a:noFill/>
          </a:ln>
        </p:spPr>
      </p:pic>
      <p:pic>
        <p:nvPicPr>
          <p:cNvPr id="2020" name="Google Shape;2020;p109"/>
          <p:cNvPicPr preferRelativeResize="0"/>
          <p:nvPr/>
        </p:nvPicPr>
        <p:blipFill>
          <a:blip r:embed="rId4">
            <a:alphaModFix/>
          </a:blip>
          <a:stretch>
            <a:fillRect/>
          </a:stretch>
        </p:blipFill>
        <p:spPr>
          <a:xfrm>
            <a:off x="4045753" y="2560687"/>
            <a:ext cx="548488" cy="567498"/>
          </a:xfrm>
          <a:prstGeom prst="rect">
            <a:avLst/>
          </a:prstGeom>
          <a:noFill/>
          <a:ln>
            <a:noFill/>
          </a:ln>
        </p:spPr>
      </p:pic>
      <p:pic>
        <p:nvPicPr>
          <p:cNvPr id="2021" name="Google Shape;2021;p109"/>
          <p:cNvPicPr preferRelativeResize="0"/>
          <p:nvPr/>
        </p:nvPicPr>
        <p:blipFill>
          <a:blip r:embed="rId4">
            <a:alphaModFix/>
          </a:blip>
          <a:stretch>
            <a:fillRect/>
          </a:stretch>
        </p:blipFill>
        <p:spPr>
          <a:xfrm>
            <a:off x="7804065" y="2560675"/>
            <a:ext cx="548488" cy="567498"/>
          </a:xfrm>
          <a:prstGeom prst="rect">
            <a:avLst/>
          </a:prstGeom>
          <a:noFill/>
          <a:ln>
            <a:noFill/>
          </a:ln>
        </p:spPr>
      </p:pic>
      <p:pic>
        <p:nvPicPr>
          <p:cNvPr id="2022" name="Google Shape;2022;p109"/>
          <p:cNvPicPr preferRelativeResize="0"/>
          <p:nvPr/>
        </p:nvPicPr>
        <p:blipFill>
          <a:blip r:embed="rId5">
            <a:alphaModFix/>
          </a:blip>
          <a:stretch>
            <a:fillRect/>
          </a:stretch>
        </p:blipFill>
        <p:spPr>
          <a:xfrm>
            <a:off x="5551704" y="2533881"/>
            <a:ext cx="548488" cy="621110"/>
          </a:xfrm>
          <a:prstGeom prst="rect">
            <a:avLst/>
          </a:prstGeom>
          <a:noFill/>
          <a:ln>
            <a:noFill/>
          </a:ln>
        </p:spPr>
      </p:pic>
      <p:pic>
        <p:nvPicPr>
          <p:cNvPr id="2023" name="Google Shape;2023;p109"/>
          <p:cNvPicPr preferRelativeResize="0"/>
          <p:nvPr/>
        </p:nvPicPr>
        <p:blipFill>
          <a:blip r:embed="rId5">
            <a:alphaModFix/>
          </a:blip>
          <a:stretch>
            <a:fillRect/>
          </a:stretch>
        </p:blipFill>
        <p:spPr>
          <a:xfrm>
            <a:off x="6325429" y="2533881"/>
            <a:ext cx="548488" cy="621110"/>
          </a:xfrm>
          <a:prstGeom prst="rect">
            <a:avLst/>
          </a:prstGeom>
          <a:noFill/>
          <a:ln>
            <a:noFill/>
          </a:ln>
        </p:spPr>
      </p:pic>
      <p:pic>
        <p:nvPicPr>
          <p:cNvPr id="2024" name="Google Shape;2024;p109"/>
          <p:cNvPicPr preferRelativeResize="0"/>
          <p:nvPr/>
        </p:nvPicPr>
        <p:blipFill>
          <a:blip r:embed="rId6">
            <a:alphaModFix/>
          </a:blip>
          <a:stretch>
            <a:fillRect/>
          </a:stretch>
        </p:blipFill>
        <p:spPr>
          <a:xfrm>
            <a:off x="4745484" y="2623648"/>
            <a:ext cx="654993" cy="441568"/>
          </a:xfrm>
          <a:prstGeom prst="rect">
            <a:avLst/>
          </a:prstGeom>
          <a:noFill/>
          <a:ln>
            <a:noFill/>
          </a:ln>
        </p:spPr>
      </p:pic>
      <p:pic>
        <p:nvPicPr>
          <p:cNvPr id="2025" name="Google Shape;2025;p109"/>
          <p:cNvPicPr preferRelativeResize="0"/>
          <p:nvPr/>
        </p:nvPicPr>
        <p:blipFill>
          <a:blip r:embed="rId7">
            <a:alphaModFix/>
          </a:blip>
          <a:stretch>
            <a:fillRect/>
          </a:stretch>
        </p:blipFill>
        <p:spPr>
          <a:xfrm>
            <a:off x="7064760" y="2566218"/>
            <a:ext cx="548482" cy="556407"/>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29" name="Shape 2029"/>
        <p:cNvGrpSpPr/>
        <p:nvPr/>
      </p:nvGrpSpPr>
      <p:grpSpPr>
        <a:xfrm>
          <a:off x="0" y="0"/>
          <a:ext cx="0" cy="0"/>
        </a:xfrm>
      </p:grpSpPr>
      <p:sp>
        <p:nvSpPr>
          <p:cNvPr id="2030" name="Google Shape;2030;p110"/>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Mararka qaarkood, kororka xawaaraha dabaysha wuxuu ka dhigi karaa heerkulka mid qabow.</a:t>
            </a:r>
            <a:endParaRPr sz="1800">
              <a:latin typeface="Lexend"/>
              <a:ea typeface="Lexend"/>
              <a:cs typeface="Lexend"/>
              <a:sym typeface="Lexend"/>
            </a:endParaRPr>
          </a:p>
        </p:txBody>
      </p:sp>
      <p:sp>
        <p:nvSpPr>
          <p:cNvPr id="2031" name="Google Shape;2031;p11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Falanqaynta macluumaadka saadaasha dheeriga ah</a:t>
            </a:r>
            <a:endParaRPr/>
          </a:p>
        </p:txBody>
      </p:sp>
      <p:graphicFrame>
        <p:nvGraphicFramePr>
          <p:cNvPr id="2032" name="Google Shape;2032;p110"/>
          <p:cNvGraphicFramePr>
            <a:graphicFrameLocks noGrp="1"/>
          </p:cNvGraphicFramePr>
          <p:nvPr/>
        </p:nvGraphicFramePr>
        <p:xfrm>
          <a:off x="2433459" y="22010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600">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9°C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33" name="Google Shape;2033;p110"/>
          <p:cNvGraphicFramePr>
            <a:graphicFrameLocks noGrp="1"/>
          </p:cNvGraphicFramePr>
          <p:nvPr/>
        </p:nvGraphicFramePr>
        <p:xfrm>
          <a:off x="2433459" y="36564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600">
                          <a:latin typeface="Lexend"/>
                          <a:ea typeface="Lexend"/>
                          <a:cs typeface="Lexend"/>
                          <a:sym typeface="Lexend"/>
                        </a:rPr>
                        <a:t>4</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34" name="Google Shape;2034;p110"/>
          <p:cNvGraphicFramePr>
            <a:graphicFrameLocks noGrp="1"/>
          </p:cNvGraphicFramePr>
          <p:nvPr/>
        </p:nvGraphicFramePr>
        <p:xfrm>
          <a:off x="2433459" y="43200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11.5°C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5°C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8°C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035" name="Google Shape;2035;p110"/>
          <p:cNvSpPr txBox="1"/>
          <p:nvPr/>
        </p:nvSpPr>
        <p:spPr>
          <a:xfrm>
            <a:off x="324000" y="1294410"/>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solidFill>
                  <a:schemeClr val="dk1"/>
                </a:solidFill>
                <a:latin typeface="Lexend"/>
                <a:ea typeface="Lexend"/>
                <a:cs typeface="Lexend"/>
                <a:sym typeface="Lexend"/>
              </a:rPr>
              <a:t>Intaa waxaa dheer, dabaysha ka timaadda jiho koonfur-galbeed uma muuqato inay saameyn ku leedahay heerkulka, halka dabaysha ka timaadda jiho kasta oo woqooyi ah ay u muuqato inay hoos u dhigto heerkulka "feels like" (dareenka).</a:t>
            </a:r>
            <a:endParaRPr sz="1800">
              <a:latin typeface="Lexend"/>
              <a:ea typeface="Lexend"/>
              <a:cs typeface="Lexend"/>
              <a:sym typeface="Lexend"/>
            </a:endParaRPr>
          </a:p>
        </p:txBody>
      </p:sp>
      <p:sp>
        <p:nvSpPr>
          <p:cNvPr id="2036" name="Google Shape;2036;p110"/>
          <p:cNvSpPr/>
          <p:nvPr/>
        </p:nvSpPr>
        <p:spPr>
          <a:xfrm flipH="1">
            <a:off x="2433450" y="2475325"/>
            <a:ext cx="1509000" cy="21762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7" name="Google Shape;2037;p110"/>
          <p:cNvSpPr/>
          <p:nvPr/>
        </p:nvSpPr>
        <p:spPr>
          <a:xfrm flipH="1">
            <a:off x="6960275" y="2475325"/>
            <a:ext cx="754500" cy="21762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aphicFrame>
        <p:nvGraphicFramePr>
          <p:cNvPr id="2038" name="Google Shape;2038;p110"/>
          <p:cNvGraphicFramePr>
            <a:graphicFrameLocks noGrp="1"/>
          </p:cNvGraphicFramePr>
          <p:nvPr/>
        </p:nvGraphicFramePr>
        <p:xfrm>
          <a:off x="324009" y="3656421"/>
          <a:ext cx="2109450" cy="6636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jihooyinka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39" name="Google Shape;2039;p110"/>
          <p:cNvGraphicFramePr>
            <a:graphicFrameLocks noGrp="1"/>
          </p:cNvGraphicFramePr>
          <p:nvPr/>
        </p:nvGraphicFramePr>
        <p:xfrm>
          <a:off x="324009" y="43200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"feels like" (dareenka)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2040" name="Google Shape;2040;p110"/>
          <p:cNvPicPr preferRelativeResize="0"/>
          <p:nvPr/>
        </p:nvPicPr>
        <p:blipFill>
          <a:blip r:embed="rId3">
            <a:alphaModFix/>
          </a:blip>
          <a:srcRect b="21869"/>
          <a:stretch>
            <a:fillRect/>
          </a:stretch>
        </p:blipFill>
        <p:spPr>
          <a:xfrm>
            <a:off x="2516750" y="2633888"/>
            <a:ext cx="516997" cy="463786"/>
          </a:xfrm>
          <a:prstGeom prst="rect">
            <a:avLst/>
          </a:prstGeom>
          <a:noFill/>
          <a:ln>
            <a:noFill/>
          </a:ln>
        </p:spPr>
      </p:pic>
      <p:pic>
        <p:nvPicPr>
          <p:cNvPr id="2041" name="Google Shape;2041;p110"/>
          <p:cNvPicPr preferRelativeResize="0"/>
          <p:nvPr/>
        </p:nvPicPr>
        <p:blipFill>
          <a:blip r:embed="rId3">
            <a:alphaModFix/>
          </a:blip>
          <a:srcRect b="21869"/>
          <a:stretch>
            <a:fillRect/>
          </a:stretch>
        </p:blipFill>
        <p:spPr>
          <a:xfrm>
            <a:off x="3358771" y="2633874"/>
            <a:ext cx="516997" cy="463786"/>
          </a:xfrm>
          <a:prstGeom prst="rect">
            <a:avLst/>
          </a:prstGeom>
          <a:noFill/>
          <a:ln>
            <a:noFill/>
          </a:ln>
        </p:spPr>
      </p:pic>
      <p:pic>
        <p:nvPicPr>
          <p:cNvPr id="2042" name="Google Shape;2042;p110"/>
          <p:cNvPicPr preferRelativeResize="0"/>
          <p:nvPr/>
        </p:nvPicPr>
        <p:blipFill>
          <a:blip r:embed="rId4">
            <a:alphaModFix/>
          </a:blip>
          <a:stretch>
            <a:fillRect/>
          </a:stretch>
        </p:blipFill>
        <p:spPr>
          <a:xfrm>
            <a:off x="4045753" y="2560687"/>
            <a:ext cx="548488" cy="567498"/>
          </a:xfrm>
          <a:prstGeom prst="rect">
            <a:avLst/>
          </a:prstGeom>
          <a:noFill/>
          <a:ln>
            <a:noFill/>
          </a:ln>
        </p:spPr>
      </p:pic>
      <p:pic>
        <p:nvPicPr>
          <p:cNvPr id="2043" name="Google Shape;2043;p110"/>
          <p:cNvPicPr preferRelativeResize="0"/>
          <p:nvPr/>
        </p:nvPicPr>
        <p:blipFill>
          <a:blip r:embed="rId4">
            <a:alphaModFix/>
          </a:blip>
          <a:stretch>
            <a:fillRect/>
          </a:stretch>
        </p:blipFill>
        <p:spPr>
          <a:xfrm>
            <a:off x="7804065" y="2560675"/>
            <a:ext cx="548488" cy="567498"/>
          </a:xfrm>
          <a:prstGeom prst="rect">
            <a:avLst/>
          </a:prstGeom>
          <a:noFill/>
          <a:ln>
            <a:noFill/>
          </a:ln>
        </p:spPr>
      </p:pic>
      <p:pic>
        <p:nvPicPr>
          <p:cNvPr id="2044" name="Google Shape;2044;p110"/>
          <p:cNvPicPr preferRelativeResize="0"/>
          <p:nvPr/>
        </p:nvPicPr>
        <p:blipFill>
          <a:blip r:embed="rId5">
            <a:alphaModFix/>
          </a:blip>
          <a:stretch>
            <a:fillRect/>
          </a:stretch>
        </p:blipFill>
        <p:spPr>
          <a:xfrm>
            <a:off x="5551704" y="2533881"/>
            <a:ext cx="548488" cy="621110"/>
          </a:xfrm>
          <a:prstGeom prst="rect">
            <a:avLst/>
          </a:prstGeom>
          <a:noFill/>
          <a:ln>
            <a:noFill/>
          </a:ln>
        </p:spPr>
      </p:pic>
      <p:pic>
        <p:nvPicPr>
          <p:cNvPr id="2045" name="Google Shape;2045;p110"/>
          <p:cNvPicPr preferRelativeResize="0"/>
          <p:nvPr/>
        </p:nvPicPr>
        <p:blipFill>
          <a:blip r:embed="rId5">
            <a:alphaModFix/>
          </a:blip>
          <a:stretch>
            <a:fillRect/>
          </a:stretch>
        </p:blipFill>
        <p:spPr>
          <a:xfrm>
            <a:off x="6325429" y="2533881"/>
            <a:ext cx="548488" cy="621110"/>
          </a:xfrm>
          <a:prstGeom prst="rect">
            <a:avLst/>
          </a:prstGeom>
          <a:noFill/>
          <a:ln>
            <a:noFill/>
          </a:ln>
        </p:spPr>
      </p:pic>
      <p:pic>
        <p:nvPicPr>
          <p:cNvPr id="2046" name="Google Shape;2046;p110"/>
          <p:cNvPicPr preferRelativeResize="0"/>
          <p:nvPr/>
        </p:nvPicPr>
        <p:blipFill>
          <a:blip r:embed="rId6">
            <a:alphaModFix/>
          </a:blip>
          <a:stretch>
            <a:fillRect/>
          </a:stretch>
        </p:blipFill>
        <p:spPr>
          <a:xfrm>
            <a:off x="4745484" y="2623648"/>
            <a:ext cx="654993" cy="441568"/>
          </a:xfrm>
          <a:prstGeom prst="rect">
            <a:avLst/>
          </a:prstGeom>
          <a:noFill/>
          <a:ln>
            <a:noFill/>
          </a:ln>
        </p:spPr>
      </p:pic>
      <p:pic>
        <p:nvPicPr>
          <p:cNvPr id="2047" name="Google Shape;2047;p110"/>
          <p:cNvPicPr preferRelativeResize="0"/>
          <p:nvPr/>
        </p:nvPicPr>
        <p:blipFill>
          <a:blip r:embed="rId7">
            <a:alphaModFix/>
          </a:blip>
          <a:stretch>
            <a:fillRect/>
          </a:stretch>
        </p:blipFill>
        <p:spPr>
          <a:xfrm>
            <a:off x="7064760" y="2566218"/>
            <a:ext cx="548482" cy="556407"/>
          </a:xfrm>
          <a:prstGeom prst="rect">
            <a:avLst/>
          </a:prstGeom>
          <a:noFill/>
          <a:ln>
            <a:noFill/>
          </a:ln>
        </p:spPr>
      </p:pic>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51" name="Shape 2051"/>
        <p:cNvGrpSpPr/>
        <p:nvPr/>
      </p:nvGrpSpPr>
      <p:grpSpPr>
        <a:xfrm>
          <a:off x="0" y="0"/>
          <a:ext cx="0" cy="0"/>
        </a:xfrm>
      </p:grpSpPr>
      <p:sp>
        <p:nvSpPr>
          <p:cNvPr id="2052" name="Google Shape;2052;p111"/>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Lexend"/>
                <a:cs typeface="Lexend"/>
                <a:sym typeface="Lexend"/>
              </a:rPr>
              <a:t>Waqtigee maalinta dabayshu waxay keentaa farqiga ugu weyn ee u dhexeeya heerkulka hawada iyo heerkulka "feels like" (dareenka)?</a:t>
            </a:r>
            <a:endParaRPr sz="1800">
              <a:latin typeface="Lexend"/>
              <a:ea typeface="Lexend"/>
              <a:cs typeface="Lexend"/>
              <a:sym typeface="Lexend"/>
            </a:endParaRPr>
          </a:p>
        </p:txBody>
      </p:sp>
      <p:sp>
        <p:nvSpPr>
          <p:cNvPr id="2053" name="Google Shape;2053;p11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dheeriga ah</a:t>
            </a:r>
            <a:endParaRPr/>
          </a:p>
        </p:txBody>
      </p:sp>
      <p:graphicFrame>
        <p:nvGraphicFramePr>
          <p:cNvPr id="2054" name="Google Shape;2054;p111"/>
          <p:cNvGraphicFramePr>
            <a:graphicFrameLocks noGrp="1"/>
          </p:cNvGraphicFramePr>
          <p:nvPr/>
        </p:nvGraphicFramePr>
        <p:xfrm>
          <a:off x="2433459" y="22010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8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55" name="Google Shape;2055;p111"/>
          <p:cNvGraphicFramePr>
            <a:graphicFrameLocks noGrp="1"/>
          </p:cNvGraphicFramePr>
          <p:nvPr/>
        </p:nvGraphicFramePr>
        <p:xfrm>
          <a:off x="2433459" y="36564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800">
                          <a:latin typeface="Lexend"/>
                          <a:ea typeface="Lexend"/>
                          <a:cs typeface="Lexend"/>
                          <a:sym typeface="Lexend"/>
                        </a:rPr>
                        <a:t>7</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56" name="Google Shape;2056;p111"/>
          <p:cNvGraphicFramePr>
            <a:graphicFrameLocks noGrp="1"/>
          </p:cNvGraphicFramePr>
          <p:nvPr/>
        </p:nvGraphicFramePr>
        <p:xfrm>
          <a:off x="2433459" y="43200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8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8°C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057" name="Google Shape;2057;p111"/>
          <p:cNvSpPr txBox="1"/>
          <p:nvPr/>
        </p:nvSpPr>
        <p:spPr>
          <a:xfrm>
            <a:off x="1164925" y="1312525"/>
            <a:ext cx="848700" cy="307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3 pm</a:t>
            </a:r>
            <a:endParaRPr sz="2000">
              <a:latin typeface="Kalam"/>
              <a:ea typeface="Kalam"/>
              <a:cs typeface="Kalam"/>
              <a:sym typeface="Kalam"/>
            </a:endParaRPr>
          </a:p>
        </p:txBody>
      </p:sp>
      <p:graphicFrame>
        <p:nvGraphicFramePr>
          <p:cNvPr id="2058" name="Google Shape;2058;p111"/>
          <p:cNvGraphicFramePr>
            <a:graphicFrameLocks noGrp="1"/>
          </p:cNvGraphicFramePr>
          <p:nvPr/>
        </p:nvGraphicFramePr>
        <p:xfrm>
          <a:off x="324009" y="3656421"/>
          <a:ext cx="2109450" cy="6636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jihada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59" name="Google Shape;2059;p111"/>
          <p:cNvGraphicFramePr>
            <a:graphicFrameLocks noGrp="1"/>
          </p:cNvGraphicFramePr>
          <p:nvPr/>
        </p:nvGraphicFramePr>
        <p:xfrm>
          <a:off x="324009" y="43200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2060" name="Google Shape;2060;p111"/>
          <p:cNvPicPr preferRelativeResize="0"/>
          <p:nvPr/>
        </p:nvPicPr>
        <p:blipFill>
          <a:blip r:embed="rId3">
            <a:alphaModFix/>
          </a:blip>
          <a:stretch>
            <a:fillRect/>
          </a:stretch>
        </p:blipFill>
        <p:spPr>
          <a:xfrm>
            <a:off x="2523001" y="2644249"/>
            <a:ext cx="543765" cy="463800"/>
          </a:xfrm>
          <a:prstGeom prst="rect">
            <a:avLst/>
          </a:prstGeom>
          <a:noFill/>
          <a:ln>
            <a:noFill/>
          </a:ln>
        </p:spPr>
      </p:pic>
      <p:pic>
        <p:nvPicPr>
          <p:cNvPr id="2061" name="Google Shape;2061;p111"/>
          <p:cNvPicPr preferRelativeResize="0"/>
          <p:nvPr/>
        </p:nvPicPr>
        <p:blipFill>
          <a:blip r:embed="rId3">
            <a:alphaModFix/>
          </a:blip>
          <a:stretch>
            <a:fillRect/>
          </a:stretch>
        </p:blipFill>
        <p:spPr>
          <a:xfrm>
            <a:off x="3281826" y="2644249"/>
            <a:ext cx="543765" cy="463800"/>
          </a:xfrm>
          <a:prstGeom prst="rect">
            <a:avLst/>
          </a:prstGeom>
          <a:noFill/>
          <a:ln>
            <a:noFill/>
          </a:ln>
        </p:spPr>
      </p:pic>
      <p:pic>
        <p:nvPicPr>
          <p:cNvPr id="2062" name="Google Shape;2062;p111"/>
          <p:cNvPicPr preferRelativeResize="0"/>
          <p:nvPr/>
        </p:nvPicPr>
        <p:blipFill>
          <a:blip r:embed="rId3">
            <a:alphaModFix/>
          </a:blip>
          <a:stretch>
            <a:fillRect/>
          </a:stretch>
        </p:blipFill>
        <p:spPr>
          <a:xfrm>
            <a:off x="4069632" y="2644249"/>
            <a:ext cx="543765" cy="463800"/>
          </a:xfrm>
          <a:prstGeom prst="rect">
            <a:avLst/>
          </a:prstGeom>
          <a:noFill/>
          <a:ln>
            <a:noFill/>
          </a:ln>
        </p:spPr>
      </p:pic>
      <p:pic>
        <p:nvPicPr>
          <p:cNvPr id="2063" name="Google Shape;2063;p111"/>
          <p:cNvPicPr preferRelativeResize="0"/>
          <p:nvPr/>
        </p:nvPicPr>
        <p:blipFill>
          <a:blip r:embed="rId3">
            <a:alphaModFix/>
          </a:blip>
          <a:stretch>
            <a:fillRect/>
          </a:stretch>
        </p:blipFill>
        <p:spPr>
          <a:xfrm>
            <a:off x="4851501" y="2644249"/>
            <a:ext cx="543765" cy="463800"/>
          </a:xfrm>
          <a:prstGeom prst="rect">
            <a:avLst/>
          </a:prstGeom>
          <a:noFill/>
          <a:ln>
            <a:noFill/>
          </a:ln>
        </p:spPr>
      </p:pic>
      <p:pic>
        <p:nvPicPr>
          <p:cNvPr id="2064" name="Google Shape;2064;p111"/>
          <p:cNvPicPr preferRelativeResize="0"/>
          <p:nvPr/>
        </p:nvPicPr>
        <p:blipFill>
          <a:blip r:embed="rId3">
            <a:alphaModFix/>
          </a:blip>
          <a:stretch>
            <a:fillRect/>
          </a:stretch>
        </p:blipFill>
        <p:spPr>
          <a:xfrm>
            <a:off x="7826301" y="2612536"/>
            <a:ext cx="543765" cy="463800"/>
          </a:xfrm>
          <a:prstGeom prst="rect">
            <a:avLst/>
          </a:prstGeom>
          <a:noFill/>
          <a:ln>
            <a:noFill/>
          </a:ln>
        </p:spPr>
      </p:pic>
      <p:pic>
        <p:nvPicPr>
          <p:cNvPr id="2065" name="Google Shape;2065;p111"/>
          <p:cNvPicPr preferRelativeResize="0"/>
          <p:nvPr/>
        </p:nvPicPr>
        <p:blipFill>
          <a:blip r:embed="rId4">
            <a:alphaModFix/>
          </a:blip>
          <a:stretch>
            <a:fillRect/>
          </a:stretch>
        </p:blipFill>
        <p:spPr>
          <a:xfrm>
            <a:off x="5551710" y="2566218"/>
            <a:ext cx="548482" cy="556407"/>
          </a:xfrm>
          <a:prstGeom prst="rect">
            <a:avLst/>
          </a:prstGeom>
          <a:noFill/>
          <a:ln>
            <a:noFill/>
          </a:ln>
        </p:spPr>
      </p:pic>
      <p:pic>
        <p:nvPicPr>
          <p:cNvPr id="2066" name="Google Shape;2066;p111"/>
          <p:cNvPicPr preferRelativeResize="0"/>
          <p:nvPr/>
        </p:nvPicPr>
        <p:blipFill>
          <a:blip r:embed="rId4">
            <a:alphaModFix/>
          </a:blip>
          <a:stretch>
            <a:fillRect/>
          </a:stretch>
        </p:blipFill>
        <p:spPr>
          <a:xfrm>
            <a:off x="6336547" y="2566218"/>
            <a:ext cx="548482" cy="556407"/>
          </a:xfrm>
          <a:prstGeom prst="rect">
            <a:avLst/>
          </a:prstGeom>
          <a:noFill/>
          <a:ln>
            <a:noFill/>
          </a:ln>
        </p:spPr>
      </p:pic>
      <p:pic>
        <p:nvPicPr>
          <p:cNvPr id="2067" name="Google Shape;2067;p111"/>
          <p:cNvPicPr preferRelativeResize="0"/>
          <p:nvPr/>
        </p:nvPicPr>
        <p:blipFill>
          <a:blip r:embed="rId4">
            <a:alphaModFix/>
          </a:blip>
          <a:stretch>
            <a:fillRect/>
          </a:stretch>
        </p:blipFill>
        <p:spPr>
          <a:xfrm>
            <a:off x="7081422" y="2597943"/>
            <a:ext cx="548482" cy="556407"/>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71" name="Shape 2071"/>
        <p:cNvGrpSpPr/>
        <p:nvPr/>
      </p:nvGrpSpPr>
      <p:grpSpPr>
        <a:xfrm>
          <a:off x="0" y="0"/>
          <a:ext cx="0" cy="0"/>
        </a:xfrm>
      </p:grpSpPr>
      <p:sp>
        <p:nvSpPr>
          <p:cNvPr id="2072" name="Google Shape;2072;p112"/>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Lexend"/>
                <a:cs typeface="Lexend"/>
                <a:sym typeface="Lexend"/>
              </a:rPr>
              <a:t>Laba jihada dabaysha ee warbixinta cimiladaan, kee baa u muuqda mid saameyn ku leh heerkulka “dareenka”?</a:t>
            </a:r>
            <a:endParaRPr sz="1800">
              <a:latin typeface="Lexend"/>
              <a:ea typeface="Lexend"/>
              <a:cs typeface="Lexend"/>
              <a:sym typeface="Lexend"/>
            </a:endParaRPr>
          </a:p>
        </p:txBody>
      </p:sp>
      <p:sp>
        <p:nvSpPr>
          <p:cNvPr id="2073" name="Google Shape;2073;p11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Falanqaynta macluumaadka saadaasha dheeraadka ah</a:t>
            </a:r>
            <a:endParaRPr/>
          </a:p>
        </p:txBody>
      </p:sp>
      <p:graphicFrame>
        <p:nvGraphicFramePr>
          <p:cNvPr id="2074" name="Google Shape;2074;p112"/>
          <p:cNvGraphicFramePr>
            <a:graphicFrameLocks noGrp="1"/>
          </p:cNvGraphicFramePr>
          <p:nvPr/>
        </p:nvGraphicFramePr>
        <p:xfrm>
          <a:off x="2433459" y="22010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8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8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75" name="Google Shape;2075;p112"/>
          <p:cNvGraphicFramePr>
            <a:graphicFrameLocks noGrp="1"/>
          </p:cNvGraphicFramePr>
          <p:nvPr/>
        </p:nvGraphicFramePr>
        <p:xfrm>
          <a:off x="2433459" y="36564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800">
                          <a:latin typeface="Lexend"/>
                          <a:ea typeface="Lexend"/>
                          <a:cs typeface="Lexend"/>
                          <a:sym typeface="Lexend"/>
                        </a:rPr>
                        <a:t>7</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16</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76" name="Google Shape;2076;p112"/>
          <p:cNvGraphicFramePr>
            <a:graphicFrameLocks noGrp="1"/>
          </p:cNvGraphicFramePr>
          <p:nvPr/>
        </p:nvGraphicFramePr>
        <p:xfrm>
          <a:off x="324009" y="3656421"/>
          <a:ext cx="2109450" cy="6636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jihada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77" name="Google Shape;2077;p112"/>
          <p:cNvGraphicFramePr>
            <a:graphicFrameLocks noGrp="1"/>
          </p:cNvGraphicFramePr>
          <p:nvPr/>
        </p:nvGraphicFramePr>
        <p:xfrm>
          <a:off x="2433459" y="43200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8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8°C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078" name="Google Shape;2078;p112"/>
          <p:cNvGraphicFramePr>
            <a:graphicFrameLocks noGrp="1"/>
          </p:cNvGraphicFramePr>
          <p:nvPr/>
        </p:nvGraphicFramePr>
        <p:xfrm>
          <a:off x="324009" y="43200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079" name="Google Shape;2079;p112"/>
          <p:cNvSpPr txBox="1"/>
          <p:nvPr/>
        </p:nvSpPr>
        <p:spPr>
          <a:xfrm>
            <a:off x="1164925" y="1312525"/>
            <a:ext cx="7655100" cy="307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Dabaylaha bari (dabaylaha ka imanaya bari)</a:t>
            </a:r>
            <a:endParaRPr sz="2000">
              <a:latin typeface="Kalam"/>
              <a:ea typeface="Kalam"/>
              <a:cs typeface="Kalam"/>
              <a:sym typeface="Kalam"/>
            </a:endParaRPr>
          </a:p>
        </p:txBody>
      </p:sp>
      <p:pic>
        <p:nvPicPr>
          <p:cNvPr id="2080" name="Google Shape;2080;p112"/>
          <p:cNvPicPr preferRelativeResize="0"/>
          <p:nvPr/>
        </p:nvPicPr>
        <p:blipFill>
          <a:blip r:embed="rId3">
            <a:alphaModFix/>
          </a:blip>
          <a:stretch>
            <a:fillRect/>
          </a:stretch>
        </p:blipFill>
        <p:spPr>
          <a:xfrm>
            <a:off x="2523001" y="2644249"/>
            <a:ext cx="543765" cy="463800"/>
          </a:xfrm>
          <a:prstGeom prst="rect">
            <a:avLst/>
          </a:prstGeom>
          <a:noFill/>
          <a:ln>
            <a:noFill/>
          </a:ln>
        </p:spPr>
      </p:pic>
      <p:pic>
        <p:nvPicPr>
          <p:cNvPr id="2081" name="Google Shape;2081;p112"/>
          <p:cNvPicPr preferRelativeResize="0"/>
          <p:nvPr/>
        </p:nvPicPr>
        <p:blipFill>
          <a:blip r:embed="rId3">
            <a:alphaModFix/>
          </a:blip>
          <a:stretch>
            <a:fillRect/>
          </a:stretch>
        </p:blipFill>
        <p:spPr>
          <a:xfrm>
            <a:off x="3281826" y="2644249"/>
            <a:ext cx="543765" cy="463800"/>
          </a:xfrm>
          <a:prstGeom prst="rect">
            <a:avLst/>
          </a:prstGeom>
          <a:noFill/>
          <a:ln>
            <a:noFill/>
          </a:ln>
        </p:spPr>
      </p:pic>
      <p:pic>
        <p:nvPicPr>
          <p:cNvPr id="2082" name="Google Shape;2082;p112"/>
          <p:cNvPicPr preferRelativeResize="0"/>
          <p:nvPr/>
        </p:nvPicPr>
        <p:blipFill>
          <a:blip r:embed="rId3">
            <a:alphaModFix/>
          </a:blip>
          <a:stretch>
            <a:fillRect/>
          </a:stretch>
        </p:blipFill>
        <p:spPr>
          <a:xfrm>
            <a:off x="4069632" y="2644249"/>
            <a:ext cx="543765" cy="463800"/>
          </a:xfrm>
          <a:prstGeom prst="rect">
            <a:avLst/>
          </a:prstGeom>
          <a:noFill/>
          <a:ln>
            <a:noFill/>
          </a:ln>
        </p:spPr>
      </p:pic>
      <p:pic>
        <p:nvPicPr>
          <p:cNvPr id="2083" name="Google Shape;2083;p112"/>
          <p:cNvPicPr preferRelativeResize="0"/>
          <p:nvPr/>
        </p:nvPicPr>
        <p:blipFill>
          <a:blip r:embed="rId3">
            <a:alphaModFix/>
          </a:blip>
          <a:stretch>
            <a:fillRect/>
          </a:stretch>
        </p:blipFill>
        <p:spPr>
          <a:xfrm>
            <a:off x="4851501" y="2644249"/>
            <a:ext cx="543765" cy="463800"/>
          </a:xfrm>
          <a:prstGeom prst="rect">
            <a:avLst/>
          </a:prstGeom>
          <a:noFill/>
          <a:ln>
            <a:noFill/>
          </a:ln>
        </p:spPr>
      </p:pic>
      <p:pic>
        <p:nvPicPr>
          <p:cNvPr id="2084" name="Google Shape;2084;p112"/>
          <p:cNvPicPr preferRelativeResize="0"/>
          <p:nvPr/>
        </p:nvPicPr>
        <p:blipFill>
          <a:blip r:embed="rId3">
            <a:alphaModFix/>
          </a:blip>
          <a:stretch>
            <a:fillRect/>
          </a:stretch>
        </p:blipFill>
        <p:spPr>
          <a:xfrm>
            <a:off x="7826301" y="2612536"/>
            <a:ext cx="543765" cy="463800"/>
          </a:xfrm>
          <a:prstGeom prst="rect">
            <a:avLst/>
          </a:prstGeom>
          <a:noFill/>
          <a:ln>
            <a:noFill/>
          </a:ln>
        </p:spPr>
      </p:pic>
      <p:pic>
        <p:nvPicPr>
          <p:cNvPr id="2085" name="Google Shape;2085;p112"/>
          <p:cNvPicPr preferRelativeResize="0"/>
          <p:nvPr/>
        </p:nvPicPr>
        <p:blipFill>
          <a:blip r:embed="rId4">
            <a:alphaModFix/>
          </a:blip>
          <a:stretch>
            <a:fillRect/>
          </a:stretch>
        </p:blipFill>
        <p:spPr>
          <a:xfrm>
            <a:off x="5551710" y="2566218"/>
            <a:ext cx="548482" cy="556407"/>
          </a:xfrm>
          <a:prstGeom prst="rect">
            <a:avLst/>
          </a:prstGeom>
          <a:noFill/>
          <a:ln>
            <a:noFill/>
          </a:ln>
        </p:spPr>
      </p:pic>
      <p:pic>
        <p:nvPicPr>
          <p:cNvPr id="2086" name="Google Shape;2086;p112"/>
          <p:cNvPicPr preferRelativeResize="0"/>
          <p:nvPr/>
        </p:nvPicPr>
        <p:blipFill>
          <a:blip r:embed="rId4">
            <a:alphaModFix/>
          </a:blip>
          <a:stretch>
            <a:fillRect/>
          </a:stretch>
        </p:blipFill>
        <p:spPr>
          <a:xfrm>
            <a:off x="6336547" y="2566218"/>
            <a:ext cx="548482" cy="556407"/>
          </a:xfrm>
          <a:prstGeom prst="rect">
            <a:avLst/>
          </a:prstGeom>
          <a:noFill/>
          <a:ln>
            <a:noFill/>
          </a:ln>
        </p:spPr>
      </p:pic>
      <p:pic>
        <p:nvPicPr>
          <p:cNvPr id="2087" name="Google Shape;2087;p112"/>
          <p:cNvPicPr preferRelativeResize="0"/>
          <p:nvPr/>
        </p:nvPicPr>
        <p:blipFill>
          <a:blip r:embed="rId4">
            <a:alphaModFix/>
          </a:blip>
          <a:stretch>
            <a:fillRect/>
          </a:stretch>
        </p:blipFill>
        <p:spPr>
          <a:xfrm>
            <a:off x="7081422" y="2597943"/>
            <a:ext cx="548482" cy="556407"/>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91" name="Shape 2091"/>
        <p:cNvGrpSpPr/>
        <p:nvPr/>
      </p:nvGrpSpPr>
      <p:grpSpPr>
        <a:xfrm>
          <a:off x="0" y="0"/>
          <a:ext cx="0" cy="0"/>
        </a:xfrm>
      </p:grpSpPr>
      <p:sp>
        <p:nvSpPr>
          <p:cNvPr id="2092" name="Google Shape;2092;p113"/>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093" name="Google Shape;2093;p113"/>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2094" name="Google Shape;2094;p113"/>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2095" name="Google Shape;2095;p113"/>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096" name="Google Shape;2096;p113"/>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097" name="Google Shape;2097;p113"/>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098" name="Google Shape;2098;p113"/>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099" name="Google Shape;2099;p113"/>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00" name="Google Shape;2100;p113"/>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Akadeemiye</a:t>
            </a:r>
            <a:endParaRPr>
              <a:solidFill>
                <a:srgbClr val="000000"/>
              </a:solidFill>
              <a:latin typeface="Lexend"/>
              <a:ea typeface="Lexend"/>
              <a:cs typeface="Lexend"/>
              <a:sym typeface="Lexend"/>
            </a:endParaRPr>
          </a:p>
        </p:txBody>
      </p:sp>
      <p:cxnSp>
        <p:nvCxnSpPr>
          <p:cNvPr id="2101" name="Google Shape;2101;p113"/>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2102" name="Google Shape;2102;p113"/>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103" name="Google Shape;2103;p113"/>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2104" name="Google Shape;2104;p113"/>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2105" name="Google Shape;2105;p113"/>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106" name="Google Shape;2106;p113"/>
          <p:cNvGrpSpPr/>
          <p:nvPr/>
        </p:nvGrpSpPr>
        <p:grpSpPr>
          <a:xfrm flipH="1">
            <a:off x="3669564" y="3932182"/>
            <a:ext cx="1248041" cy="396900"/>
            <a:chOff x="2441679" y="3932182"/>
            <a:chExt cx="1248041" cy="396900"/>
          </a:xfrm>
        </p:grpSpPr>
        <p:sp>
          <p:nvSpPr>
            <p:cNvPr id="2107" name="Google Shape;2107;p113"/>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3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3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2108" name="Google Shape;2108;p113"/>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2109" name="Google Shape;2109;p113"/>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10" name="Google Shape;2110;p113"/>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11" name="Google Shape;2111;p113"/>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10:00</a:t>
            </a:r>
            <a:endParaRPr sz="1600">
              <a:solidFill>
                <a:srgbClr val="FFFFFF"/>
              </a:solidFill>
              <a:latin typeface="Lexend"/>
              <a:ea typeface="Lexend"/>
              <a:cs typeface="Lexend"/>
              <a:sym typeface="Lexend"/>
            </a:endParaRPr>
          </a:p>
        </p:txBody>
      </p:sp>
      <p:sp>
        <p:nvSpPr>
          <p:cNvPr id="2112" name="Google Shape;2112;p11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cxnSp>
        <p:nvCxnSpPr>
          <p:cNvPr id="2113" name="Google Shape;2113;p113"/>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114" name="Google Shape;2114;p113"/>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2115" name="Google Shape;2115;p113"/>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116" name="Google Shape;2116;p113"/>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2117" name="Google Shape;2117;p113"/>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118" name="Google Shape;2118;p113"/>
          <p:cNvSpPr txBox="1"/>
          <p:nvPr/>
        </p:nvSpPr>
        <p:spPr>
          <a:xfrm>
            <a:off x="6072175" y="1258075"/>
            <a:ext cx="2748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Jawiga qabow waxaa lagu muujiyaa xariiq buluug ah iyo saddexagallo.</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Jihada ay u jeedaan saddexagalladu waxay muujinaysaa jihada hawada qabow ee ugu badan taasoo keenta heerkul hoose iyo roob.</a:t>
            </a:r>
            <a:endParaRPr sz="1800">
              <a:latin typeface="Lexend"/>
              <a:ea typeface="Lexend"/>
              <a:cs typeface="Lexend"/>
              <a:sym typeface="Lexend"/>
            </a:endParaRPr>
          </a:p>
        </p:txBody>
      </p:sp>
      <p:sp>
        <p:nvSpPr>
          <p:cNvPr id="2119" name="Google Shape;2119;p113"/>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Cadaadiska hawada ee cufnaan kala duwan ayaa sidoo kale saameyn ku yeelan kara xaaladaha cimilada.</a:t>
            </a:r>
            <a:endParaRPr sz="1800">
              <a:latin typeface="Lexend"/>
              <a:ea typeface="Lexend"/>
              <a:cs typeface="Lexend"/>
              <a:sym typeface="Lexend"/>
            </a:endParaRPr>
          </a:p>
        </p:txBody>
      </p:sp>
      <p:sp>
        <p:nvSpPr>
          <p:cNvPr id="2120" name="Google Shape;2120;p113"/>
          <p:cNvSpPr/>
          <p:nvPr/>
        </p:nvSpPr>
        <p:spPr>
          <a:xfrm>
            <a:off x="365734" y="1265728"/>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121" name="Google Shape;2121;p113"/>
          <p:cNvGrpSpPr/>
          <p:nvPr/>
        </p:nvGrpSpPr>
        <p:grpSpPr>
          <a:xfrm>
            <a:off x="393275" y="1523948"/>
            <a:ext cx="3409023" cy="3215595"/>
            <a:chOff x="393275" y="1523948"/>
            <a:chExt cx="3409023" cy="3215595"/>
          </a:xfrm>
        </p:grpSpPr>
        <p:sp>
          <p:nvSpPr>
            <p:cNvPr id="2122" name="Google Shape;2122;p113"/>
            <p:cNvSpPr/>
            <p:nvPr/>
          </p:nvSpPr>
          <p:spPr>
            <a:xfrm>
              <a:off x="393275" y="1805843"/>
              <a:ext cx="3152775" cy="2933700"/>
            </a:xfrm>
            <a:custGeom>
              <a:rect l="l" t="t" r="r" b="b"/>
              <a:pathLst>
                <a:path w="126111" h="117348" extrusionOk="0">
                  <a:moveTo>
                    <a:pt x="0" y="2558"/>
                  </a:moveTo>
                  <a:cubicBezTo>
                    <a:pt x="17413" y="3947"/>
                    <a:pt x="83460" y="-8239"/>
                    <a:pt x="104478" y="10893"/>
                  </a:cubicBezTo>
                  <a:cubicBezTo>
                    <a:pt x="125497" y="30025"/>
                    <a:pt x="122506" y="99606"/>
                    <a:pt x="126111" y="117348"/>
                  </a:cubicBezTo>
                </a:path>
              </a:pathLst>
            </a:custGeom>
            <a:noFill/>
            <a:ln w="38100" cap="flat" cmpd="sng">
              <a:solidFill>
                <a:schemeClr val="accent2"/>
              </a:solidFill>
              <a:prstDash val="solid"/>
              <a:round/>
              <a:headEnd type="none" w="med" len="med"/>
              <a:tailEnd type="none" w="med" len="med"/>
            </a:ln>
          </p:spPr>
          <p:txBody>
            <a:bodyPr/>
            <a:lstStyle/>
            <a:p/>
          </p:txBody>
        </p:sp>
        <p:sp>
          <p:nvSpPr>
            <p:cNvPr id="2123" name="Google Shape;2123;p113"/>
            <p:cNvSpPr/>
            <p:nvPr/>
          </p:nvSpPr>
          <p:spPr>
            <a:xfrm>
              <a:off x="1502330" y="1523948"/>
              <a:ext cx="178200" cy="277500"/>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24" name="Google Shape;2124;p113"/>
            <p:cNvSpPr/>
            <p:nvPr/>
          </p:nvSpPr>
          <p:spPr>
            <a:xfrm rot="2585451">
              <a:off x="3005755" y="1832581"/>
              <a:ext cx="178290" cy="277202"/>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25" name="Google Shape;2125;p113"/>
            <p:cNvSpPr/>
            <p:nvPr/>
          </p:nvSpPr>
          <p:spPr>
            <a:xfrm rot="4542422">
              <a:off x="3458032" y="2992387"/>
              <a:ext cx="178629" cy="277440"/>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26" name="Google Shape;2126;p113"/>
            <p:cNvSpPr/>
            <p:nvPr/>
          </p:nvSpPr>
          <p:spPr>
            <a:xfrm rot="5128555">
              <a:off x="3567569" y="4322688"/>
              <a:ext cx="178757" cy="277489"/>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2127" name="Google Shape;2127;p113"/>
          <p:cNvGrpSpPr/>
          <p:nvPr/>
        </p:nvGrpSpPr>
        <p:grpSpPr>
          <a:xfrm rot="1458728">
            <a:off x="5305962" y="1420784"/>
            <a:ext cx="736841" cy="1169079"/>
            <a:chOff x="5624850" y="1313375"/>
            <a:chExt cx="736854" cy="1169100"/>
          </a:xfrm>
        </p:grpSpPr>
        <p:cxnSp>
          <p:nvCxnSpPr>
            <p:cNvPr id="2128" name="Google Shape;2128;p113"/>
            <p:cNvCxnSpPr/>
            <p:nvPr/>
          </p:nvCxnSpPr>
          <p:spPr>
            <a:xfrm>
              <a:off x="5624850" y="1313375"/>
              <a:ext cx="618900" cy="1169100"/>
            </a:xfrm>
            <a:prstGeom prst="straightConnector1">
              <a:avLst/>
            </a:prstGeom>
            <a:noFill/>
            <a:ln w="38100" cap="flat" cmpd="sng">
              <a:solidFill>
                <a:schemeClr val="accent2"/>
              </a:solidFill>
              <a:prstDash val="solid"/>
              <a:round/>
              <a:headEnd type="none" w="med" len="med"/>
              <a:tailEnd type="none" w="med" len="med"/>
            </a:ln>
          </p:spPr>
        </p:cxnSp>
        <p:sp>
          <p:nvSpPr>
            <p:cNvPr id="2129" name="Google Shape;2129;p113"/>
            <p:cNvSpPr/>
            <p:nvPr/>
          </p:nvSpPr>
          <p:spPr>
            <a:xfrm rot="3790565">
              <a:off x="5801793" y="1367073"/>
              <a:ext cx="178172" cy="277455"/>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30" name="Google Shape;2130;p113"/>
            <p:cNvSpPr/>
            <p:nvPr/>
          </p:nvSpPr>
          <p:spPr>
            <a:xfrm rot="3790565">
              <a:off x="6108668" y="1954773"/>
              <a:ext cx="178172" cy="277455"/>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2131" name="Google Shape;2131;p113"/>
          <p:cNvGrpSpPr/>
          <p:nvPr/>
        </p:nvGrpSpPr>
        <p:grpSpPr>
          <a:xfrm>
            <a:off x="1477885" y="1320642"/>
            <a:ext cx="3735237" cy="2185338"/>
            <a:chOff x="1630285" y="1473042"/>
            <a:chExt cx="3735237" cy="2185338"/>
          </a:xfrm>
        </p:grpSpPr>
        <p:sp>
          <p:nvSpPr>
            <p:cNvPr id="2132" name="Google Shape;2132;p113"/>
            <p:cNvSpPr/>
            <p:nvPr/>
          </p:nvSpPr>
          <p:spPr>
            <a:xfrm>
              <a:off x="1892373" y="17503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sp>
          <p:nvSpPr>
            <p:cNvPr id="2133" name="Google Shape;2133;p113"/>
            <p:cNvSpPr/>
            <p:nvPr/>
          </p:nvSpPr>
          <p:spPr>
            <a:xfrm>
              <a:off x="3515547" y="33859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12°C</a:t>
              </a:r>
              <a:endParaRPr sz="1800">
                <a:solidFill>
                  <a:srgbClr val="FFFFFF"/>
                </a:solidFill>
                <a:latin typeface="Lexend"/>
                <a:ea typeface="Lexend"/>
                <a:cs typeface="Lexend"/>
                <a:sym typeface="Lexend"/>
              </a:endParaRPr>
            </a:p>
          </p:txBody>
        </p:sp>
        <p:sp>
          <p:nvSpPr>
            <p:cNvPr id="2134" name="Google Shape;2134;p113"/>
            <p:cNvSpPr/>
            <p:nvPr/>
          </p:nvSpPr>
          <p:spPr>
            <a:xfrm>
              <a:off x="4726222" y="17171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9°C</a:t>
              </a:r>
              <a:endParaRPr sz="1800">
                <a:solidFill>
                  <a:srgbClr val="FFFFFF"/>
                </a:solidFill>
                <a:latin typeface="Lexend"/>
                <a:ea typeface="Lexend"/>
                <a:cs typeface="Lexend"/>
                <a:sym typeface="Lexend"/>
              </a:endParaRPr>
            </a:p>
          </p:txBody>
        </p:sp>
        <p:sp>
          <p:nvSpPr>
            <p:cNvPr id="2135" name="Google Shape;2135;p113"/>
            <p:cNvSpPr/>
            <p:nvPr/>
          </p:nvSpPr>
          <p:spPr>
            <a:xfrm>
              <a:off x="3326460" y="14730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13°C</a:t>
              </a:r>
              <a:endParaRPr sz="1800">
                <a:solidFill>
                  <a:srgbClr val="FFFFFF"/>
                </a:solidFill>
                <a:latin typeface="Lexend"/>
                <a:ea typeface="Lexend"/>
                <a:cs typeface="Lexend"/>
                <a:sym typeface="Lexend"/>
              </a:endParaRPr>
            </a:p>
          </p:txBody>
        </p:sp>
        <p:sp>
          <p:nvSpPr>
            <p:cNvPr id="2136" name="Google Shape;2136;p113"/>
            <p:cNvSpPr/>
            <p:nvPr/>
          </p:nvSpPr>
          <p:spPr>
            <a:xfrm>
              <a:off x="2645260" y="27528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2137" name="Google Shape;2137;p113"/>
            <p:cNvSpPr/>
            <p:nvPr/>
          </p:nvSpPr>
          <p:spPr>
            <a:xfrm>
              <a:off x="1630285" y="33443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300">
                  <a:solidFill>
                    <a:srgbClr val="FFFFFF"/>
                  </a:solidFill>
                  <a:latin typeface="Lexend"/>
                  <a:ea typeface="Lexend"/>
                  <a:cs typeface="Lexend"/>
                  <a:sym typeface="Lexend"/>
                </a:rPr>
                <a:t>18°C</a:t>
              </a:r>
              <a:endParaRPr sz="1800">
                <a:solidFill>
                  <a:srgbClr val="FFFFFF"/>
                </a:solidFill>
                <a:latin typeface="Lexend"/>
                <a:ea typeface="Lexend"/>
                <a:cs typeface="Lexend"/>
                <a:sym typeface="Lexend"/>
              </a:endParaRPr>
            </a:p>
          </p:txBody>
        </p:sp>
      </p:grpSp>
      <p:pic>
        <p:nvPicPr>
          <p:cNvPr id="2138" name="Google Shape;2138;p113"/>
          <p:cNvPicPr preferRelativeResize="0"/>
          <p:nvPr/>
        </p:nvPicPr>
        <p:blipFill>
          <a:blip r:embed="rId3">
            <a:alphaModFix/>
          </a:blip>
          <a:stretch>
            <a:fillRect/>
          </a:stretch>
        </p:blipFill>
        <p:spPr>
          <a:xfrm>
            <a:off x="2485034" y="2876811"/>
            <a:ext cx="654993" cy="441568"/>
          </a:xfrm>
          <a:prstGeom prst="rect">
            <a:avLst/>
          </a:prstGeom>
          <a:noFill/>
          <a:ln>
            <a:noFill/>
          </a:ln>
        </p:spPr>
      </p:pic>
      <p:pic>
        <p:nvPicPr>
          <p:cNvPr id="2139" name="Google Shape;2139;p113"/>
          <p:cNvPicPr preferRelativeResize="0"/>
          <p:nvPr/>
        </p:nvPicPr>
        <p:blipFill>
          <a:blip r:embed="rId3">
            <a:alphaModFix/>
          </a:blip>
          <a:stretch>
            <a:fillRect/>
          </a:stretch>
        </p:blipFill>
        <p:spPr>
          <a:xfrm>
            <a:off x="1744634" y="1939223"/>
            <a:ext cx="654993" cy="441568"/>
          </a:xfrm>
          <a:prstGeom prst="rect">
            <a:avLst/>
          </a:prstGeom>
          <a:noFill/>
          <a:ln>
            <a:noFill/>
          </a:ln>
        </p:spPr>
      </p:pic>
      <p:pic>
        <p:nvPicPr>
          <p:cNvPr id="2140" name="Google Shape;2140;p113"/>
          <p:cNvPicPr preferRelativeResize="0"/>
          <p:nvPr/>
        </p:nvPicPr>
        <p:blipFill>
          <a:blip r:embed="rId4">
            <a:alphaModFix/>
          </a:blip>
          <a:stretch>
            <a:fillRect/>
          </a:stretch>
        </p:blipFill>
        <p:spPr>
          <a:xfrm>
            <a:off x="3439278" y="1566224"/>
            <a:ext cx="548488" cy="621110"/>
          </a:xfrm>
          <a:prstGeom prst="rect">
            <a:avLst/>
          </a:prstGeom>
          <a:noFill/>
          <a:ln>
            <a:noFill/>
          </a:ln>
        </p:spPr>
      </p:pic>
      <p:pic>
        <p:nvPicPr>
          <p:cNvPr id="2141" name="Google Shape;2141;p113"/>
          <p:cNvPicPr preferRelativeResize="0"/>
          <p:nvPr/>
        </p:nvPicPr>
        <p:blipFill>
          <a:blip r:embed="rId4">
            <a:alphaModFix/>
          </a:blip>
          <a:stretch>
            <a:fillRect/>
          </a:stretch>
        </p:blipFill>
        <p:spPr>
          <a:xfrm>
            <a:off x="3633041" y="3436821"/>
            <a:ext cx="548488" cy="621110"/>
          </a:xfrm>
          <a:prstGeom prst="rect">
            <a:avLst/>
          </a:prstGeom>
          <a:noFill/>
          <a:ln>
            <a:noFill/>
          </a:ln>
        </p:spPr>
      </p:pic>
      <p:pic>
        <p:nvPicPr>
          <p:cNvPr id="2142" name="Google Shape;2142;p113"/>
          <p:cNvPicPr preferRelativeResize="0"/>
          <p:nvPr/>
        </p:nvPicPr>
        <p:blipFill>
          <a:blip r:embed="rId5">
            <a:alphaModFix/>
          </a:blip>
          <a:srcRect b="21869"/>
          <a:stretch>
            <a:fillRect/>
          </a:stretch>
        </p:blipFill>
        <p:spPr>
          <a:xfrm>
            <a:off x="4662775" y="1880273"/>
            <a:ext cx="469400" cy="421075"/>
          </a:xfrm>
          <a:prstGeom prst="rect">
            <a:avLst/>
          </a:prstGeom>
          <a:noFill/>
          <a:ln>
            <a:noFill/>
          </a:ln>
        </p:spPr>
      </p:pic>
      <p:pic>
        <p:nvPicPr>
          <p:cNvPr id="2143" name="Google Shape;2143;p113"/>
          <p:cNvPicPr preferRelativeResize="0"/>
          <p:nvPr/>
        </p:nvPicPr>
        <p:blipFill>
          <a:blip r:embed="rId6">
            <a:alphaModFix/>
          </a:blip>
          <a:stretch>
            <a:fillRect/>
          </a:stretch>
        </p:blipFill>
        <p:spPr>
          <a:xfrm>
            <a:off x="1621797" y="3469168"/>
            <a:ext cx="548482" cy="556407"/>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47" name="Shape 2147"/>
        <p:cNvGrpSpPr/>
        <p:nvPr/>
      </p:nvGrpSpPr>
      <p:grpSpPr>
        <a:xfrm>
          <a:off x="0" y="0"/>
          <a:ext cx="0" cy="0"/>
        </a:xfrm>
      </p:grpSpPr>
      <p:sp>
        <p:nvSpPr>
          <p:cNvPr id="2148" name="Google Shape;2148;p114"/>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49" name="Google Shape;2149;p114"/>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2150" name="Google Shape;2150;p114"/>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2151" name="Google Shape;2151;p114"/>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52" name="Google Shape;2152;p114"/>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53" name="Google Shape;2153;p114"/>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54" name="Google Shape;2154;p114"/>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155" name="Google Shape;2155;p114"/>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56" name="Google Shape;2156;p114"/>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2157" name="Google Shape;2157;p114"/>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2158" name="Google Shape;2158;p114"/>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159" name="Google Shape;2159;p114"/>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2160" name="Google Shape;2160;p114"/>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2161" name="Google Shape;2161;p114"/>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162" name="Google Shape;2162;p114"/>
          <p:cNvGrpSpPr/>
          <p:nvPr/>
        </p:nvGrpSpPr>
        <p:grpSpPr>
          <a:xfrm flipH="1">
            <a:off x="3669564" y="3932182"/>
            <a:ext cx="1248041" cy="396900"/>
            <a:chOff x="2441679" y="3932182"/>
            <a:chExt cx="1248041" cy="396900"/>
          </a:xfrm>
        </p:grpSpPr>
        <p:sp>
          <p:nvSpPr>
            <p:cNvPr id="2163" name="Google Shape;2163;p114"/>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2164" name="Google Shape;2164;p114"/>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2165" name="Google Shape;2165;p114"/>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66" name="Google Shape;2166;p114"/>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67" name="Google Shape;2167;p114"/>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10:00</a:t>
            </a:r>
            <a:endParaRPr sz="1600">
              <a:solidFill>
                <a:srgbClr val="FFFFFF"/>
              </a:solidFill>
              <a:latin typeface="Lexend"/>
              <a:ea typeface="Lexend"/>
              <a:cs typeface="Lexend"/>
              <a:sym typeface="Lexend"/>
            </a:endParaRPr>
          </a:p>
        </p:txBody>
      </p:sp>
      <p:sp>
        <p:nvSpPr>
          <p:cNvPr id="2168" name="Google Shape;2168;p11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Falanqaynta macluumaadka saadaasha dheeraadka ah (Analysing extra forecast information)</a:t>
            </a:r>
            <a:endParaRPr/>
          </a:p>
        </p:txBody>
      </p:sp>
      <p:cxnSp>
        <p:nvCxnSpPr>
          <p:cNvPr id="2169" name="Google Shape;2169;p114"/>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170" name="Google Shape;2170;p114"/>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2171" name="Google Shape;2171;p114"/>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172" name="Google Shape;2172;p114"/>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2173" name="Google Shape;2173;p114"/>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174" name="Google Shape;2174;p114"/>
          <p:cNvSpPr txBox="1"/>
          <p:nvPr/>
        </p:nvSpPr>
        <p:spPr>
          <a:xfrm>
            <a:off x="5693600" y="1258075"/>
            <a:ext cx="31266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Goobaha ay saameeyaan qabowga hore (cold fronts) ayaa u badan roobab.</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“Boqolleyda fursadda roobka (percentage chance of rainfall)” waxaa sidoo kale lagu muujin karaa khariidadda cimilada ama warbixinta cimilada.</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175" name="Google Shape;2175;p114"/>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Cadaadiska hawada ee cufnaanta kala duwan (Air pressures of different densities) ayaa sidoo kale saameyn ku yeelan kara xaaladaha cimilada.</a:t>
            </a:r>
            <a:endParaRPr sz="1800">
              <a:latin typeface="Lexend"/>
              <a:ea typeface="Lexend"/>
              <a:cs typeface="Lexend"/>
              <a:sym typeface="Lexend"/>
            </a:endParaRPr>
          </a:p>
        </p:txBody>
      </p:sp>
      <p:sp>
        <p:nvSpPr>
          <p:cNvPr id="2176" name="Google Shape;2176;p114"/>
          <p:cNvSpPr/>
          <p:nvPr/>
        </p:nvSpPr>
        <p:spPr>
          <a:xfrm>
            <a:off x="365734" y="1265728"/>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177" name="Google Shape;2177;p114"/>
          <p:cNvGrpSpPr/>
          <p:nvPr/>
        </p:nvGrpSpPr>
        <p:grpSpPr>
          <a:xfrm>
            <a:off x="393275" y="1523948"/>
            <a:ext cx="3409023" cy="3215595"/>
            <a:chOff x="393275" y="1523948"/>
            <a:chExt cx="3409023" cy="3215595"/>
          </a:xfrm>
        </p:grpSpPr>
        <p:sp>
          <p:nvSpPr>
            <p:cNvPr id="2178" name="Google Shape;2178;p114"/>
            <p:cNvSpPr/>
            <p:nvPr/>
          </p:nvSpPr>
          <p:spPr>
            <a:xfrm>
              <a:off x="393275" y="1805843"/>
              <a:ext cx="3152775" cy="2933700"/>
            </a:xfrm>
            <a:custGeom>
              <a:rect l="l" t="t" r="r" b="b"/>
              <a:pathLst>
                <a:path w="126111" h="117348" extrusionOk="0">
                  <a:moveTo>
                    <a:pt x="0" y="2558"/>
                  </a:moveTo>
                  <a:cubicBezTo>
                    <a:pt x="17413" y="3947"/>
                    <a:pt x="83460" y="-8239"/>
                    <a:pt x="104478" y="10893"/>
                  </a:cubicBezTo>
                  <a:cubicBezTo>
                    <a:pt x="125497" y="30025"/>
                    <a:pt x="122506" y="99606"/>
                    <a:pt x="126111" y="117348"/>
                  </a:cubicBezTo>
                </a:path>
              </a:pathLst>
            </a:custGeom>
            <a:noFill/>
            <a:ln w="38100" cap="flat" cmpd="sng">
              <a:solidFill>
                <a:schemeClr val="accent2"/>
              </a:solidFill>
              <a:prstDash val="solid"/>
              <a:round/>
              <a:headEnd type="none" w="med" len="med"/>
              <a:tailEnd type="none" w="med" len="med"/>
            </a:ln>
          </p:spPr>
          <p:txBody>
            <a:bodyPr/>
            <a:lstStyle/>
            <a:p/>
          </p:txBody>
        </p:sp>
        <p:sp>
          <p:nvSpPr>
            <p:cNvPr id="2179" name="Google Shape;2179;p114"/>
            <p:cNvSpPr/>
            <p:nvPr/>
          </p:nvSpPr>
          <p:spPr>
            <a:xfrm>
              <a:off x="1502330" y="1523948"/>
              <a:ext cx="178200" cy="277500"/>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80" name="Google Shape;2180;p114"/>
            <p:cNvSpPr/>
            <p:nvPr/>
          </p:nvSpPr>
          <p:spPr>
            <a:xfrm rot="2585451">
              <a:off x="3005755" y="1832581"/>
              <a:ext cx="178290" cy="277202"/>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81" name="Google Shape;2181;p114"/>
            <p:cNvSpPr/>
            <p:nvPr/>
          </p:nvSpPr>
          <p:spPr>
            <a:xfrm rot="4542422">
              <a:off x="3458032" y="2992387"/>
              <a:ext cx="178629" cy="277440"/>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82" name="Google Shape;2182;p114"/>
            <p:cNvSpPr/>
            <p:nvPr/>
          </p:nvSpPr>
          <p:spPr>
            <a:xfrm rot="5128555">
              <a:off x="3567569" y="4322688"/>
              <a:ext cx="178757" cy="277489"/>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2183" name="Google Shape;2183;p114"/>
          <p:cNvGrpSpPr/>
          <p:nvPr/>
        </p:nvGrpSpPr>
        <p:grpSpPr>
          <a:xfrm>
            <a:off x="1477875" y="1659390"/>
            <a:ext cx="3817000" cy="2283160"/>
            <a:chOff x="1477875" y="1250885"/>
            <a:chExt cx="3817000" cy="2283160"/>
          </a:xfrm>
        </p:grpSpPr>
        <p:sp>
          <p:nvSpPr>
            <p:cNvPr id="2184" name="Google Shape;2184;p114"/>
            <p:cNvSpPr/>
            <p:nvPr/>
          </p:nvSpPr>
          <p:spPr>
            <a:xfrm>
              <a:off x="1739975" y="1528147"/>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15%</a:t>
              </a:r>
              <a:endParaRPr sz="1700">
                <a:solidFill>
                  <a:srgbClr val="FFFFFF"/>
                </a:solidFill>
                <a:latin typeface="Lexend"/>
                <a:ea typeface="Lexend"/>
                <a:cs typeface="Lexend"/>
                <a:sym typeface="Lexend"/>
              </a:endParaRPr>
            </a:p>
          </p:txBody>
        </p:sp>
        <p:sp>
          <p:nvSpPr>
            <p:cNvPr id="2185" name="Google Shape;2185;p114"/>
            <p:cNvSpPr/>
            <p:nvPr/>
          </p:nvSpPr>
          <p:spPr>
            <a:xfrm>
              <a:off x="3363150" y="3108837"/>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55%</a:t>
              </a:r>
              <a:endParaRPr sz="1700">
                <a:solidFill>
                  <a:srgbClr val="FFFFFF"/>
                </a:solidFill>
                <a:latin typeface="Lexend"/>
                <a:ea typeface="Lexend"/>
                <a:cs typeface="Lexend"/>
                <a:sym typeface="Lexend"/>
              </a:endParaRPr>
            </a:p>
          </p:txBody>
        </p:sp>
        <p:sp>
          <p:nvSpPr>
            <p:cNvPr id="2186" name="Google Shape;2186;p114"/>
            <p:cNvSpPr/>
            <p:nvPr/>
          </p:nvSpPr>
          <p:spPr>
            <a:xfrm>
              <a:off x="4492075" y="1494975"/>
              <a:ext cx="8028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FFFFFF"/>
                  </a:solidFill>
                  <a:latin typeface="Lexend"/>
                  <a:ea typeface="Lexend"/>
                  <a:cs typeface="Lexend"/>
                  <a:sym typeface="Lexend"/>
                </a:rPr>
                <a:t>100%</a:t>
              </a:r>
              <a:endParaRPr sz="1600">
                <a:solidFill>
                  <a:srgbClr val="FFFFFF"/>
                </a:solidFill>
                <a:latin typeface="Lexend"/>
                <a:ea typeface="Lexend"/>
                <a:cs typeface="Lexend"/>
                <a:sym typeface="Lexend"/>
              </a:endParaRPr>
            </a:p>
          </p:txBody>
        </p:sp>
        <p:sp>
          <p:nvSpPr>
            <p:cNvPr id="2187" name="Google Shape;2187;p114"/>
            <p:cNvSpPr/>
            <p:nvPr/>
          </p:nvSpPr>
          <p:spPr>
            <a:xfrm>
              <a:off x="3174050" y="1250885"/>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60%</a:t>
              </a:r>
              <a:endParaRPr sz="1700">
                <a:solidFill>
                  <a:srgbClr val="FFFFFF"/>
                </a:solidFill>
                <a:latin typeface="Lexend"/>
                <a:ea typeface="Lexend"/>
                <a:cs typeface="Lexend"/>
                <a:sym typeface="Lexend"/>
              </a:endParaRPr>
            </a:p>
          </p:txBody>
        </p:sp>
        <p:sp>
          <p:nvSpPr>
            <p:cNvPr id="2188" name="Google Shape;2188;p114"/>
            <p:cNvSpPr/>
            <p:nvPr/>
          </p:nvSpPr>
          <p:spPr>
            <a:xfrm>
              <a:off x="2492850" y="2475711"/>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700">
                  <a:solidFill>
                    <a:srgbClr val="FFFFFF"/>
                  </a:solidFill>
                  <a:latin typeface="Lexend"/>
                  <a:ea typeface="Lexend"/>
                  <a:cs typeface="Lexend"/>
                  <a:sym typeface="Lexend"/>
                </a:rPr>
                <a:t>10%</a:t>
              </a:r>
              <a:endParaRPr sz="1700">
                <a:solidFill>
                  <a:srgbClr val="FFFFFF"/>
                </a:solidFill>
                <a:latin typeface="Lexend"/>
                <a:ea typeface="Lexend"/>
                <a:cs typeface="Lexend"/>
                <a:sym typeface="Lexend"/>
              </a:endParaRPr>
            </a:p>
          </p:txBody>
        </p:sp>
        <p:sp>
          <p:nvSpPr>
            <p:cNvPr id="2189" name="Google Shape;2189;p114"/>
            <p:cNvSpPr/>
            <p:nvPr/>
          </p:nvSpPr>
          <p:spPr>
            <a:xfrm>
              <a:off x="1477875" y="3122145"/>
              <a:ext cx="7146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FFFFFF"/>
                  </a:solidFill>
                  <a:latin typeface="Lexend"/>
                  <a:ea typeface="Lexend"/>
                  <a:cs typeface="Lexend"/>
                  <a:sym typeface="Lexend"/>
                </a:rPr>
                <a:t>&lt;</a:t>
              </a:r>
              <a:r>
                <a:rPr lang="en-GB" sz="800">
                  <a:solidFill>
                    <a:srgbClr val="FFFFFF"/>
                  </a:solidFill>
                  <a:latin typeface="Lexend"/>
                  <a:ea typeface="Lexend"/>
                  <a:cs typeface="Lexend"/>
                  <a:sym typeface="Lexend"/>
                </a:rPr>
                <a:t> </a:t>
              </a:r>
              <a:r>
                <a:rPr lang="en-GB" sz="16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93" name="Shape 2193"/>
        <p:cNvGrpSpPr/>
        <p:nvPr/>
      </p:nvGrpSpPr>
      <p:grpSpPr>
        <a:xfrm>
          <a:off x="0" y="0"/>
          <a:ext cx="0" cy="0"/>
        </a:xfrm>
      </p:grpSpPr>
      <p:sp>
        <p:nvSpPr>
          <p:cNvPr id="2194" name="Google Shape;2194;p115"/>
          <p:cNvSpPr/>
          <p:nvPr/>
        </p:nvSpPr>
        <p:spPr>
          <a:xfrm>
            <a:off x="365734" y="1265728"/>
            <a:ext cx="5014200" cy="3481500"/>
          </a:xfrm>
          <a:prstGeom prst="rect">
            <a:avLst/>
          </a:prstGeom>
          <a:solidFill>
            <a:srgbClr val="4285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95" name="Google Shape;2195;p115"/>
          <p:cNvSpPr/>
          <p:nvPr/>
        </p:nvSpPr>
        <p:spPr>
          <a:xfrm>
            <a:off x="-891036" y="1027484"/>
            <a:ext cx="6425564" cy="4140237"/>
          </a:xfrm>
          <a:custGeom>
            <a:rect l="l" t="t" r="r" b="b"/>
            <a:pathLst>
              <a:path w="300260" h="193469" extrusionOk="0">
                <a:moveTo>
                  <a:pt x="70920" y="84"/>
                </a:moveTo>
                <a:cubicBezTo>
                  <a:pt x="89716" y="-1122"/>
                  <a:pt x="109846" y="11006"/>
                  <a:pt x="130737" y="14943"/>
                </a:cubicBezTo>
                <a:cubicBezTo>
                  <a:pt x="151629" y="18880"/>
                  <a:pt x="181093" y="22119"/>
                  <a:pt x="196269" y="23706"/>
                </a:cubicBezTo>
                <a:cubicBezTo>
                  <a:pt x="211446" y="25294"/>
                  <a:pt x="214176" y="24278"/>
                  <a:pt x="221796" y="24468"/>
                </a:cubicBezTo>
                <a:cubicBezTo>
                  <a:pt x="229416" y="24659"/>
                  <a:pt x="236552" y="23790"/>
                  <a:pt x="241989" y="24849"/>
                </a:cubicBezTo>
                <a:cubicBezTo>
                  <a:pt x="247426" y="25908"/>
                  <a:pt x="249796" y="29354"/>
                  <a:pt x="254419" y="30821"/>
                </a:cubicBezTo>
                <a:cubicBezTo>
                  <a:pt x="259042" y="32288"/>
                  <a:pt x="265456" y="32096"/>
                  <a:pt x="269726" y="33649"/>
                </a:cubicBezTo>
                <a:cubicBezTo>
                  <a:pt x="273996" y="35202"/>
                  <a:pt x="277298" y="37160"/>
                  <a:pt x="280041" y="40138"/>
                </a:cubicBezTo>
                <a:cubicBezTo>
                  <a:pt x="282784" y="43116"/>
                  <a:pt x="285860" y="47908"/>
                  <a:pt x="286185" y="51519"/>
                </a:cubicBezTo>
                <a:cubicBezTo>
                  <a:pt x="286511" y="55130"/>
                  <a:pt x="285233" y="59139"/>
                  <a:pt x="281994" y="61806"/>
                </a:cubicBezTo>
                <a:cubicBezTo>
                  <a:pt x="278756" y="64473"/>
                  <a:pt x="269993" y="66124"/>
                  <a:pt x="266754" y="67521"/>
                </a:cubicBezTo>
                <a:cubicBezTo>
                  <a:pt x="263516" y="68918"/>
                  <a:pt x="265548" y="70950"/>
                  <a:pt x="262563" y="70188"/>
                </a:cubicBezTo>
                <a:cubicBezTo>
                  <a:pt x="259579" y="69426"/>
                  <a:pt x="249927" y="64918"/>
                  <a:pt x="248847" y="62949"/>
                </a:cubicBezTo>
                <a:cubicBezTo>
                  <a:pt x="247768" y="60981"/>
                  <a:pt x="257737" y="59901"/>
                  <a:pt x="256086" y="58377"/>
                </a:cubicBezTo>
                <a:cubicBezTo>
                  <a:pt x="254435" y="56853"/>
                  <a:pt x="244529" y="54059"/>
                  <a:pt x="238941" y="53805"/>
                </a:cubicBezTo>
                <a:cubicBezTo>
                  <a:pt x="233353" y="53551"/>
                  <a:pt x="225479" y="54059"/>
                  <a:pt x="222558" y="56853"/>
                </a:cubicBezTo>
                <a:cubicBezTo>
                  <a:pt x="219637" y="59647"/>
                  <a:pt x="220717" y="66886"/>
                  <a:pt x="221415" y="70569"/>
                </a:cubicBezTo>
                <a:cubicBezTo>
                  <a:pt x="222114" y="74252"/>
                  <a:pt x="225479" y="75903"/>
                  <a:pt x="226749" y="78951"/>
                </a:cubicBezTo>
                <a:cubicBezTo>
                  <a:pt x="228019" y="81999"/>
                  <a:pt x="226559" y="84412"/>
                  <a:pt x="229035" y="88857"/>
                </a:cubicBezTo>
                <a:cubicBezTo>
                  <a:pt x="231512" y="93302"/>
                  <a:pt x="237989" y="101049"/>
                  <a:pt x="241608" y="105621"/>
                </a:cubicBezTo>
                <a:cubicBezTo>
                  <a:pt x="245228" y="110193"/>
                  <a:pt x="246498" y="113622"/>
                  <a:pt x="250752" y="116289"/>
                </a:cubicBezTo>
                <a:cubicBezTo>
                  <a:pt x="255007" y="118956"/>
                  <a:pt x="263643" y="118004"/>
                  <a:pt x="267135" y="121623"/>
                </a:cubicBezTo>
                <a:cubicBezTo>
                  <a:pt x="270628" y="125243"/>
                  <a:pt x="270374" y="132545"/>
                  <a:pt x="271707" y="138006"/>
                </a:cubicBezTo>
                <a:cubicBezTo>
                  <a:pt x="273041" y="143467"/>
                  <a:pt x="273930" y="149881"/>
                  <a:pt x="275136" y="154389"/>
                </a:cubicBezTo>
                <a:cubicBezTo>
                  <a:pt x="276343" y="158898"/>
                  <a:pt x="277549" y="161628"/>
                  <a:pt x="278946" y="165057"/>
                </a:cubicBezTo>
                <a:cubicBezTo>
                  <a:pt x="280343" y="168486"/>
                  <a:pt x="282883" y="171852"/>
                  <a:pt x="283518" y="174963"/>
                </a:cubicBezTo>
                <a:cubicBezTo>
                  <a:pt x="284153" y="178075"/>
                  <a:pt x="321364" y="181567"/>
                  <a:pt x="282756" y="183726"/>
                </a:cubicBezTo>
                <a:cubicBezTo>
                  <a:pt x="244148" y="185885"/>
                  <a:pt x="98733" y="201633"/>
                  <a:pt x="51870" y="187917"/>
                </a:cubicBezTo>
                <a:cubicBezTo>
                  <a:pt x="5007" y="174201"/>
                  <a:pt x="7230" y="129053"/>
                  <a:pt x="1578" y="101430"/>
                </a:cubicBezTo>
                <a:cubicBezTo>
                  <a:pt x="-4073" y="73808"/>
                  <a:pt x="6404" y="39073"/>
                  <a:pt x="17961" y="22182"/>
                </a:cubicBezTo>
                <a:cubicBezTo>
                  <a:pt x="29518" y="5291"/>
                  <a:pt x="52124" y="1291"/>
                  <a:pt x="70920" y="84"/>
                </a:cubicBezTo>
                <a:close/>
              </a:path>
            </a:pathLst>
          </a:custGeom>
          <a:solidFill>
            <a:srgbClr val="D9EAD3"/>
          </a:solidFill>
          <a:ln w="28575" cap="flat" cmpd="sng">
            <a:solidFill>
              <a:srgbClr val="000000"/>
            </a:solidFill>
            <a:prstDash val="solid"/>
            <a:round/>
            <a:headEnd type="none" w="med" len="med"/>
            <a:tailEnd type="none" w="med" len="med"/>
          </a:ln>
        </p:spPr>
        <p:txBody>
          <a:bodyPr wrap="square">
            <a:normAutofit/>
          </a:bodyPr>
          <a:lstStyle/>
          <a:p/>
        </p:txBody>
      </p:sp>
      <p:sp>
        <p:nvSpPr>
          <p:cNvPr id="2196" name="Google Shape;2196;p115"/>
          <p:cNvSpPr/>
          <p:nvPr/>
        </p:nvSpPr>
        <p:spPr>
          <a:xfrm>
            <a:off x="-523026" y="1020496"/>
            <a:ext cx="5760944" cy="3560575"/>
          </a:xfrm>
          <a:custGeom>
            <a:rect l="l" t="t" r="r" b="b"/>
            <a:pathLst>
              <a:path w="269203" h="166382" extrusionOk="0">
                <a:moveTo>
                  <a:pt x="53723" y="411"/>
                </a:moveTo>
                <a:cubicBezTo>
                  <a:pt x="72564" y="-1965"/>
                  <a:pt x="93582" y="6682"/>
                  <a:pt x="113808" y="8251"/>
                </a:cubicBezTo>
                <a:cubicBezTo>
                  <a:pt x="134035" y="9820"/>
                  <a:pt x="158978" y="9561"/>
                  <a:pt x="175082" y="9823"/>
                </a:cubicBezTo>
                <a:cubicBezTo>
                  <a:pt x="191186" y="10085"/>
                  <a:pt x="200351" y="10412"/>
                  <a:pt x="210432" y="9823"/>
                </a:cubicBezTo>
                <a:cubicBezTo>
                  <a:pt x="220514" y="9234"/>
                  <a:pt x="230638" y="3601"/>
                  <a:pt x="235571" y="6287"/>
                </a:cubicBezTo>
                <a:cubicBezTo>
                  <a:pt x="240504" y="8973"/>
                  <a:pt x="236304" y="22218"/>
                  <a:pt x="240032" y="25938"/>
                </a:cubicBezTo>
                <a:cubicBezTo>
                  <a:pt x="243760" y="29658"/>
                  <a:pt x="253367" y="26637"/>
                  <a:pt x="257939" y="28605"/>
                </a:cubicBezTo>
                <a:cubicBezTo>
                  <a:pt x="262511" y="30574"/>
                  <a:pt x="265623" y="33876"/>
                  <a:pt x="267464" y="37749"/>
                </a:cubicBezTo>
                <a:cubicBezTo>
                  <a:pt x="269306" y="41623"/>
                  <a:pt x="269433" y="47782"/>
                  <a:pt x="268988" y="51846"/>
                </a:cubicBezTo>
                <a:cubicBezTo>
                  <a:pt x="268544" y="55910"/>
                  <a:pt x="268036" y="59466"/>
                  <a:pt x="264797" y="62133"/>
                </a:cubicBezTo>
                <a:cubicBezTo>
                  <a:pt x="261559" y="64800"/>
                  <a:pt x="252796" y="66451"/>
                  <a:pt x="249557" y="67848"/>
                </a:cubicBezTo>
                <a:cubicBezTo>
                  <a:pt x="246319" y="69245"/>
                  <a:pt x="248351" y="71277"/>
                  <a:pt x="245366" y="70515"/>
                </a:cubicBezTo>
                <a:cubicBezTo>
                  <a:pt x="242382" y="69753"/>
                  <a:pt x="232730" y="65245"/>
                  <a:pt x="231650" y="63276"/>
                </a:cubicBezTo>
                <a:cubicBezTo>
                  <a:pt x="230571" y="61308"/>
                  <a:pt x="240540" y="60228"/>
                  <a:pt x="238889" y="58704"/>
                </a:cubicBezTo>
                <a:cubicBezTo>
                  <a:pt x="237238" y="57180"/>
                  <a:pt x="227332" y="54386"/>
                  <a:pt x="221744" y="54132"/>
                </a:cubicBezTo>
                <a:cubicBezTo>
                  <a:pt x="216156" y="53878"/>
                  <a:pt x="208282" y="54386"/>
                  <a:pt x="205361" y="57180"/>
                </a:cubicBezTo>
                <a:cubicBezTo>
                  <a:pt x="202440" y="59974"/>
                  <a:pt x="203520" y="67213"/>
                  <a:pt x="204218" y="70896"/>
                </a:cubicBezTo>
                <a:cubicBezTo>
                  <a:pt x="204917" y="74579"/>
                  <a:pt x="208282" y="76230"/>
                  <a:pt x="209552" y="79278"/>
                </a:cubicBezTo>
                <a:cubicBezTo>
                  <a:pt x="210822" y="82326"/>
                  <a:pt x="209362" y="84739"/>
                  <a:pt x="211838" y="89184"/>
                </a:cubicBezTo>
                <a:cubicBezTo>
                  <a:pt x="214315" y="93629"/>
                  <a:pt x="220792" y="101376"/>
                  <a:pt x="224411" y="105948"/>
                </a:cubicBezTo>
                <a:cubicBezTo>
                  <a:pt x="228031" y="110520"/>
                  <a:pt x="229301" y="113949"/>
                  <a:pt x="233555" y="116616"/>
                </a:cubicBezTo>
                <a:cubicBezTo>
                  <a:pt x="237810" y="119283"/>
                  <a:pt x="246446" y="118331"/>
                  <a:pt x="249938" y="121950"/>
                </a:cubicBezTo>
                <a:cubicBezTo>
                  <a:pt x="253431" y="125570"/>
                  <a:pt x="253177" y="132872"/>
                  <a:pt x="254510" y="138333"/>
                </a:cubicBezTo>
                <a:cubicBezTo>
                  <a:pt x="255844" y="143794"/>
                  <a:pt x="257582" y="150041"/>
                  <a:pt x="257939" y="154716"/>
                </a:cubicBezTo>
                <a:cubicBezTo>
                  <a:pt x="258296" y="159391"/>
                  <a:pt x="263065" y="166382"/>
                  <a:pt x="256651" y="166382"/>
                </a:cubicBezTo>
                <a:cubicBezTo>
                  <a:pt x="250238" y="166382"/>
                  <a:pt x="241024" y="155898"/>
                  <a:pt x="219458" y="154716"/>
                </a:cubicBezTo>
                <a:cubicBezTo>
                  <a:pt x="197892" y="153534"/>
                  <a:pt x="150494" y="165107"/>
                  <a:pt x="127256" y="159288"/>
                </a:cubicBezTo>
                <a:cubicBezTo>
                  <a:pt x="104018" y="153469"/>
                  <a:pt x="96856" y="130597"/>
                  <a:pt x="80028" y="119802"/>
                </a:cubicBezTo>
                <a:cubicBezTo>
                  <a:pt x="63201" y="109007"/>
                  <a:pt x="39502" y="110734"/>
                  <a:pt x="26291" y="94518"/>
                </a:cubicBezTo>
                <a:cubicBezTo>
                  <a:pt x="13080" y="78303"/>
                  <a:pt x="-3808" y="38194"/>
                  <a:pt x="764" y="22509"/>
                </a:cubicBezTo>
                <a:cubicBezTo>
                  <a:pt x="5336" y="6825"/>
                  <a:pt x="34882" y="2787"/>
                  <a:pt x="53723" y="411"/>
                </a:cubicBezTo>
                <a:close/>
              </a:path>
            </a:pathLst>
          </a:custGeom>
          <a:solidFill>
            <a:srgbClr val="93C47D"/>
          </a:solidFill>
          <a:ln w="28575" cap="flat" cmpd="sng">
            <a:solidFill>
              <a:srgbClr val="000000"/>
            </a:solidFill>
            <a:prstDash val="solid"/>
            <a:round/>
            <a:headEnd type="none" w="med" len="med"/>
            <a:tailEnd type="none" w="med" len="med"/>
          </a:ln>
        </p:spPr>
        <p:txBody>
          <a:bodyPr wrap="square">
            <a:normAutofit/>
          </a:bodyPr>
          <a:lstStyle/>
          <a:p/>
        </p:txBody>
      </p:sp>
      <p:sp>
        <p:nvSpPr>
          <p:cNvPr id="2197" name="Google Shape;2197;p115"/>
          <p:cNvSpPr/>
          <p:nvPr/>
        </p:nvSpPr>
        <p:spPr>
          <a:xfrm>
            <a:off x="-1103578" y="825255"/>
            <a:ext cx="6598500" cy="44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98" name="Google Shape;2198;p115"/>
          <p:cNvSpPr/>
          <p:nvPr/>
        </p:nvSpPr>
        <p:spPr>
          <a:xfrm>
            <a:off x="-1103578" y="1192369"/>
            <a:ext cx="1469400" cy="39495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199" name="Google Shape;2199;p115"/>
          <p:cNvSpPr/>
          <p:nvPr/>
        </p:nvSpPr>
        <p:spPr>
          <a:xfrm>
            <a:off x="-178185" y="4747201"/>
            <a:ext cx="5764200" cy="980400"/>
          </a:xfrm>
          <a:prstGeom prst="rect">
            <a:avLst/>
          </a:prstGeom>
          <a:solidFill>
            <a:srgbClr val="FFFFFF"/>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00" name="Google Shape;2200;p115"/>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201" name="Google Shape;2201;p115"/>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02" name="Google Shape;2202;p115"/>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2203" name="Google Shape;2203;p115"/>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2204" name="Google Shape;2204;p115"/>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205" name="Google Shape;2205;p115"/>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2206" name="Google Shape;2206;p115"/>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2207" name="Google Shape;2207;p115"/>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208" name="Google Shape;2208;p115"/>
          <p:cNvGrpSpPr/>
          <p:nvPr/>
        </p:nvGrpSpPr>
        <p:grpSpPr>
          <a:xfrm flipH="1">
            <a:off x="3669564" y="3932182"/>
            <a:ext cx="1248041" cy="396900"/>
            <a:chOff x="2441679" y="3932182"/>
            <a:chExt cx="1248041" cy="396900"/>
          </a:xfrm>
        </p:grpSpPr>
        <p:sp>
          <p:nvSpPr>
            <p:cNvPr id="2209" name="Google Shape;2209;p115"/>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2210" name="Google Shape;2210;p115"/>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2211" name="Google Shape;2211;p115"/>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12" name="Google Shape;2212;p115"/>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13" name="Google Shape;2213;p115"/>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16:00</a:t>
            </a:r>
            <a:endParaRPr sz="1600">
              <a:solidFill>
                <a:srgbClr val="FFFFFF"/>
              </a:solidFill>
              <a:latin typeface="Lexend"/>
              <a:ea typeface="Lexend"/>
              <a:cs typeface="Lexend"/>
              <a:sym typeface="Lexend"/>
            </a:endParaRPr>
          </a:p>
        </p:txBody>
      </p:sp>
      <p:sp>
        <p:nvSpPr>
          <p:cNvPr id="2214" name="Google Shape;2214;p11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Falanqaynta macluumaadka saadaasha dheeraadka ah (Analysing extra forecast information)</a:t>
            </a:r>
            <a:endParaRPr/>
          </a:p>
        </p:txBody>
      </p:sp>
      <p:cxnSp>
        <p:nvCxnSpPr>
          <p:cNvPr id="2215" name="Google Shape;2215;p115"/>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216" name="Google Shape;2216;p115"/>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2217" name="Google Shape;2217;p115"/>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218" name="Google Shape;2218;p115"/>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2219" name="Google Shape;2219;p115"/>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220" name="Google Shape;2220;p115"/>
          <p:cNvSpPr txBox="1"/>
          <p:nvPr/>
        </p:nvSpPr>
        <p:spPr>
          <a:xfrm>
            <a:off x="6072175" y="1258075"/>
            <a:ext cx="2748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Qabowga hore (warm front) waxaa lagu muujiyaa xariiq cas iyo goobo nus ah (semicircles).</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Jihada ay u jeedaan goobo nuska (semicircles) ayaa muujinaysa jihada hawada diiran ee u badan (dominant warm air) taasoo keenta heerkul kulul iyo cirro cad.</a:t>
            </a:r>
            <a:endParaRPr sz="1800">
              <a:latin typeface="Lexend"/>
              <a:ea typeface="Lexend"/>
              <a:cs typeface="Lexend"/>
              <a:sym typeface="Lexend"/>
            </a:endParaRPr>
          </a:p>
        </p:txBody>
      </p:sp>
      <p:sp>
        <p:nvSpPr>
          <p:cNvPr id="2221" name="Google Shape;2221;p115"/>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Lexend"/>
                <a:cs typeface="Lexend"/>
                <a:sym typeface="Lexend"/>
              </a:rPr>
              <a:t>Cadaadiska hawada ee cufnaanta kala duwan (Air pressures of different densities) ayaa sidoo kale saameyn ku yeelan kara xaaladaha cimilada.</a:t>
            </a:r>
            <a:endParaRPr sz="1800">
              <a:latin typeface="Lexend"/>
              <a:ea typeface="Lexend"/>
              <a:cs typeface="Lexend"/>
              <a:sym typeface="Lexend"/>
            </a:endParaRPr>
          </a:p>
        </p:txBody>
      </p:sp>
      <p:grpSp>
        <p:nvGrpSpPr>
          <p:cNvPr id="2222" name="Google Shape;2222;p115"/>
          <p:cNvGrpSpPr/>
          <p:nvPr/>
        </p:nvGrpSpPr>
        <p:grpSpPr>
          <a:xfrm>
            <a:off x="5098094" y="1320942"/>
            <a:ext cx="1045200" cy="1320000"/>
            <a:chOff x="5098094" y="1320942"/>
            <a:chExt cx="1045200" cy="1320000"/>
          </a:xfrm>
        </p:grpSpPr>
        <p:cxnSp>
          <p:nvCxnSpPr>
            <p:cNvPr id="2223" name="Google Shape;2223;p115"/>
            <p:cNvCxnSpPr/>
            <p:nvPr/>
          </p:nvCxnSpPr>
          <p:spPr>
            <a:xfrm rot="1458224">
              <a:off x="5311272" y="1396473"/>
              <a:ext cx="618844" cy="1168939"/>
            </a:xfrm>
            <a:prstGeom prst="straightConnector1">
              <a:avLst/>
            </a:prstGeom>
            <a:noFill/>
            <a:ln w="38100" cap="flat" cmpd="sng">
              <a:solidFill>
                <a:srgbClr val="FF0000"/>
              </a:solidFill>
              <a:prstDash val="solid"/>
              <a:round/>
              <a:headEnd type="none" w="med" len="med"/>
              <a:tailEnd type="none" w="med" len="med"/>
            </a:ln>
          </p:spPr>
        </p:cxnSp>
        <p:sp>
          <p:nvSpPr>
            <p:cNvPr id="2224" name="Google Shape;2224;p115"/>
            <p:cNvSpPr/>
            <p:nvPr/>
          </p:nvSpPr>
          <p:spPr>
            <a:xfrm>
              <a:off x="5509450" y="1548900"/>
              <a:ext cx="228000" cy="228000"/>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25" name="Google Shape;2225;p115"/>
            <p:cNvSpPr/>
            <p:nvPr/>
          </p:nvSpPr>
          <p:spPr>
            <a:xfrm>
              <a:off x="5550000" y="2203200"/>
              <a:ext cx="228000" cy="228000"/>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226" name="Google Shape;2226;p115"/>
          <p:cNvSpPr/>
          <p:nvPr/>
        </p:nvSpPr>
        <p:spPr>
          <a:xfrm>
            <a:off x="365734" y="1265728"/>
            <a:ext cx="5014200" cy="348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227" name="Google Shape;2227;p115"/>
          <p:cNvGrpSpPr/>
          <p:nvPr/>
        </p:nvGrpSpPr>
        <p:grpSpPr>
          <a:xfrm>
            <a:off x="398825" y="2401684"/>
            <a:ext cx="4978475" cy="1641592"/>
            <a:chOff x="398825" y="2401684"/>
            <a:chExt cx="4978475" cy="1641592"/>
          </a:xfrm>
        </p:grpSpPr>
        <p:sp>
          <p:nvSpPr>
            <p:cNvPr id="2228" name="Google Shape;2228;p115"/>
            <p:cNvSpPr/>
            <p:nvPr/>
          </p:nvSpPr>
          <p:spPr>
            <a:xfrm>
              <a:off x="398825" y="2464876"/>
              <a:ext cx="4978475" cy="1578400"/>
            </a:xfrm>
            <a:custGeom>
              <a:rect l="l" t="t" r="r" b="b"/>
              <a:pathLst>
                <a:path w="199139" h="63136" extrusionOk="0">
                  <a:moveTo>
                    <a:pt x="0" y="29580"/>
                  </a:moveTo>
                  <a:cubicBezTo>
                    <a:pt x="17420" y="24767"/>
                    <a:pt x="71330" y="-4894"/>
                    <a:pt x="104520" y="699"/>
                  </a:cubicBezTo>
                  <a:cubicBezTo>
                    <a:pt x="137710" y="6292"/>
                    <a:pt x="183369" y="52730"/>
                    <a:pt x="199139" y="63136"/>
                  </a:cubicBezTo>
                </a:path>
              </a:pathLst>
            </a:custGeom>
            <a:noFill/>
            <a:ln w="38100" cap="flat" cmpd="sng">
              <a:solidFill>
                <a:srgbClr val="FF0000"/>
              </a:solidFill>
              <a:prstDash val="solid"/>
              <a:round/>
              <a:headEnd type="none" w="med" len="med"/>
              <a:tailEnd type="none" w="med" len="med"/>
            </a:ln>
          </p:spPr>
          <p:txBody>
            <a:bodyPr/>
            <a:lstStyle/>
            <a:p/>
          </p:txBody>
        </p:sp>
        <p:sp>
          <p:nvSpPr>
            <p:cNvPr id="2229" name="Google Shape;2229;p115"/>
            <p:cNvSpPr/>
            <p:nvPr/>
          </p:nvSpPr>
          <p:spPr>
            <a:xfrm rot="-3113615">
              <a:off x="4099580" y="2967973"/>
              <a:ext cx="227993" cy="227993"/>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30" name="Google Shape;2230;p115"/>
            <p:cNvSpPr/>
            <p:nvPr/>
          </p:nvSpPr>
          <p:spPr>
            <a:xfrm rot="-4054979">
              <a:off x="3231519" y="2436564"/>
              <a:ext cx="228140" cy="228140"/>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31" name="Google Shape;2231;p115"/>
            <p:cNvSpPr/>
            <p:nvPr/>
          </p:nvSpPr>
          <p:spPr>
            <a:xfrm rot="-6604782">
              <a:off x="839896" y="2853885"/>
              <a:ext cx="228063" cy="228063"/>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2232" name="Google Shape;2232;p115"/>
          <p:cNvGrpSpPr/>
          <p:nvPr/>
        </p:nvGrpSpPr>
        <p:grpSpPr>
          <a:xfrm>
            <a:off x="1477885" y="1320642"/>
            <a:ext cx="3735237" cy="2185338"/>
            <a:chOff x="1477885" y="1320642"/>
            <a:chExt cx="3735237" cy="2185338"/>
          </a:xfrm>
        </p:grpSpPr>
        <p:sp>
          <p:nvSpPr>
            <p:cNvPr id="2233" name="Google Shape;2233;p115"/>
            <p:cNvSpPr/>
            <p:nvPr/>
          </p:nvSpPr>
          <p:spPr>
            <a:xfrm>
              <a:off x="1739973" y="159790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21°C</a:t>
              </a:r>
              <a:endParaRPr sz="1800">
                <a:solidFill>
                  <a:srgbClr val="FFFFFF"/>
                </a:solidFill>
                <a:latin typeface="Lexend"/>
                <a:ea typeface="Lexend"/>
                <a:cs typeface="Lexend"/>
                <a:sym typeface="Lexend"/>
              </a:endParaRPr>
            </a:p>
          </p:txBody>
        </p:sp>
        <p:sp>
          <p:nvSpPr>
            <p:cNvPr id="2234" name="Google Shape;2234;p115"/>
            <p:cNvSpPr/>
            <p:nvPr/>
          </p:nvSpPr>
          <p:spPr>
            <a:xfrm>
              <a:off x="3363147" y="32335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14°C</a:t>
              </a:r>
              <a:endParaRPr sz="1800">
                <a:solidFill>
                  <a:srgbClr val="FFFFFF"/>
                </a:solidFill>
                <a:latin typeface="Lexend"/>
                <a:ea typeface="Lexend"/>
                <a:cs typeface="Lexend"/>
                <a:sym typeface="Lexend"/>
              </a:endParaRPr>
            </a:p>
          </p:txBody>
        </p:sp>
        <p:sp>
          <p:nvSpPr>
            <p:cNvPr id="2235" name="Google Shape;2235;p115"/>
            <p:cNvSpPr/>
            <p:nvPr/>
          </p:nvSpPr>
          <p:spPr>
            <a:xfrm>
              <a:off x="4573822" y="1564725"/>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19°C</a:t>
              </a:r>
              <a:endParaRPr sz="1800">
                <a:solidFill>
                  <a:srgbClr val="FFFFFF"/>
                </a:solidFill>
                <a:latin typeface="Lexend"/>
                <a:ea typeface="Lexend"/>
                <a:cs typeface="Lexend"/>
                <a:sym typeface="Lexend"/>
              </a:endParaRPr>
            </a:p>
          </p:txBody>
        </p:sp>
        <p:sp>
          <p:nvSpPr>
            <p:cNvPr id="2236" name="Google Shape;2236;p115"/>
            <p:cNvSpPr/>
            <p:nvPr/>
          </p:nvSpPr>
          <p:spPr>
            <a:xfrm>
              <a:off x="3174060" y="1320642"/>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20°C</a:t>
              </a:r>
              <a:endParaRPr sz="1800">
                <a:solidFill>
                  <a:srgbClr val="FFFFFF"/>
                </a:solidFill>
                <a:latin typeface="Lexend"/>
                <a:ea typeface="Lexend"/>
                <a:cs typeface="Lexend"/>
                <a:sym typeface="Lexend"/>
              </a:endParaRPr>
            </a:p>
          </p:txBody>
        </p:sp>
        <p:sp>
          <p:nvSpPr>
            <p:cNvPr id="2237" name="Google Shape;2237;p115"/>
            <p:cNvSpPr/>
            <p:nvPr/>
          </p:nvSpPr>
          <p:spPr>
            <a:xfrm>
              <a:off x="2492860" y="2600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16°C</a:t>
              </a:r>
              <a:endParaRPr sz="1800">
                <a:solidFill>
                  <a:srgbClr val="FFFFFF"/>
                </a:solidFill>
                <a:latin typeface="Lexend"/>
                <a:ea typeface="Lexend"/>
                <a:cs typeface="Lexend"/>
                <a:sym typeface="Lexend"/>
              </a:endParaRPr>
            </a:p>
          </p:txBody>
        </p:sp>
        <p:sp>
          <p:nvSpPr>
            <p:cNvPr id="2238" name="Google Shape;2238;p115"/>
            <p:cNvSpPr/>
            <p:nvPr/>
          </p:nvSpPr>
          <p:spPr>
            <a:xfrm>
              <a:off x="1477885" y="319190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000">
                  <a:solidFill>
                    <a:srgbClr val="FFFFFF"/>
                  </a:solidFill>
                  <a:latin typeface="Lexend"/>
                  <a:ea typeface="Lexend"/>
                  <a:cs typeface="Lexend"/>
                  <a:sym typeface="Lexend"/>
                </a:rPr>
                <a:t>17°C</a:t>
              </a:r>
              <a:endParaRPr sz="1800">
                <a:solidFill>
                  <a:srgbClr val="FFFFFF"/>
                </a:solidFill>
                <a:latin typeface="Lexend"/>
                <a:ea typeface="Lexend"/>
                <a:cs typeface="Lexend"/>
                <a:sym typeface="Lexend"/>
              </a:endParaRPr>
            </a:p>
          </p:txBody>
        </p:sp>
      </p:grpSp>
      <p:pic>
        <p:nvPicPr>
          <p:cNvPr id="2239" name="Google Shape;2239;p115"/>
          <p:cNvPicPr preferRelativeResize="0"/>
          <p:nvPr/>
        </p:nvPicPr>
        <p:blipFill>
          <a:blip r:embed="rId3">
            <a:alphaModFix/>
          </a:blip>
          <a:stretch>
            <a:fillRect/>
          </a:stretch>
        </p:blipFill>
        <p:spPr>
          <a:xfrm>
            <a:off x="1797885" y="1858749"/>
            <a:ext cx="548482" cy="556407"/>
          </a:xfrm>
          <a:prstGeom prst="rect">
            <a:avLst/>
          </a:prstGeom>
          <a:noFill/>
          <a:ln>
            <a:noFill/>
          </a:ln>
        </p:spPr>
      </p:pic>
      <p:pic>
        <p:nvPicPr>
          <p:cNvPr id="2240" name="Google Shape;2240;p115"/>
          <p:cNvPicPr preferRelativeResize="0"/>
          <p:nvPr/>
        </p:nvPicPr>
        <p:blipFill>
          <a:blip r:embed="rId3">
            <a:alphaModFix/>
          </a:blip>
          <a:stretch>
            <a:fillRect/>
          </a:stretch>
        </p:blipFill>
        <p:spPr>
          <a:xfrm>
            <a:off x="3121085" y="1555455"/>
            <a:ext cx="548482" cy="556407"/>
          </a:xfrm>
          <a:prstGeom prst="rect">
            <a:avLst/>
          </a:prstGeom>
          <a:noFill/>
          <a:ln>
            <a:noFill/>
          </a:ln>
        </p:spPr>
      </p:pic>
      <p:pic>
        <p:nvPicPr>
          <p:cNvPr id="2241" name="Google Shape;2241;p115"/>
          <p:cNvPicPr preferRelativeResize="0"/>
          <p:nvPr/>
        </p:nvPicPr>
        <p:blipFill>
          <a:blip r:embed="rId4">
            <a:alphaModFix/>
          </a:blip>
          <a:stretch>
            <a:fillRect/>
          </a:stretch>
        </p:blipFill>
        <p:spPr>
          <a:xfrm>
            <a:off x="2626834" y="2850448"/>
            <a:ext cx="654993" cy="441568"/>
          </a:xfrm>
          <a:prstGeom prst="rect">
            <a:avLst/>
          </a:prstGeom>
          <a:noFill/>
          <a:ln>
            <a:noFill/>
          </a:ln>
        </p:spPr>
      </p:pic>
      <p:pic>
        <p:nvPicPr>
          <p:cNvPr id="2242" name="Google Shape;2242;p115"/>
          <p:cNvPicPr preferRelativeResize="0"/>
          <p:nvPr/>
        </p:nvPicPr>
        <p:blipFill>
          <a:blip r:embed="rId4">
            <a:alphaModFix/>
          </a:blip>
          <a:stretch>
            <a:fillRect/>
          </a:stretch>
        </p:blipFill>
        <p:spPr>
          <a:xfrm>
            <a:off x="1470059" y="3518448"/>
            <a:ext cx="654993" cy="441568"/>
          </a:xfrm>
          <a:prstGeom prst="rect">
            <a:avLst/>
          </a:prstGeom>
          <a:noFill/>
          <a:ln>
            <a:noFill/>
          </a:ln>
        </p:spPr>
      </p:pic>
      <p:pic>
        <p:nvPicPr>
          <p:cNvPr id="2243" name="Google Shape;2243;p115"/>
          <p:cNvPicPr preferRelativeResize="0"/>
          <p:nvPr/>
        </p:nvPicPr>
        <p:blipFill>
          <a:blip r:embed="rId4">
            <a:alphaModFix/>
          </a:blip>
          <a:stretch>
            <a:fillRect/>
          </a:stretch>
        </p:blipFill>
        <p:spPr>
          <a:xfrm>
            <a:off x="4572009" y="1848423"/>
            <a:ext cx="654993" cy="441568"/>
          </a:xfrm>
          <a:prstGeom prst="rect">
            <a:avLst/>
          </a:prstGeom>
          <a:noFill/>
          <a:ln>
            <a:noFill/>
          </a:ln>
        </p:spPr>
      </p:pic>
      <p:pic>
        <p:nvPicPr>
          <p:cNvPr id="2244" name="Google Shape;2244;p115"/>
          <p:cNvPicPr preferRelativeResize="0"/>
          <p:nvPr/>
        </p:nvPicPr>
        <p:blipFill>
          <a:blip r:embed="rId5">
            <a:alphaModFix/>
          </a:blip>
          <a:stretch>
            <a:fillRect/>
          </a:stretch>
        </p:blipFill>
        <p:spPr>
          <a:xfrm>
            <a:off x="3434936" y="3573347"/>
            <a:ext cx="559939" cy="3293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48" name="Shape 2248"/>
        <p:cNvGrpSpPr/>
        <p:nvPr/>
      </p:nvGrpSpPr>
      <p:grpSpPr>
        <a:xfrm>
          <a:off x="0" y="0"/>
          <a:ext cx="0" cy="0"/>
        </a:xfrm>
      </p:grpSpPr>
      <p:pic>
        <p:nvPicPr>
          <p:cNvPr id="2249" name="Google Shape;2249;p116"/>
          <p:cNvPicPr preferRelativeResize="0"/>
          <p:nvPr/>
        </p:nvPicPr>
        <p:blipFill>
          <a:blip r:embed="rId3">
            <a:alphaModFix/>
          </a:blip>
          <a:srcRect l="348" t="347" r="268" b="456"/>
          <a:stretch>
            <a:fillRect/>
          </a:stretch>
        </p:blipFill>
        <p:spPr>
          <a:xfrm>
            <a:off x="343175" y="1247075"/>
            <a:ext cx="5053901" cy="3519350"/>
          </a:xfrm>
          <a:prstGeom prst="rect">
            <a:avLst/>
          </a:prstGeom>
          <a:noFill/>
          <a:ln>
            <a:noFill/>
          </a:ln>
        </p:spPr>
      </p:pic>
      <p:sp>
        <p:nvSpPr>
          <p:cNvPr id="2250" name="Google Shape;2250;p116"/>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251" name="Google Shape;2251;p116"/>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52" name="Google Shape;2252;p116"/>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2253" name="Google Shape;2253;p116"/>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2254" name="Google Shape;2254;p116"/>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255" name="Google Shape;2255;p116"/>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2256" name="Google Shape;2256;p116"/>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 (Deked)</a:t>
            </a:r>
            <a:endParaRPr>
              <a:solidFill>
                <a:srgbClr val="000000"/>
              </a:solidFill>
              <a:latin typeface="Lexend"/>
              <a:ea typeface="Lexend"/>
              <a:cs typeface="Lexend"/>
              <a:sym typeface="Lexend"/>
            </a:endParaRPr>
          </a:p>
        </p:txBody>
      </p:sp>
      <p:sp>
        <p:nvSpPr>
          <p:cNvPr id="2257" name="Google Shape;2257;p116"/>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258" name="Google Shape;2258;p116"/>
          <p:cNvGrpSpPr/>
          <p:nvPr/>
        </p:nvGrpSpPr>
        <p:grpSpPr>
          <a:xfrm flipH="1">
            <a:off x="3669564" y="3932182"/>
            <a:ext cx="1248041" cy="396900"/>
            <a:chOff x="2441679" y="3932182"/>
            <a:chExt cx="1248041" cy="396900"/>
          </a:xfrm>
        </p:grpSpPr>
        <p:sp>
          <p:nvSpPr>
            <p:cNvPr id="2259" name="Google Shape;2259;p116"/>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 (Magaalada Hore)</a:t>
              </a:r>
              <a:endParaRPr>
                <a:solidFill>
                  <a:srgbClr val="000000"/>
                </a:solidFill>
                <a:latin typeface="Lexend"/>
                <a:ea typeface="Lexend"/>
                <a:cs typeface="Lexend"/>
                <a:sym typeface="Lexend"/>
              </a:endParaRPr>
            </a:p>
          </p:txBody>
        </p:sp>
        <p:cxnSp>
          <p:nvCxnSpPr>
            <p:cNvPr id="2260" name="Google Shape;2260;p116"/>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2261" name="Google Shape;2261;p116"/>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62" name="Google Shape;2262;p116"/>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63" name="Google Shape;2263;p116"/>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16:00</a:t>
            </a:r>
            <a:endParaRPr sz="1600">
              <a:solidFill>
                <a:srgbClr val="FFFFFF"/>
              </a:solidFill>
              <a:latin typeface="Lexend"/>
              <a:ea typeface="Lexend"/>
              <a:cs typeface="Lexend"/>
              <a:sym typeface="Lexend"/>
            </a:endParaRPr>
          </a:p>
        </p:txBody>
      </p:sp>
      <p:sp>
        <p:nvSpPr>
          <p:cNvPr id="2264" name="Google Shape;2264;p11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cxnSp>
        <p:nvCxnSpPr>
          <p:cNvPr id="2265" name="Google Shape;2265;p116"/>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266" name="Google Shape;2266;p116"/>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2267" name="Google Shape;2267;p116"/>
          <p:cNvSpPr txBox="1"/>
          <p:nvPr/>
        </p:nvSpPr>
        <p:spPr>
          <a:xfrm>
            <a:off x="5611100" y="1247075"/>
            <a:ext cx="3208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Khariidadan cimiladu waxay muujinaysaa 'boqolkiiba fursada roobka' saddex meelood oo kala duwan.</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Qor qiyam ku habboon a iyo b.</a:t>
            </a:r>
            <a:r>
              <a:rPr lang="en-GB" sz="1100" i="1">
                <a:latin typeface="Lexend"/>
                <a:ea typeface="Times New Roman"/>
                <a:cs typeface="Times New Roman"/>
                <a:sym typeface="Times New Roman"/>
              </a:rPr>
              <a:t/>
            </a:r>
            <a:r>
              <a:rPr lang="en-GB" sz="1100">
                <a:latin typeface="Lexend"/>
                <a:ea typeface="Lexend"/>
                <a:cs typeface="Lexend"/>
                <a:sym typeface="Lexend"/>
              </a:rPr>
              <a:t/>
            </a:r>
            <a:r>
              <a:rPr lang="en-GB" sz="1100" i="1">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2268" name="Google Shape;2268;p116"/>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269" name="Google Shape;2269;p116"/>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2270" name="Google Shape;2270;p116"/>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271" name="Google Shape;2271;p116"/>
          <p:cNvSpPr/>
          <p:nvPr/>
        </p:nvSpPr>
        <p:spPr>
          <a:xfrm>
            <a:off x="2726035" y="1292750"/>
            <a:ext cx="2644400" cy="2998075"/>
          </a:xfrm>
          <a:custGeom>
            <a:rect l="l" t="t" r="r" b="b"/>
            <a:pathLst>
              <a:path w="105776" h="119923" extrusionOk="0">
                <a:moveTo>
                  <a:pt x="705" y="0"/>
                </a:moveTo>
                <a:cubicBezTo>
                  <a:pt x="2447" y="7197"/>
                  <a:pt x="-6355" y="23196"/>
                  <a:pt x="11157" y="43183"/>
                </a:cubicBezTo>
                <a:cubicBezTo>
                  <a:pt x="28669" y="63170"/>
                  <a:pt x="90006" y="107133"/>
                  <a:pt x="105776" y="119923"/>
                </a:cubicBezTo>
              </a:path>
            </a:pathLst>
          </a:custGeom>
          <a:noFill/>
          <a:ln w="38100" cap="flat" cmpd="sng">
            <a:solidFill>
              <a:schemeClr val="accent2"/>
            </a:solidFill>
            <a:prstDash val="solid"/>
            <a:round/>
            <a:headEnd type="none" w="med" len="med"/>
            <a:tailEnd type="none" w="med" len="med"/>
          </a:ln>
        </p:spPr>
        <p:txBody>
          <a:bodyPr wrap="square">
            <a:normAutofit/>
          </a:bodyPr>
          <a:lstStyle/>
          <a:p/>
        </p:txBody>
      </p:sp>
      <p:sp>
        <p:nvSpPr>
          <p:cNvPr id="2272" name="Google Shape;2272;p116"/>
          <p:cNvSpPr/>
          <p:nvPr/>
        </p:nvSpPr>
        <p:spPr>
          <a:xfrm rot="-5457869">
            <a:off x="2496167" y="1580690"/>
            <a:ext cx="178225" cy="277536"/>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273" name="Google Shape;2273;p116"/>
          <p:cNvSpPr/>
          <p:nvPr/>
        </p:nvSpPr>
        <p:spPr>
          <a:xfrm rot="-8100000">
            <a:off x="3036212" y="2561271"/>
            <a:ext cx="178191" cy="277469"/>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274" name="Google Shape;2274;p116"/>
          <p:cNvSpPr/>
          <p:nvPr/>
        </p:nvSpPr>
        <p:spPr>
          <a:xfrm rot="-8526486">
            <a:off x="4132850" y="3462152"/>
            <a:ext cx="178288" cy="277484"/>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275" name="Google Shape;2275;p116"/>
          <p:cNvSpPr/>
          <p:nvPr/>
        </p:nvSpPr>
        <p:spPr>
          <a:xfrm>
            <a:off x="3363150" y="3517342"/>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i="1">
                <a:solidFill>
                  <a:srgbClr val="FFFFFF"/>
                </a:solidFill>
                <a:latin typeface="Lexend"/>
                <a:ea typeface="Times New Roman"/>
                <a:cs typeface="Times New Roman"/>
                <a:sym typeface="Times New Roman"/>
              </a:rPr>
              <a:t>a</a:t>
            </a:r>
            <a:endParaRPr sz="2200" i="1">
              <a:solidFill>
                <a:srgbClr val="FFFFFF"/>
              </a:solidFill>
              <a:latin typeface="Times New Roman"/>
              <a:ea typeface="Times New Roman"/>
              <a:cs typeface="Times New Roman"/>
              <a:sym typeface="Times New Roman"/>
            </a:endParaRPr>
          </a:p>
        </p:txBody>
      </p:sp>
      <p:sp>
        <p:nvSpPr>
          <p:cNvPr id="2276" name="Google Shape;2276;p116"/>
          <p:cNvSpPr/>
          <p:nvPr/>
        </p:nvSpPr>
        <p:spPr>
          <a:xfrm>
            <a:off x="4573825" y="1903475"/>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i="1">
                <a:solidFill>
                  <a:schemeClr val="lt1"/>
                </a:solidFill>
                <a:latin typeface="Lexend"/>
                <a:ea typeface="Times New Roman"/>
                <a:cs typeface="Times New Roman"/>
                <a:sym typeface="Times New Roman"/>
              </a:rPr>
              <a:t>b</a:t>
            </a:r>
            <a:endParaRPr sz="1700">
              <a:solidFill>
                <a:srgbClr val="FFFFFF"/>
              </a:solidFill>
              <a:latin typeface="Lexend"/>
              <a:ea typeface="Lexend"/>
              <a:cs typeface="Lexend"/>
              <a:sym typeface="Lexend"/>
            </a:endParaRPr>
          </a:p>
        </p:txBody>
      </p:sp>
      <p:sp>
        <p:nvSpPr>
          <p:cNvPr id="2277" name="Google Shape;2277;p116"/>
          <p:cNvSpPr/>
          <p:nvPr/>
        </p:nvSpPr>
        <p:spPr>
          <a:xfrm>
            <a:off x="2492850" y="2884217"/>
            <a:ext cx="639300" cy="411900"/>
          </a:xfrm>
          <a:prstGeom prst="ellipse">
            <a:avLst/>
          </a:prstGeom>
          <a:solidFill>
            <a:srgbClr val="000000"/>
          </a:solidFill>
          <a:ln w="19050" cap="flat" cmpd="sng">
            <a:solidFill>
              <a:srgbClr val="F3F3F3"/>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65%</a:t>
            </a:r>
            <a:endParaRPr sz="1700">
              <a:solidFill>
                <a:srgbClr val="FFFFFF"/>
              </a:solidFill>
              <a:latin typeface="Lexend"/>
              <a:ea typeface="Lexend"/>
              <a:cs typeface="Lexend"/>
              <a:sym typeface="Lexend"/>
            </a:endParaRPr>
          </a:p>
        </p:txBody>
      </p:sp>
      <p:sp>
        <p:nvSpPr>
          <p:cNvPr id="2278" name="Google Shape;2278;p116"/>
          <p:cNvSpPr txBox="1"/>
          <p:nvPr/>
        </p:nvSpPr>
        <p:spPr>
          <a:xfrm>
            <a:off x="5611100" y="3436650"/>
            <a:ext cx="3208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a waa inay ku dhowaadaan 65%, halka b ay tahay inay aad uga hooseeyaan 65%.</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82" name="Shape 2282"/>
        <p:cNvGrpSpPr/>
        <p:nvPr/>
      </p:nvGrpSpPr>
      <p:grpSpPr>
        <a:xfrm>
          <a:off x="0" y="0"/>
          <a:ext cx="0" cy="0"/>
        </a:xfrm>
      </p:grpSpPr>
      <p:pic>
        <p:nvPicPr>
          <p:cNvPr id="2283" name="Google Shape;2283;p117"/>
          <p:cNvPicPr preferRelativeResize="0"/>
          <p:nvPr/>
        </p:nvPicPr>
        <p:blipFill>
          <a:blip r:embed="rId3">
            <a:alphaModFix/>
          </a:blip>
          <a:srcRect l="348" t="347" r="268" b="456"/>
          <a:stretch>
            <a:fillRect/>
          </a:stretch>
        </p:blipFill>
        <p:spPr>
          <a:xfrm>
            <a:off x="343175" y="1247075"/>
            <a:ext cx="5053901" cy="3519350"/>
          </a:xfrm>
          <a:prstGeom prst="rect">
            <a:avLst/>
          </a:prstGeom>
          <a:noFill/>
          <a:ln>
            <a:noFill/>
          </a:ln>
        </p:spPr>
      </p:pic>
      <p:sp>
        <p:nvSpPr>
          <p:cNvPr id="2284" name="Google Shape;2284;p117"/>
          <p:cNvSpPr txBox="1"/>
          <p:nvPr/>
        </p:nvSpPr>
        <p:spPr>
          <a:xfrm>
            <a:off x="422646" y="1314730"/>
            <a:ext cx="882300" cy="2292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285" name="Google Shape;2285;p117"/>
          <p:cNvSpPr/>
          <p:nvPr/>
        </p:nvSpPr>
        <p:spPr>
          <a:xfrm>
            <a:off x="2013327" y="23906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86" name="Google Shape;2286;p117"/>
          <p:cNvSpPr txBox="1"/>
          <p:nvPr/>
        </p:nvSpPr>
        <p:spPr>
          <a:xfrm>
            <a:off x="492224" y="2424770"/>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 (Academy)</a:t>
            </a:r>
            <a:endParaRPr>
              <a:solidFill>
                <a:srgbClr val="000000"/>
              </a:solidFill>
              <a:latin typeface="Lexend"/>
              <a:ea typeface="Lexend"/>
              <a:cs typeface="Lexend"/>
              <a:sym typeface="Lexend"/>
            </a:endParaRPr>
          </a:p>
        </p:txBody>
      </p:sp>
      <p:cxnSp>
        <p:nvCxnSpPr>
          <p:cNvPr id="2287" name="Google Shape;2287;p117"/>
          <p:cNvCxnSpPr/>
          <p:nvPr/>
        </p:nvCxnSpPr>
        <p:spPr>
          <a:xfrm flipH="1">
            <a:off x="1274441" y="2448979"/>
            <a:ext cx="804600" cy="188700"/>
          </a:xfrm>
          <a:prstGeom prst="straightConnector1">
            <a:avLst/>
          </a:prstGeom>
          <a:noFill/>
          <a:ln w="28575" cap="flat" cmpd="sng">
            <a:solidFill>
              <a:srgbClr val="000000"/>
            </a:solidFill>
            <a:prstDash val="solid"/>
            <a:round/>
            <a:headEnd type="none" w="med" len="med"/>
            <a:tailEnd type="none" w="med" len="med"/>
          </a:ln>
        </p:spPr>
      </p:cxnSp>
      <p:sp>
        <p:nvSpPr>
          <p:cNvPr id="2288" name="Google Shape;2288;p117"/>
          <p:cNvSpPr/>
          <p:nvPr/>
        </p:nvSpPr>
        <p:spPr>
          <a:xfrm rot="-4513154">
            <a:off x="4675837" y="2314398"/>
            <a:ext cx="117591" cy="117591"/>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289" name="Google Shape;2289;p117"/>
          <p:cNvCxnSpPr/>
          <p:nvPr/>
        </p:nvCxnSpPr>
        <p:spPr>
          <a:xfrm>
            <a:off x="4735999" y="2366451"/>
            <a:ext cx="61200" cy="514500"/>
          </a:xfrm>
          <a:prstGeom prst="straightConnector1">
            <a:avLst/>
          </a:prstGeom>
          <a:noFill/>
          <a:ln w="28575" cap="flat" cmpd="sng">
            <a:solidFill>
              <a:srgbClr val="000000"/>
            </a:solidFill>
            <a:prstDash val="solid"/>
            <a:round/>
            <a:headEnd type="none" w="med" len="med"/>
            <a:tailEnd type="none" w="med" len="med"/>
          </a:ln>
        </p:spPr>
      </p:cxnSp>
      <p:sp>
        <p:nvSpPr>
          <p:cNvPr id="2290" name="Google Shape;2290;p117"/>
          <p:cNvSpPr txBox="1"/>
          <p:nvPr/>
        </p:nvSpPr>
        <p:spPr>
          <a:xfrm>
            <a:off x="4343420" y="2872765"/>
            <a:ext cx="923400" cy="3969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 (Deked)</a:t>
            </a:r>
            <a:endParaRPr>
              <a:solidFill>
                <a:srgbClr val="000000"/>
              </a:solidFill>
              <a:latin typeface="Lexend"/>
              <a:ea typeface="Lexend"/>
              <a:cs typeface="Lexend"/>
              <a:sym typeface="Lexend"/>
            </a:endParaRPr>
          </a:p>
        </p:txBody>
      </p:sp>
      <p:sp>
        <p:nvSpPr>
          <p:cNvPr id="2291" name="Google Shape;2291;p117"/>
          <p:cNvSpPr/>
          <p:nvPr/>
        </p:nvSpPr>
        <p:spPr>
          <a:xfrm>
            <a:off x="3624005" y="3970066"/>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292" name="Google Shape;2292;p117"/>
          <p:cNvGrpSpPr/>
          <p:nvPr/>
        </p:nvGrpSpPr>
        <p:grpSpPr>
          <a:xfrm flipH="1">
            <a:off x="3669564" y="3932182"/>
            <a:ext cx="1248041" cy="396900"/>
            <a:chOff x="2441679" y="3932182"/>
            <a:chExt cx="1248041" cy="396900"/>
          </a:xfrm>
        </p:grpSpPr>
        <p:sp>
          <p:nvSpPr>
            <p:cNvPr id="2293" name="Google Shape;2293;p117"/>
            <p:cNvSpPr txBox="1"/>
            <p:nvPr/>
          </p:nvSpPr>
          <p:spPr>
            <a:xfrm>
              <a:off x="2441679" y="3932182"/>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 (Magaalada Hore)</a:t>
              </a:r>
              <a:endParaRPr>
                <a:solidFill>
                  <a:srgbClr val="000000"/>
                </a:solidFill>
                <a:latin typeface="Lexend"/>
                <a:ea typeface="Lexend"/>
                <a:cs typeface="Lexend"/>
                <a:sym typeface="Lexend"/>
              </a:endParaRPr>
            </a:p>
          </p:txBody>
        </p:sp>
        <p:cxnSp>
          <p:nvCxnSpPr>
            <p:cNvPr id="2294" name="Google Shape;2294;p117"/>
            <p:cNvCxnSpPr/>
            <p:nvPr/>
          </p:nvCxnSpPr>
          <p:spPr>
            <a:xfrm flipH="1">
              <a:off x="3239420" y="4028393"/>
              <a:ext cx="450300" cy="114300"/>
            </a:xfrm>
            <a:prstGeom prst="straightConnector1">
              <a:avLst/>
            </a:prstGeom>
            <a:noFill/>
            <a:ln w="28575" cap="flat" cmpd="sng">
              <a:solidFill>
                <a:srgbClr val="000000"/>
              </a:solidFill>
              <a:prstDash val="solid"/>
              <a:round/>
              <a:headEnd type="none" w="med" len="med"/>
              <a:tailEnd type="none" w="med" len="med"/>
            </a:ln>
          </p:spPr>
        </p:cxnSp>
      </p:grpSp>
      <p:sp>
        <p:nvSpPr>
          <p:cNvPr id="2295" name="Google Shape;2295;p117"/>
          <p:cNvSpPr/>
          <p:nvPr/>
        </p:nvSpPr>
        <p:spPr>
          <a:xfrm>
            <a:off x="3434917" y="2143452"/>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96" name="Google Shape;2296;p117"/>
          <p:cNvSpPr/>
          <p:nvPr/>
        </p:nvSpPr>
        <p:spPr>
          <a:xfrm>
            <a:off x="2753720" y="333695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297" name="Google Shape;2297;p117"/>
          <p:cNvSpPr txBox="1"/>
          <p:nvPr/>
        </p:nvSpPr>
        <p:spPr>
          <a:xfrm>
            <a:off x="4771686" y="4508108"/>
            <a:ext cx="594600" cy="228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16:00</a:t>
            </a:r>
            <a:endParaRPr sz="1600">
              <a:solidFill>
                <a:srgbClr val="FFFFFF"/>
              </a:solidFill>
              <a:latin typeface="Lexend"/>
              <a:ea typeface="Lexend"/>
              <a:cs typeface="Lexend"/>
              <a:sym typeface="Lexend"/>
            </a:endParaRPr>
          </a:p>
        </p:txBody>
      </p:sp>
      <p:sp>
        <p:nvSpPr>
          <p:cNvPr id="2298" name="Google Shape;2298;p117"/>
          <p:cNvSpPr txBox="1"/>
          <p:nvPr/>
        </p:nvSpPr>
        <p:spPr>
          <a:xfrm>
            <a:off x="5611100" y="1247075"/>
            <a:ext cx="3208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Kee ka mid ah meelahan ayaa u badan inuu leeyahay heerkul 25°C?</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a) Oakfield Academy</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b) Oakmoor</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c) Oakfield Harbour</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d) Oakfield Old Town</a:t>
            </a:r>
            <a:endParaRPr sz="1800">
              <a:latin typeface="Lexend"/>
              <a:ea typeface="Lexend"/>
              <a:cs typeface="Lexend"/>
              <a:sym typeface="Lexend"/>
            </a:endParaRPr>
          </a:p>
        </p:txBody>
      </p:sp>
      <p:sp>
        <p:nvSpPr>
          <p:cNvPr id="2299" name="Google Shape;2299;p11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cxnSp>
        <p:nvCxnSpPr>
          <p:cNvPr id="2300" name="Google Shape;2300;p117"/>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301" name="Google Shape;2301;p117"/>
          <p:cNvSpPr txBox="1"/>
          <p:nvPr/>
        </p:nvSpPr>
        <p:spPr>
          <a:xfrm>
            <a:off x="386375" y="4087685"/>
            <a:ext cx="372300" cy="27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ts val="1000"/>
              </a:spcAft>
              <a:buNone/>
            </a:pPr>
            <a:r>
              <a:rPr lang="en-GB" sz="1100">
                <a:solidFill>
                  <a:schemeClr val="dk1"/>
                </a:solidFill>
                <a:latin typeface="Lexend"/>
                <a:ea typeface="Lexend"/>
                <a:cs typeface="Lexend"/>
                <a:sym typeface="Lexend"/>
              </a:rPr>
              <a:t>N</a:t>
            </a:r>
            <a:endParaRPr sz="1800">
              <a:latin typeface="Lexend"/>
              <a:ea typeface="Lexend"/>
              <a:cs typeface="Lexend"/>
              <a:sym typeface="Lexend"/>
            </a:endParaRPr>
          </a:p>
        </p:txBody>
      </p:sp>
      <p:sp>
        <p:nvSpPr>
          <p:cNvPr id="2302" name="Google Shape;2302;p117"/>
          <p:cNvSpPr/>
          <p:nvPr/>
        </p:nvSpPr>
        <p:spPr>
          <a:xfrm>
            <a:off x="1738745" y="4004571"/>
            <a:ext cx="117600" cy="1176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303" name="Google Shape;2303;p117"/>
          <p:cNvCxnSpPr/>
          <p:nvPr/>
        </p:nvCxnSpPr>
        <p:spPr>
          <a:xfrm rot="10800000" flipH="1">
            <a:off x="1550225" y="4065550"/>
            <a:ext cx="240900" cy="172500"/>
          </a:xfrm>
          <a:prstGeom prst="straightConnector1">
            <a:avLst/>
          </a:prstGeom>
          <a:noFill/>
          <a:ln w="28575" cap="flat" cmpd="sng">
            <a:solidFill>
              <a:srgbClr val="000000"/>
            </a:solidFill>
            <a:prstDash val="solid"/>
            <a:round/>
            <a:headEnd type="none" w="med" len="med"/>
            <a:tailEnd type="none" w="med" len="med"/>
          </a:ln>
        </p:spPr>
      </p:cxnSp>
      <p:sp>
        <p:nvSpPr>
          <p:cNvPr id="2304" name="Google Shape;2304;p117"/>
          <p:cNvSpPr txBox="1"/>
          <p:nvPr/>
        </p:nvSpPr>
        <p:spPr>
          <a:xfrm>
            <a:off x="894450" y="4166718"/>
            <a:ext cx="923400" cy="2988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305" name="Google Shape;2305;p117"/>
          <p:cNvSpPr/>
          <p:nvPr/>
        </p:nvSpPr>
        <p:spPr>
          <a:xfrm>
            <a:off x="390600" y="1281425"/>
            <a:ext cx="3929550" cy="2713675"/>
          </a:xfrm>
          <a:custGeom>
            <a:rect l="l" t="t" r="r" b="b"/>
            <a:pathLst>
              <a:path w="157182" h="108547" extrusionOk="0">
                <a:moveTo>
                  <a:pt x="0" y="82779"/>
                </a:moveTo>
                <a:cubicBezTo>
                  <a:pt x="4789" y="84756"/>
                  <a:pt x="16635" y="90348"/>
                  <a:pt x="28736" y="94643"/>
                </a:cubicBezTo>
                <a:cubicBezTo>
                  <a:pt x="40837" y="98938"/>
                  <a:pt x="57274" y="108591"/>
                  <a:pt x="72608" y="108547"/>
                </a:cubicBezTo>
                <a:cubicBezTo>
                  <a:pt x="87942" y="108503"/>
                  <a:pt x="109952" y="99861"/>
                  <a:pt x="120742" y="94380"/>
                </a:cubicBezTo>
                <a:cubicBezTo>
                  <a:pt x="131533" y="88899"/>
                  <a:pt x="131375" y="86032"/>
                  <a:pt x="137351" y="75662"/>
                </a:cubicBezTo>
                <a:cubicBezTo>
                  <a:pt x="143327" y="65293"/>
                  <a:pt x="154136" y="43236"/>
                  <a:pt x="156596" y="32163"/>
                </a:cubicBezTo>
                <a:cubicBezTo>
                  <a:pt x="159057" y="21091"/>
                  <a:pt x="153037" y="14588"/>
                  <a:pt x="152114" y="9227"/>
                </a:cubicBezTo>
                <a:cubicBezTo>
                  <a:pt x="151191" y="3867"/>
                  <a:pt x="151235" y="1538"/>
                  <a:pt x="151059" y="0"/>
                </a:cubicBezTo>
              </a:path>
            </a:pathLst>
          </a:custGeom>
          <a:noFill/>
          <a:ln w="38100" cap="flat" cmpd="sng">
            <a:solidFill>
              <a:srgbClr val="FF0000"/>
            </a:solidFill>
            <a:prstDash val="solid"/>
            <a:round/>
            <a:headEnd type="none" w="med" len="med"/>
            <a:tailEnd type="none" w="med" len="med"/>
          </a:ln>
        </p:spPr>
        <p:txBody>
          <a:bodyPr wrap="square">
            <a:normAutofit/>
          </a:bodyPr>
          <a:lstStyle/>
          <a:p/>
        </p:txBody>
      </p:sp>
      <p:sp>
        <p:nvSpPr>
          <p:cNvPr id="2306" name="Google Shape;2306;p117"/>
          <p:cNvSpPr/>
          <p:nvPr/>
        </p:nvSpPr>
        <p:spPr>
          <a:xfrm rot="-4054979">
            <a:off x="1400069" y="3674989"/>
            <a:ext cx="228140" cy="228140"/>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307" name="Google Shape;2307;p117"/>
          <p:cNvSpPr/>
          <p:nvPr/>
        </p:nvSpPr>
        <p:spPr>
          <a:xfrm rot="-8327143">
            <a:off x="3520153" y="3337071"/>
            <a:ext cx="228115" cy="228115"/>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308" name="Google Shape;2308;p117"/>
          <p:cNvSpPr/>
          <p:nvPr/>
        </p:nvSpPr>
        <p:spPr>
          <a:xfrm rot="9629587">
            <a:off x="4127286" y="1588195"/>
            <a:ext cx="228198" cy="228198"/>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309" name="Google Shape;2309;p117"/>
          <p:cNvSpPr/>
          <p:nvPr/>
        </p:nvSpPr>
        <p:spPr>
          <a:xfrm rot="-9042230">
            <a:off x="3990327" y="2465981"/>
            <a:ext cx="228070" cy="228070"/>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310" name="Google Shape;2310;p117"/>
          <p:cNvSpPr/>
          <p:nvPr/>
        </p:nvSpPr>
        <p:spPr>
          <a:xfrm rot="-6357345">
            <a:off x="2599602" y="3774917"/>
            <a:ext cx="228087" cy="228087"/>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311" name="Google Shape;2311;p117"/>
          <p:cNvSpPr/>
          <p:nvPr/>
        </p:nvSpPr>
        <p:spPr>
          <a:xfrm rot="-4054979">
            <a:off x="598844" y="3361389"/>
            <a:ext cx="228140" cy="228140"/>
          </a:xfrm>
          <a:prstGeom prst="chord">
            <a:avLst>
              <a:gd name="adj1" fmla="val 15400373"/>
              <a:gd name="adj2" fmla="val 5879466"/>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312" name="Google Shape;2312;p117"/>
          <p:cNvSpPr/>
          <p:nvPr/>
        </p:nvSpPr>
        <p:spPr>
          <a:xfrm>
            <a:off x="2492860" y="2981480"/>
            <a:ext cx="639300" cy="272400"/>
          </a:xfrm>
          <a:prstGeom prst="roundRect">
            <a:avLst>
              <a:gd name="adj" fmla="val 35722"/>
            </a:avLst>
          </a:prstGeom>
          <a:solidFill>
            <a:srgbClr val="000000"/>
          </a:solidFill>
          <a:ln w="952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FFFFFF"/>
                </a:solidFill>
                <a:latin typeface="Lexend"/>
                <a:ea typeface="Lexend"/>
                <a:cs typeface="Lexend"/>
                <a:sym typeface="Lexend"/>
              </a:rPr>
              <a:t>23°C</a:t>
            </a:r>
            <a:endParaRPr sz="1800">
              <a:solidFill>
                <a:srgbClr val="FFFFFF"/>
              </a:solidFill>
              <a:latin typeface="Lexend"/>
              <a:ea typeface="Lexend"/>
              <a:cs typeface="Lexend"/>
              <a:sym typeface="Lexend"/>
            </a:endParaRPr>
          </a:p>
        </p:txBody>
      </p:sp>
      <p:pic>
        <p:nvPicPr>
          <p:cNvPr id="2313" name="Google Shape;2313;p117"/>
          <p:cNvPicPr preferRelativeResize="0"/>
          <p:nvPr/>
        </p:nvPicPr>
        <p:blipFill>
          <a:blip r:embed="rId4">
            <a:alphaModFix/>
          </a:blip>
          <a:stretch>
            <a:fillRect/>
          </a:stretch>
        </p:blipFill>
        <p:spPr>
          <a:xfrm>
            <a:off x="5418331" y="214345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17" name="Shape 2317"/>
        <p:cNvGrpSpPr/>
        <p:nvPr/>
      </p:nvGrpSpPr>
      <p:grpSpPr>
        <a:xfrm>
          <a:off x="0" y="0"/>
          <a:ext cx="0" cy="0"/>
        </a:xfrm>
      </p:grpSpPr>
      <p:sp>
        <p:nvSpPr>
          <p:cNvPr id="2318" name="Google Shape;2318;p11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Falanqaynta macluumaadka saadaasha dheeraadka ah</a:t>
            </a:r>
            <a:endParaRPr/>
          </a:p>
        </p:txBody>
      </p:sp>
      <p:sp>
        <p:nvSpPr>
          <p:cNvPr id="2319" name="Google Shape;2319;p118"/>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1) Warbixintan cimiladu waxay muujinaysaa saadaasha cimilada ee Oakfield Harbour.</a:t>
            </a:r>
            <a:r>
              <a:rPr lang="en-GB" sz="1400" b="1">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ct val="0"/>
              </a:spcAft>
              <a:buNone/>
            </a:pPr>
            <a:r>
              <a:rPr lang="en-GB" sz="1400">
                <a:latin typeface="Lexend"/>
                <a:ea typeface="Lexend"/>
                <a:cs typeface="Lexend"/>
                <a:sym typeface="Lexend"/>
              </a:rPr>
              <a:t>a) Jihada dabayshee keenta farqiga ugu badan iyo ugu yar ee u dhexeeya heerkulka hawada iyo heerkulka "feels like"?</a:t>
            </a:r>
            <a:endParaRPr sz="18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b) Dabayl qabow (cold front) ayaa ku soo duuli doonta Oakfield Harbour. Adigoo isticmaalaya warbixinta cimilada, qor waqtiga ugu macquulsan ee tani dhacdo, oo caddey jawaabtaada.</a:t>
            </a:r>
            <a:endParaRPr sz="1800">
              <a:latin typeface="Lexend"/>
              <a:ea typeface="Lexend"/>
              <a:cs typeface="Lexend"/>
              <a:sym typeface="Lexend"/>
            </a:endParaRPr>
          </a:p>
        </p:txBody>
      </p:sp>
      <p:graphicFrame>
        <p:nvGraphicFramePr>
          <p:cNvPr id="2320" name="Google Shape;2320;p118"/>
          <p:cNvGraphicFramePr>
            <a:graphicFrameLocks noGrp="1"/>
          </p:cNvGraphicFramePr>
          <p:nvPr/>
        </p:nvGraphicFramePr>
        <p:xfrm>
          <a:off x="324009" y="3365946"/>
          <a:ext cx="2109450" cy="1106475"/>
        </p:xfrm>
        <a:graphic>
          <a:graphicData uri="http://schemas.openxmlformats.org/drawingml/2006/table">
            <a:tbl>
              <a:tblPr>
                <a:noFill/>
                <a:tableStyleId>{DAE9959B-F1CB-4490-83DD-53336B36D040}</a:tableStyleId>
              </a:tblPr>
              <a:tblGrid>
                <a:gridCol w="2109450"/>
              </a:tblGrid>
              <a:tr h="442875">
                <a:tc>
                  <a:txBody>
                    <a:bodyPr vert="horz" wrap="square"/>
                    <a:lstStyle/>
                    <a:p>
                      <a:pPr marL="0" lvl="0" indent="0" algn="l" rtl="0">
                        <a:spcBef>
                          <a:spcPct val="0"/>
                        </a:spcBef>
                        <a:spcAft>
                          <a:spcPct val="0"/>
                        </a:spcAft>
                        <a:buNone/>
                      </a:pPr>
                      <a:r>
                        <a:rPr lang="en-GB" sz="900">
                          <a:latin typeface="Lexend"/>
                          <a:ea typeface="Lexend"/>
                          <a:cs typeface="Lexend"/>
                          <a:sym typeface="Lexend"/>
                        </a:rPr>
                        <a:t>heerkulka hawada (air temperature)</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9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900">
                          <a:latin typeface="Lexend"/>
                          <a:ea typeface="Lexend"/>
                          <a:cs typeface="Lexend"/>
                          <a:sym typeface="Lexend"/>
                        </a:rPr>
                        <a:t>jihada dabaysha (wind direction)</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21" name="Google Shape;2321;p118"/>
          <p:cNvGraphicFramePr>
            <a:graphicFrameLocks noGrp="1"/>
          </p:cNvGraphicFramePr>
          <p:nvPr/>
        </p:nvGraphicFramePr>
        <p:xfrm>
          <a:off x="2433459" y="23534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600">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22" name="Google Shape;2322;p118"/>
          <p:cNvGraphicFramePr>
            <a:graphicFrameLocks noGrp="1"/>
          </p:cNvGraphicFramePr>
          <p:nvPr/>
        </p:nvGraphicFramePr>
        <p:xfrm>
          <a:off x="2433459" y="38088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600">
                          <a:latin typeface="Lexend"/>
                          <a:ea typeface="Lexend"/>
                          <a:cs typeface="Lexend"/>
                          <a:sym typeface="Lexend"/>
                        </a:rPr>
                        <a:t>2</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11</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23" name="Google Shape;2323;p118"/>
          <p:cNvGraphicFramePr>
            <a:graphicFrameLocks noGrp="1"/>
          </p:cNvGraphicFramePr>
          <p:nvPr/>
        </p:nvGraphicFramePr>
        <p:xfrm>
          <a:off x="324009" y="44724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900">
                          <a:latin typeface="Lexend"/>
                          <a:ea typeface="Lexend"/>
                          <a:cs typeface="Lexend"/>
                          <a:sym typeface="Lexend"/>
                        </a:rPr>
                        <a:t>"feels like"</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24" name="Google Shape;2324;p118"/>
          <p:cNvGraphicFramePr>
            <a:graphicFrameLocks noGrp="1"/>
          </p:cNvGraphicFramePr>
          <p:nvPr/>
        </p:nvGraphicFramePr>
        <p:xfrm>
          <a:off x="2433459" y="44724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21°C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2325" name="Google Shape;2325;p118"/>
          <p:cNvPicPr preferRelativeResize="0"/>
          <p:nvPr/>
        </p:nvPicPr>
        <p:blipFill>
          <a:blip r:embed="rId3">
            <a:alphaModFix/>
          </a:blip>
          <a:stretch>
            <a:fillRect/>
          </a:stretch>
        </p:blipFill>
        <p:spPr>
          <a:xfrm>
            <a:off x="4043915" y="2713087"/>
            <a:ext cx="548488" cy="567498"/>
          </a:xfrm>
          <a:prstGeom prst="rect">
            <a:avLst/>
          </a:prstGeom>
          <a:noFill/>
          <a:ln>
            <a:noFill/>
          </a:ln>
        </p:spPr>
      </p:pic>
      <p:pic>
        <p:nvPicPr>
          <p:cNvPr id="2326" name="Google Shape;2326;p118"/>
          <p:cNvPicPr preferRelativeResize="0"/>
          <p:nvPr/>
        </p:nvPicPr>
        <p:blipFill>
          <a:blip r:embed="rId3">
            <a:alphaModFix/>
          </a:blip>
          <a:stretch>
            <a:fillRect/>
          </a:stretch>
        </p:blipFill>
        <p:spPr>
          <a:xfrm>
            <a:off x="2536140" y="2713087"/>
            <a:ext cx="548488" cy="567498"/>
          </a:xfrm>
          <a:prstGeom prst="rect">
            <a:avLst/>
          </a:prstGeom>
          <a:noFill/>
          <a:ln>
            <a:noFill/>
          </a:ln>
        </p:spPr>
      </p:pic>
      <p:pic>
        <p:nvPicPr>
          <p:cNvPr id="2327" name="Google Shape;2327;p118"/>
          <p:cNvPicPr preferRelativeResize="0"/>
          <p:nvPr/>
        </p:nvPicPr>
        <p:blipFill>
          <a:blip r:embed="rId3">
            <a:alphaModFix/>
          </a:blip>
          <a:stretch>
            <a:fillRect/>
          </a:stretch>
        </p:blipFill>
        <p:spPr>
          <a:xfrm>
            <a:off x="7824640" y="2713075"/>
            <a:ext cx="548488" cy="567498"/>
          </a:xfrm>
          <a:prstGeom prst="rect">
            <a:avLst/>
          </a:prstGeom>
          <a:noFill/>
          <a:ln>
            <a:noFill/>
          </a:ln>
        </p:spPr>
      </p:pic>
      <p:pic>
        <p:nvPicPr>
          <p:cNvPr id="2328" name="Google Shape;2328;p118"/>
          <p:cNvPicPr preferRelativeResize="0"/>
          <p:nvPr/>
        </p:nvPicPr>
        <p:blipFill>
          <a:blip r:embed="rId4">
            <a:alphaModFix/>
          </a:blip>
          <a:stretch>
            <a:fillRect/>
          </a:stretch>
        </p:blipFill>
        <p:spPr>
          <a:xfrm>
            <a:off x="7089616" y="2686281"/>
            <a:ext cx="548488" cy="621110"/>
          </a:xfrm>
          <a:prstGeom prst="rect">
            <a:avLst/>
          </a:prstGeom>
          <a:noFill/>
          <a:ln>
            <a:noFill/>
          </a:ln>
        </p:spPr>
      </p:pic>
      <p:pic>
        <p:nvPicPr>
          <p:cNvPr id="2329" name="Google Shape;2329;p118"/>
          <p:cNvPicPr preferRelativeResize="0"/>
          <p:nvPr/>
        </p:nvPicPr>
        <p:blipFill>
          <a:blip r:embed="rId5">
            <a:alphaModFix/>
          </a:blip>
          <a:srcRect b="21869"/>
          <a:stretch>
            <a:fillRect/>
          </a:stretch>
        </p:blipFill>
        <p:spPr>
          <a:xfrm>
            <a:off x="6334425" y="2818923"/>
            <a:ext cx="469400" cy="421075"/>
          </a:xfrm>
          <a:prstGeom prst="rect">
            <a:avLst/>
          </a:prstGeom>
          <a:noFill/>
          <a:ln>
            <a:noFill/>
          </a:ln>
        </p:spPr>
      </p:pic>
      <p:pic>
        <p:nvPicPr>
          <p:cNvPr id="2330" name="Google Shape;2330;p118"/>
          <p:cNvPicPr preferRelativeResize="0"/>
          <p:nvPr/>
        </p:nvPicPr>
        <p:blipFill>
          <a:blip r:embed="rId6">
            <a:alphaModFix/>
          </a:blip>
          <a:stretch>
            <a:fillRect/>
          </a:stretch>
        </p:blipFill>
        <p:spPr>
          <a:xfrm>
            <a:off x="5513522" y="2808673"/>
            <a:ext cx="654993" cy="441568"/>
          </a:xfrm>
          <a:prstGeom prst="rect">
            <a:avLst/>
          </a:prstGeom>
          <a:noFill/>
          <a:ln>
            <a:noFill/>
          </a:ln>
        </p:spPr>
      </p:pic>
      <p:pic>
        <p:nvPicPr>
          <p:cNvPr id="2331" name="Google Shape;2331;p118"/>
          <p:cNvPicPr preferRelativeResize="0"/>
          <p:nvPr/>
        </p:nvPicPr>
        <p:blipFill>
          <a:blip r:embed="rId7">
            <a:alphaModFix/>
          </a:blip>
          <a:stretch>
            <a:fillRect/>
          </a:stretch>
        </p:blipFill>
        <p:spPr>
          <a:xfrm>
            <a:off x="4778722" y="2751255"/>
            <a:ext cx="548482" cy="556407"/>
          </a:xfrm>
          <a:prstGeom prst="rect">
            <a:avLst/>
          </a:prstGeom>
          <a:noFill/>
          <a:ln>
            <a:noFill/>
          </a:ln>
        </p:spPr>
      </p:pic>
      <p:pic>
        <p:nvPicPr>
          <p:cNvPr id="2332" name="Google Shape;2332;p118"/>
          <p:cNvPicPr preferRelativeResize="0"/>
          <p:nvPr/>
        </p:nvPicPr>
        <p:blipFill>
          <a:blip r:embed="rId8">
            <a:alphaModFix/>
          </a:blip>
          <a:stretch>
            <a:fillRect/>
          </a:stretch>
        </p:blipFill>
        <p:spPr>
          <a:xfrm>
            <a:off x="3335091" y="2741794"/>
            <a:ext cx="458365" cy="510074"/>
          </a:xfrm>
          <a:prstGeom prst="rect">
            <a:avLst/>
          </a:prstGeom>
          <a:noFill/>
          <a:ln>
            <a:noFill/>
          </a:ln>
        </p:spPr>
      </p:pic>
    </p:spTree>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36" name="Shape 2336"/>
        <p:cNvGrpSpPr/>
        <p:nvPr/>
      </p:nvGrpSpPr>
      <p:grpSpPr>
        <a:xfrm>
          <a:off x="0" y="0"/>
          <a:ext cx="0" cy="0"/>
        </a:xfrm>
      </p:grpSpPr>
      <p:sp>
        <p:nvSpPr>
          <p:cNvPr id="2337" name="Google Shape;2337;p119"/>
          <p:cNvSpPr txBox="1"/>
          <p:nvPr/>
        </p:nvSpPr>
        <p:spPr>
          <a:xfrm>
            <a:off x="5441725" y="606275"/>
            <a:ext cx="33783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2) Qoyaanku (Humidity) wuxuu cabbiraa qadarka qoyaanka hawada. Sidoo kale wuxuu saameeyaa heerkulka "feels like".</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a) Maalintee, iyo waqtigee, ayaa jirtay farqiga ugu weyn ee u dhexeeya heerkulka hawada iyo heerkulka "feels like"?</a:t>
            </a:r>
            <a:endParaRPr sz="1800">
              <a:latin typeface="Lexend"/>
              <a:ea typeface="Lexend"/>
              <a:cs typeface="Lexend"/>
              <a:sym typeface="Lexend"/>
            </a:endParaRPr>
          </a:p>
        </p:txBody>
      </p:sp>
      <p:sp>
        <p:nvSpPr>
          <p:cNvPr id="2338" name="Google Shape;2338;p11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graphicFrame>
        <p:nvGraphicFramePr>
          <p:cNvPr id="2339" name="Google Shape;2339;p119"/>
          <p:cNvGraphicFramePr>
            <a:graphicFrameLocks noGrp="1"/>
          </p:cNvGraphicFramePr>
          <p:nvPr/>
        </p:nvGraphicFramePr>
        <p:xfrm>
          <a:off x="2273209" y="693637"/>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0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0" name="Google Shape;2340;p119"/>
          <p:cNvGraphicFramePr>
            <a:graphicFrameLocks noGrp="1"/>
          </p:cNvGraphicFramePr>
          <p:nvPr/>
        </p:nvGraphicFramePr>
        <p:xfrm>
          <a:off x="2273209" y="1980462"/>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000">
                          <a:latin typeface="Lexend"/>
                          <a:ea typeface="Lexend"/>
                          <a:cs typeface="Lexend"/>
                          <a:sym typeface="Lexend"/>
                        </a:rPr>
                        <a:t>30%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45%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65%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1" name="Google Shape;2341;p119"/>
          <p:cNvGraphicFramePr>
            <a:graphicFrameLocks noGrp="1"/>
          </p:cNvGraphicFramePr>
          <p:nvPr/>
        </p:nvGraphicFramePr>
        <p:xfrm>
          <a:off x="279109" y="1706162"/>
          <a:ext cx="1994100" cy="606120"/>
        </p:xfrm>
        <a:graphic>
          <a:graphicData uri="http://schemas.openxmlformats.org/drawingml/2006/table">
            <a:tbl>
              <a:tblPr>
                <a:noFill/>
                <a:tableStyleId>{DAE9959B-F1CB-4490-83DD-53336B36D040}</a:tableStyleId>
              </a:tblPr>
              <a:tblGrid>
                <a:gridCol w="1994100"/>
              </a:tblGrid>
              <a:tr h="274300">
                <a:tc>
                  <a:txBody>
                    <a:bodyPr vert="horz" wrap="square"/>
                    <a:lstStyle/>
                    <a:p>
                      <a:pPr marL="0" lvl="0" indent="0" algn="l" rtl="0">
                        <a:spcBef>
                          <a:spcPct val="0"/>
                        </a:spcBef>
                        <a:spcAft>
                          <a:spcPct val="0"/>
                        </a:spcAft>
                        <a:buNone/>
                      </a:pPr>
                      <a:r>
                        <a:rPr lang="en-GB" sz="1000">
                          <a:latin typeface="Lexend"/>
                          <a:ea typeface="Lexend"/>
                          <a:cs typeface="Lexend"/>
                          <a:sym typeface="Lexend"/>
                        </a:rPr>
                        <a:t>heerkulka hawada (air temperature)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0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2" name="Google Shape;2342;p119"/>
          <p:cNvGraphicFramePr>
            <a:graphicFrameLocks noGrp="1"/>
          </p:cNvGraphicFramePr>
          <p:nvPr/>
        </p:nvGraphicFramePr>
        <p:xfrm>
          <a:off x="279109" y="2312274"/>
          <a:ext cx="1994100" cy="331800"/>
        </p:xfrm>
        <a:graphic>
          <a:graphicData uri="http://schemas.openxmlformats.org/drawingml/2006/table">
            <a:tbl>
              <a:tblPr>
                <a:noFill/>
                <a:tableStyleId>{DAE9959B-F1CB-4490-83DD-53336B36D040}</a:tableStyleId>
              </a:tblPr>
              <a:tblGrid>
                <a:gridCol w="1994100"/>
              </a:tblGrid>
              <a:tr h="331800">
                <a:tc>
                  <a:txBody>
                    <a:bodyPr vert="horz" wrap="square"/>
                    <a:lstStyle/>
                    <a:p>
                      <a:pPr marL="0" lvl="0" indent="0" algn="l" rtl="0">
                        <a:spcBef>
                          <a:spcPct val="0"/>
                        </a:spcBef>
                        <a:spcAft>
                          <a:spcPct val="0"/>
                        </a:spcAft>
                        <a:buNone/>
                      </a:pPr>
                      <a:r>
                        <a:rPr lang="en-GB" sz="1000">
                          <a:latin typeface="Lexend"/>
                          <a:ea typeface="Lexend"/>
                          <a:cs typeface="Lexend"/>
                          <a:sym typeface="Lexend"/>
                        </a:rPr>
                        <a:t>"feels like"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3" name="Google Shape;2343;p119"/>
          <p:cNvGraphicFramePr>
            <a:graphicFrameLocks noGrp="1"/>
          </p:cNvGraphicFramePr>
          <p:nvPr/>
        </p:nvGraphicFramePr>
        <p:xfrm>
          <a:off x="2273209" y="2312287"/>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0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4" name="Google Shape;2344;p119"/>
          <p:cNvGraphicFramePr>
            <a:graphicFrameLocks noGrp="1"/>
          </p:cNvGraphicFramePr>
          <p:nvPr/>
        </p:nvGraphicFramePr>
        <p:xfrm>
          <a:off x="2273209" y="2869962"/>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0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5" name="Google Shape;2345;p119"/>
          <p:cNvGraphicFramePr>
            <a:graphicFrameLocks noGrp="1"/>
          </p:cNvGraphicFramePr>
          <p:nvPr/>
        </p:nvGraphicFramePr>
        <p:xfrm>
          <a:off x="2273209" y="4156787"/>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000">
                          <a:latin typeface="Lexend"/>
                          <a:ea typeface="Lexend"/>
                          <a:cs typeface="Lexend"/>
                          <a:sym typeface="Lexend"/>
                        </a:rPr>
                        <a:t>20%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6" name="Google Shape;2346;p119"/>
          <p:cNvGraphicFramePr>
            <a:graphicFrameLocks noGrp="1"/>
          </p:cNvGraphicFramePr>
          <p:nvPr/>
        </p:nvGraphicFramePr>
        <p:xfrm>
          <a:off x="279109" y="3882487"/>
          <a:ext cx="1994100" cy="606120"/>
        </p:xfrm>
        <a:graphic>
          <a:graphicData uri="http://schemas.openxmlformats.org/drawingml/2006/table">
            <a:tbl>
              <a:tblPr>
                <a:noFill/>
                <a:tableStyleId>{DAE9959B-F1CB-4490-83DD-53336B36D040}</a:tableStyleId>
              </a:tblPr>
              <a:tblGrid>
                <a:gridCol w="1994100"/>
              </a:tblGrid>
              <a:tr h="274300">
                <a:tc>
                  <a:txBody>
                    <a:bodyPr vert="horz" wrap="square"/>
                    <a:lstStyle/>
                    <a:p>
                      <a:pPr marL="0" lvl="0" indent="0" algn="l" rtl="0">
                        <a:spcBef>
                          <a:spcPct val="0"/>
                        </a:spcBef>
                        <a:spcAft>
                          <a:spcPct val="0"/>
                        </a:spcAft>
                        <a:buNone/>
                      </a:pPr>
                      <a:r>
                        <a:rPr lang="en-GB" sz="1000">
                          <a:latin typeface="Lexend"/>
                          <a:ea typeface="Lexend"/>
                          <a:cs typeface="Lexend"/>
                          <a:sym typeface="Lexend"/>
                        </a:rPr>
                        <a:t>heerkulka hawada (air temperature)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0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7" name="Google Shape;2347;p119"/>
          <p:cNvGraphicFramePr>
            <a:graphicFrameLocks noGrp="1"/>
          </p:cNvGraphicFramePr>
          <p:nvPr/>
        </p:nvGraphicFramePr>
        <p:xfrm>
          <a:off x="279109" y="4488599"/>
          <a:ext cx="1994100" cy="331800"/>
        </p:xfrm>
        <a:graphic>
          <a:graphicData uri="http://schemas.openxmlformats.org/drawingml/2006/table">
            <a:tbl>
              <a:tblPr>
                <a:noFill/>
                <a:tableStyleId>{DAE9959B-F1CB-4490-83DD-53336B36D040}</a:tableStyleId>
              </a:tblPr>
              <a:tblGrid>
                <a:gridCol w="1994100"/>
              </a:tblGrid>
              <a:tr h="331800">
                <a:tc>
                  <a:txBody>
                    <a:bodyPr vert="horz" wrap="square"/>
                    <a:lstStyle/>
                    <a:p>
                      <a:pPr marL="0" lvl="0" indent="0" algn="l" rtl="0">
                        <a:spcBef>
                          <a:spcPct val="0"/>
                        </a:spcBef>
                        <a:spcAft>
                          <a:spcPct val="0"/>
                        </a:spcAft>
                        <a:buNone/>
                      </a:pPr>
                      <a:r>
                        <a:rPr lang="en-GB" sz="1000">
                          <a:latin typeface="Lexend"/>
                          <a:ea typeface="Lexend"/>
                          <a:cs typeface="Lexend"/>
                          <a:sym typeface="Lexend"/>
                        </a:rPr>
                        <a:t>"feels like"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48" name="Google Shape;2348;p119"/>
          <p:cNvGraphicFramePr>
            <a:graphicFrameLocks noGrp="1"/>
          </p:cNvGraphicFramePr>
          <p:nvPr/>
        </p:nvGraphicFramePr>
        <p:xfrm>
          <a:off x="2273209" y="4488612"/>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0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349" name="Google Shape;2349;p119"/>
          <p:cNvSpPr txBox="1"/>
          <p:nvPr/>
        </p:nvSpPr>
        <p:spPr>
          <a:xfrm>
            <a:off x="324000" y="693625"/>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Warbixinta cimilada ee 1da Luulyo ee Oakfield Old Town.</a:t>
            </a:r>
            <a:endParaRPr sz="1600">
              <a:latin typeface="Lexend"/>
              <a:ea typeface="Lexend"/>
              <a:cs typeface="Lexend"/>
              <a:sym typeface="Lexend"/>
            </a:endParaRPr>
          </a:p>
        </p:txBody>
      </p:sp>
      <p:sp>
        <p:nvSpPr>
          <p:cNvPr id="2350" name="Google Shape;2350;p119"/>
          <p:cNvSpPr txBox="1"/>
          <p:nvPr/>
        </p:nvSpPr>
        <p:spPr>
          <a:xfrm>
            <a:off x="324000" y="2865463"/>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 cimilo 10dii Luulyo ee Oakfield Old Town.</a:t>
            </a:r>
            <a:endParaRPr sz="1600">
              <a:latin typeface="Lexend"/>
              <a:ea typeface="Lexend"/>
              <a:cs typeface="Lexend"/>
              <a:sym typeface="Lexend"/>
            </a:endParaRPr>
          </a:p>
        </p:txBody>
      </p:sp>
      <p:pic>
        <p:nvPicPr>
          <p:cNvPr id="2351" name="Google Shape;2351;p119"/>
          <p:cNvPicPr preferRelativeResize="0"/>
          <p:nvPr/>
        </p:nvPicPr>
        <p:blipFill>
          <a:blip r:embed="rId3">
            <a:alphaModFix/>
          </a:blip>
          <a:srcRect b="21869"/>
          <a:stretch>
            <a:fillRect/>
          </a:stretch>
        </p:blipFill>
        <p:spPr>
          <a:xfrm>
            <a:off x="2418488" y="1135463"/>
            <a:ext cx="517028" cy="463800"/>
          </a:xfrm>
          <a:prstGeom prst="rect">
            <a:avLst/>
          </a:prstGeom>
          <a:noFill/>
          <a:ln>
            <a:noFill/>
          </a:ln>
        </p:spPr>
      </p:pic>
      <p:pic>
        <p:nvPicPr>
          <p:cNvPr id="2352" name="Google Shape;2352;p119"/>
          <p:cNvPicPr preferRelativeResize="0"/>
          <p:nvPr/>
        </p:nvPicPr>
        <p:blipFill>
          <a:blip r:embed="rId4">
            <a:alphaModFix/>
          </a:blip>
          <a:stretch>
            <a:fillRect/>
          </a:stretch>
        </p:blipFill>
        <p:spPr>
          <a:xfrm>
            <a:off x="3129779" y="1056806"/>
            <a:ext cx="548488" cy="621110"/>
          </a:xfrm>
          <a:prstGeom prst="rect">
            <a:avLst/>
          </a:prstGeom>
          <a:noFill/>
          <a:ln>
            <a:noFill/>
          </a:ln>
        </p:spPr>
      </p:pic>
      <p:pic>
        <p:nvPicPr>
          <p:cNvPr id="2353" name="Google Shape;2353;p119"/>
          <p:cNvPicPr preferRelativeResize="0"/>
          <p:nvPr/>
        </p:nvPicPr>
        <p:blipFill>
          <a:blip r:embed="rId5">
            <a:alphaModFix/>
          </a:blip>
          <a:stretch>
            <a:fillRect/>
          </a:stretch>
        </p:blipFill>
        <p:spPr>
          <a:xfrm>
            <a:off x="3830422" y="1146573"/>
            <a:ext cx="654993" cy="441568"/>
          </a:xfrm>
          <a:prstGeom prst="rect">
            <a:avLst/>
          </a:prstGeom>
          <a:noFill/>
          <a:ln>
            <a:noFill/>
          </a:ln>
        </p:spPr>
      </p:pic>
      <p:pic>
        <p:nvPicPr>
          <p:cNvPr id="2354" name="Google Shape;2354;p119"/>
          <p:cNvPicPr preferRelativeResize="0"/>
          <p:nvPr/>
        </p:nvPicPr>
        <p:blipFill>
          <a:blip r:embed="rId6">
            <a:alphaModFix/>
          </a:blip>
          <a:stretch>
            <a:fillRect/>
          </a:stretch>
        </p:blipFill>
        <p:spPr>
          <a:xfrm>
            <a:off x="4637572" y="1089155"/>
            <a:ext cx="548482" cy="556407"/>
          </a:xfrm>
          <a:prstGeom prst="rect">
            <a:avLst/>
          </a:prstGeom>
          <a:noFill/>
          <a:ln>
            <a:noFill/>
          </a:ln>
        </p:spPr>
      </p:pic>
      <p:pic>
        <p:nvPicPr>
          <p:cNvPr id="2355" name="Google Shape;2355;p119"/>
          <p:cNvPicPr preferRelativeResize="0"/>
          <p:nvPr/>
        </p:nvPicPr>
        <p:blipFill>
          <a:blip r:embed="rId6">
            <a:alphaModFix/>
          </a:blip>
          <a:stretch>
            <a:fillRect/>
          </a:stretch>
        </p:blipFill>
        <p:spPr>
          <a:xfrm>
            <a:off x="3883672" y="3235180"/>
            <a:ext cx="548482" cy="556407"/>
          </a:xfrm>
          <a:prstGeom prst="rect">
            <a:avLst/>
          </a:prstGeom>
          <a:noFill/>
          <a:ln>
            <a:noFill/>
          </a:ln>
        </p:spPr>
      </p:pic>
      <p:pic>
        <p:nvPicPr>
          <p:cNvPr id="2356" name="Google Shape;2356;p119"/>
          <p:cNvPicPr preferRelativeResize="0"/>
          <p:nvPr/>
        </p:nvPicPr>
        <p:blipFill>
          <a:blip r:embed="rId6">
            <a:alphaModFix/>
          </a:blip>
          <a:stretch>
            <a:fillRect/>
          </a:stretch>
        </p:blipFill>
        <p:spPr>
          <a:xfrm>
            <a:off x="4637572" y="3235180"/>
            <a:ext cx="548482" cy="556407"/>
          </a:xfrm>
          <a:prstGeom prst="rect">
            <a:avLst/>
          </a:prstGeom>
          <a:noFill/>
          <a:ln>
            <a:noFill/>
          </a:ln>
        </p:spPr>
      </p:pic>
      <p:pic>
        <p:nvPicPr>
          <p:cNvPr id="2357" name="Google Shape;2357;p119"/>
          <p:cNvPicPr preferRelativeResize="0"/>
          <p:nvPr/>
        </p:nvPicPr>
        <p:blipFill>
          <a:blip r:embed="rId5">
            <a:alphaModFix/>
          </a:blip>
          <a:stretch>
            <a:fillRect/>
          </a:stretch>
        </p:blipFill>
        <p:spPr>
          <a:xfrm>
            <a:off x="2349522" y="3302323"/>
            <a:ext cx="654993" cy="441568"/>
          </a:xfrm>
          <a:prstGeom prst="rect">
            <a:avLst/>
          </a:prstGeom>
          <a:noFill/>
          <a:ln>
            <a:noFill/>
          </a:ln>
        </p:spPr>
      </p:pic>
      <p:pic>
        <p:nvPicPr>
          <p:cNvPr id="2358" name="Google Shape;2358;p119"/>
          <p:cNvPicPr preferRelativeResize="0"/>
          <p:nvPr/>
        </p:nvPicPr>
        <p:blipFill>
          <a:blip r:embed="rId5">
            <a:alphaModFix/>
          </a:blip>
          <a:stretch>
            <a:fillRect/>
          </a:stretch>
        </p:blipFill>
        <p:spPr>
          <a:xfrm>
            <a:off x="3076534" y="3302336"/>
            <a:ext cx="654993" cy="441568"/>
          </a:xfrm>
          <a:prstGeom prst="rect">
            <a:avLst/>
          </a:prstGeom>
          <a:noFill/>
          <a:ln>
            <a:noFill/>
          </a:ln>
        </p:spPr>
      </p:pic>
    </p:spTree>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62" name="Shape 2362"/>
        <p:cNvGrpSpPr/>
        <p:nvPr/>
      </p:nvGrpSpPr>
      <p:grpSpPr>
        <a:xfrm>
          <a:off x="0" y="0"/>
          <a:ext cx="0" cy="0"/>
        </a:xfrm>
      </p:grpSpPr>
      <p:sp>
        <p:nvSpPr>
          <p:cNvPr id="2363" name="Google Shape;2363;p12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graphicFrame>
        <p:nvGraphicFramePr>
          <p:cNvPr id="2364" name="Google Shape;2364;p120"/>
          <p:cNvGraphicFramePr>
            <a:graphicFrameLocks noGrp="1"/>
          </p:cNvGraphicFramePr>
          <p:nvPr/>
        </p:nvGraphicFramePr>
        <p:xfrm>
          <a:off x="2120809" y="693637"/>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3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365" name="Google Shape;2365;p120"/>
          <p:cNvSpPr txBox="1"/>
          <p:nvPr/>
        </p:nvSpPr>
        <p:spPr>
          <a:xfrm>
            <a:off x="5441725" y="606275"/>
            <a:ext cx="33783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2) Qoyaan (Humidity) waxay cabbirtaa xaddiga qoyaanka hawada ku jira. Waxay sidoo kale saamaysaa heerkulka "dareenka" (feels like).</a:t>
            </a:r>
            <a:endParaRPr sz="1800">
              <a:latin typeface="Lexend"/>
              <a:ea typeface="Lexend"/>
              <a:cs typeface="Lexend"/>
              <a:sym typeface="Lexend"/>
            </a:endParaRPr>
          </a:p>
          <a:p>
            <a:pPr marL="0" lvl="0" indent="0" algn="l" rtl="0">
              <a:spcBef>
                <a:spcPts val="1000"/>
              </a:spcBef>
              <a:spcAft>
                <a:spcPct val="0"/>
              </a:spcAft>
              <a:buNone/>
            </a:pPr>
            <a:endParaRPr sz="5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b) Dhammaystir jumladan:</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"Qoyaan sare (Humidity) waxay u badan tahay inay keento ___________ heerkulka 'dareenka' (feels like) marka la barbar dhigo heerkulka hawada."</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ct val="0"/>
              </a:spcAft>
              <a:buNone/>
            </a:pPr>
            <a:endParaRPr sz="5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c) Waa maxay xaaladaha cimilada ee keeni kara qoyaan sare (Humidity)?</a:t>
            </a:r>
            <a:endParaRPr sz="1800">
              <a:latin typeface="Lexend"/>
              <a:ea typeface="Lexend"/>
              <a:cs typeface="Lexend"/>
              <a:sym typeface="Lexend"/>
            </a:endParaRPr>
          </a:p>
        </p:txBody>
      </p:sp>
      <p:graphicFrame>
        <p:nvGraphicFramePr>
          <p:cNvPr id="2366" name="Google Shape;2366;p120"/>
          <p:cNvGraphicFramePr>
            <a:graphicFrameLocks noGrp="1"/>
          </p:cNvGraphicFramePr>
          <p:nvPr/>
        </p:nvGraphicFramePr>
        <p:xfrm>
          <a:off x="2120809" y="1980462"/>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300">
                          <a:latin typeface="Lexend"/>
                          <a:ea typeface="Lexend"/>
                          <a:cs typeface="Lexend"/>
                          <a:sym typeface="Lexend"/>
                        </a:rPr>
                        <a:t>30%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45%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65%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67" name="Google Shape;2367;p120"/>
          <p:cNvGraphicFramePr>
            <a:graphicFrameLocks noGrp="1"/>
          </p:cNvGraphicFramePr>
          <p:nvPr/>
        </p:nvGraphicFramePr>
        <p:xfrm>
          <a:off x="279109" y="1706162"/>
          <a:ext cx="1841700" cy="606120"/>
        </p:xfrm>
        <a:graphic>
          <a:graphicData uri="http://schemas.openxmlformats.org/drawingml/2006/table">
            <a:tbl>
              <a:tblPr>
                <a:noFill/>
                <a:tableStyleId>{DAE9959B-F1CB-4490-83DD-53336B36D040}</a:tableStyleId>
              </a:tblPr>
              <a:tblGrid>
                <a:gridCol w="1841700"/>
              </a:tblGrid>
              <a:tr h="274300">
                <a:tc>
                  <a:txBody>
                    <a:bodyPr vert="horz" wrap="square"/>
                    <a:lstStyle/>
                    <a:p>
                      <a:pPr marL="0" lvl="0" indent="0" algn="l" rtl="0">
                        <a:spcBef>
                          <a:spcPct val="0"/>
                        </a:spcBef>
                        <a:spcAft>
                          <a:spcPct val="0"/>
                        </a:spcAft>
                        <a:buNone/>
                      </a:pPr>
                      <a:r>
                        <a:rPr lang="en-GB" sz="13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68" name="Google Shape;2368;p120"/>
          <p:cNvGraphicFramePr>
            <a:graphicFrameLocks noGrp="1"/>
          </p:cNvGraphicFramePr>
          <p:nvPr/>
        </p:nvGraphicFramePr>
        <p:xfrm>
          <a:off x="279109" y="2312274"/>
          <a:ext cx="1841700" cy="331800"/>
        </p:xfrm>
        <a:graphic>
          <a:graphicData uri="http://schemas.openxmlformats.org/drawingml/2006/table">
            <a:tbl>
              <a:tblPr>
                <a:noFill/>
                <a:tableStyleId>{DAE9959B-F1CB-4490-83DD-53336B36D040}</a:tableStyleId>
              </a:tblPr>
              <a:tblGrid>
                <a:gridCol w="184170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"dareenka" (feels like)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69" name="Google Shape;2369;p120"/>
          <p:cNvGraphicFramePr>
            <a:graphicFrameLocks noGrp="1"/>
          </p:cNvGraphicFramePr>
          <p:nvPr/>
        </p:nvGraphicFramePr>
        <p:xfrm>
          <a:off x="2120809" y="2312287"/>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3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70" name="Google Shape;2370;p120"/>
          <p:cNvGraphicFramePr>
            <a:graphicFrameLocks noGrp="1"/>
          </p:cNvGraphicFramePr>
          <p:nvPr/>
        </p:nvGraphicFramePr>
        <p:xfrm>
          <a:off x="2120809" y="2869962"/>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3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71" name="Google Shape;2371;p120"/>
          <p:cNvGraphicFramePr>
            <a:graphicFrameLocks noGrp="1"/>
          </p:cNvGraphicFramePr>
          <p:nvPr/>
        </p:nvGraphicFramePr>
        <p:xfrm>
          <a:off x="2120809" y="4156787"/>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300">
                          <a:latin typeface="Lexend"/>
                          <a:ea typeface="Lexend"/>
                          <a:cs typeface="Lexend"/>
                          <a:sym typeface="Lexend"/>
                        </a:rPr>
                        <a:t>20%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72" name="Google Shape;2372;p120"/>
          <p:cNvGraphicFramePr>
            <a:graphicFrameLocks noGrp="1"/>
          </p:cNvGraphicFramePr>
          <p:nvPr/>
        </p:nvGraphicFramePr>
        <p:xfrm>
          <a:off x="279109" y="3882487"/>
          <a:ext cx="1841700" cy="606120"/>
        </p:xfrm>
        <a:graphic>
          <a:graphicData uri="http://schemas.openxmlformats.org/drawingml/2006/table">
            <a:tbl>
              <a:tblPr>
                <a:noFill/>
                <a:tableStyleId>{DAE9959B-F1CB-4490-83DD-53336B36D040}</a:tableStyleId>
              </a:tblPr>
              <a:tblGrid>
                <a:gridCol w="1841700"/>
              </a:tblGrid>
              <a:tr h="274300">
                <a:tc>
                  <a:txBody>
                    <a:bodyPr vert="horz" wrap="square"/>
                    <a:lstStyle/>
                    <a:p>
                      <a:pPr marL="0" lvl="0" indent="0" algn="l" rtl="0">
                        <a:spcBef>
                          <a:spcPct val="0"/>
                        </a:spcBef>
                        <a:spcAft>
                          <a:spcPct val="0"/>
                        </a:spcAft>
                        <a:buNone/>
                      </a:pPr>
                      <a:r>
                        <a:rPr lang="en-GB" sz="13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73" name="Google Shape;2373;p120"/>
          <p:cNvGraphicFramePr>
            <a:graphicFrameLocks noGrp="1"/>
          </p:cNvGraphicFramePr>
          <p:nvPr/>
        </p:nvGraphicFramePr>
        <p:xfrm>
          <a:off x="279109" y="4488599"/>
          <a:ext cx="1841700" cy="331800"/>
        </p:xfrm>
        <a:graphic>
          <a:graphicData uri="http://schemas.openxmlformats.org/drawingml/2006/table">
            <a:tbl>
              <a:tblPr>
                <a:noFill/>
                <a:tableStyleId>{DAE9959B-F1CB-4490-83DD-53336B36D040}</a:tableStyleId>
              </a:tblPr>
              <a:tblGrid>
                <a:gridCol w="184170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"dareenka" (feels like)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374" name="Google Shape;2374;p120"/>
          <p:cNvGraphicFramePr>
            <a:graphicFrameLocks noGrp="1"/>
          </p:cNvGraphicFramePr>
          <p:nvPr/>
        </p:nvGraphicFramePr>
        <p:xfrm>
          <a:off x="2120809" y="4488612"/>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3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375" name="Google Shape;2375;p120"/>
          <p:cNvSpPr txBox="1"/>
          <p:nvPr/>
        </p:nvSpPr>
        <p:spPr>
          <a:xfrm>
            <a:off x="324000" y="693625"/>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 cimilo 1dii Luulyo ee Oakfield Old Town.</a:t>
            </a:r>
            <a:endParaRPr sz="1600">
              <a:latin typeface="Lexend"/>
              <a:ea typeface="Lexend"/>
              <a:cs typeface="Lexend"/>
              <a:sym typeface="Lexend"/>
            </a:endParaRPr>
          </a:p>
        </p:txBody>
      </p:sp>
      <p:sp>
        <p:nvSpPr>
          <p:cNvPr id="2376" name="Google Shape;2376;p120"/>
          <p:cNvSpPr txBox="1"/>
          <p:nvPr/>
        </p:nvSpPr>
        <p:spPr>
          <a:xfrm>
            <a:off x="324000" y="2865463"/>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 cimilo 10dii Luulyo ee Oakfield Old Town.</a:t>
            </a:r>
            <a:endParaRPr sz="1600">
              <a:latin typeface="Lexend"/>
              <a:ea typeface="Lexend"/>
              <a:cs typeface="Lexend"/>
              <a:sym typeface="Lexend"/>
            </a:endParaRPr>
          </a:p>
        </p:txBody>
      </p:sp>
      <p:pic>
        <p:nvPicPr>
          <p:cNvPr id="2377" name="Google Shape;2377;p120"/>
          <p:cNvPicPr preferRelativeResize="0"/>
          <p:nvPr/>
        </p:nvPicPr>
        <p:blipFill>
          <a:blip r:embed="rId3">
            <a:alphaModFix/>
          </a:blip>
          <a:stretch>
            <a:fillRect/>
          </a:stretch>
        </p:blipFill>
        <p:spPr>
          <a:xfrm>
            <a:off x="3706999" y="3235180"/>
            <a:ext cx="548482" cy="556407"/>
          </a:xfrm>
          <a:prstGeom prst="rect">
            <a:avLst/>
          </a:prstGeom>
          <a:noFill/>
          <a:ln>
            <a:noFill/>
          </a:ln>
        </p:spPr>
      </p:pic>
      <p:pic>
        <p:nvPicPr>
          <p:cNvPr id="2378" name="Google Shape;2378;p120"/>
          <p:cNvPicPr preferRelativeResize="0"/>
          <p:nvPr/>
        </p:nvPicPr>
        <p:blipFill>
          <a:blip r:embed="rId3">
            <a:alphaModFix/>
          </a:blip>
          <a:stretch>
            <a:fillRect/>
          </a:stretch>
        </p:blipFill>
        <p:spPr>
          <a:xfrm>
            <a:off x="4460899" y="3235180"/>
            <a:ext cx="548482" cy="556407"/>
          </a:xfrm>
          <a:prstGeom prst="rect">
            <a:avLst/>
          </a:prstGeom>
          <a:noFill/>
          <a:ln>
            <a:noFill/>
          </a:ln>
        </p:spPr>
      </p:pic>
      <p:pic>
        <p:nvPicPr>
          <p:cNvPr id="2379" name="Google Shape;2379;p120"/>
          <p:cNvPicPr preferRelativeResize="0"/>
          <p:nvPr/>
        </p:nvPicPr>
        <p:blipFill>
          <a:blip r:embed="rId4">
            <a:alphaModFix/>
          </a:blip>
          <a:stretch>
            <a:fillRect/>
          </a:stretch>
        </p:blipFill>
        <p:spPr>
          <a:xfrm>
            <a:off x="2172849" y="3302323"/>
            <a:ext cx="654993" cy="441568"/>
          </a:xfrm>
          <a:prstGeom prst="rect">
            <a:avLst/>
          </a:prstGeom>
          <a:noFill/>
          <a:ln>
            <a:noFill/>
          </a:ln>
        </p:spPr>
      </p:pic>
      <p:pic>
        <p:nvPicPr>
          <p:cNvPr id="2380" name="Google Shape;2380;p120"/>
          <p:cNvPicPr preferRelativeResize="0"/>
          <p:nvPr/>
        </p:nvPicPr>
        <p:blipFill>
          <a:blip r:embed="rId4">
            <a:alphaModFix/>
          </a:blip>
          <a:stretch>
            <a:fillRect/>
          </a:stretch>
        </p:blipFill>
        <p:spPr>
          <a:xfrm>
            <a:off x="2899861" y="3302336"/>
            <a:ext cx="654993" cy="441568"/>
          </a:xfrm>
          <a:prstGeom prst="rect">
            <a:avLst/>
          </a:prstGeom>
          <a:noFill/>
          <a:ln>
            <a:noFill/>
          </a:ln>
        </p:spPr>
      </p:pic>
      <p:pic>
        <p:nvPicPr>
          <p:cNvPr id="2381" name="Google Shape;2381;p120"/>
          <p:cNvPicPr preferRelativeResize="0"/>
          <p:nvPr/>
        </p:nvPicPr>
        <p:blipFill>
          <a:blip r:embed="rId5">
            <a:alphaModFix/>
          </a:blip>
          <a:srcRect b="21869"/>
          <a:stretch>
            <a:fillRect/>
          </a:stretch>
        </p:blipFill>
        <p:spPr>
          <a:xfrm>
            <a:off x="2280238" y="1135463"/>
            <a:ext cx="517028" cy="463800"/>
          </a:xfrm>
          <a:prstGeom prst="rect">
            <a:avLst/>
          </a:prstGeom>
          <a:noFill/>
          <a:ln>
            <a:noFill/>
          </a:ln>
        </p:spPr>
      </p:pic>
      <p:pic>
        <p:nvPicPr>
          <p:cNvPr id="2382" name="Google Shape;2382;p120"/>
          <p:cNvPicPr preferRelativeResize="0"/>
          <p:nvPr/>
        </p:nvPicPr>
        <p:blipFill>
          <a:blip r:embed="rId6">
            <a:alphaModFix/>
          </a:blip>
          <a:stretch>
            <a:fillRect/>
          </a:stretch>
        </p:blipFill>
        <p:spPr>
          <a:xfrm>
            <a:off x="2991529" y="1056806"/>
            <a:ext cx="548488" cy="621110"/>
          </a:xfrm>
          <a:prstGeom prst="rect">
            <a:avLst/>
          </a:prstGeom>
          <a:noFill/>
          <a:ln>
            <a:noFill/>
          </a:ln>
        </p:spPr>
      </p:pic>
      <p:pic>
        <p:nvPicPr>
          <p:cNvPr id="2383" name="Google Shape;2383;p120"/>
          <p:cNvPicPr preferRelativeResize="0"/>
          <p:nvPr/>
        </p:nvPicPr>
        <p:blipFill>
          <a:blip r:embed="rId4">
            <a:alphaModFix/>
          </a:blip>
          <a:stretch>
            <a:fillRect/>
          </a:stretch>
        </p:blipFill>
        <p:spPr>
          <a:xfrm>
            <a:off x="3692172" y="1146573"/>
            <a:ext cx="654993" cy="441568"/>
          </a:xfrm>
          <a:prstGeom prst="rect">
            <a:avLst/>
          </a:prstGeom>
          <a:noFill/>
          <a:ln>
            <a:noFill/>
          </a:ln>
        </p:spPr>
      </p:pic>
      <p:pic>
        <p:nvPicPr>
          <p:cNvPr id="2384" name="Google Shape;2384;p120"/>
          <p:cNvPicPr preferRelativeResize="0"/>
          <p:nvPr/>
        </p:nvPicPr>
        <p:blipFill>
          <a:blip r:embed="rId3">
            <a:alphaModFix/>
          </a:blip>
          <a:stretch>
            <a:fillRect/>
          </a:stretch>
        </p:blipFill>
        <p:spPr>
          <a:xfrm>
            <a:off x="4499322" y="1089155"/>
            <a:ext cx="548482" cy="556407"/>
          </a:xfrm>
          <a:prstGeom prst="rect">
            <a:avLst/>
          </a:prstGeom>
          <a:noFill/>
          <a:ln>
            <a:noFill/>
          </a:ln>
        </p:spPr>
      </p:pic>
    </p:spTree>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88" name="Shape 2388"/>
        <p:cNvGrpSpPr/>
        <p:nvPr/>
      </p:nvGrpSpPr>
      <p:grpSpPr>
        <a:xfrm>
          <a:off x="0" y="0"/>
          <a:ext cx="0" cy="0"/>
        </a:xfrm>
      </p:grpSpPr>
      <p:graphicFrame>
        <p:nvGraphicFramePr>
          <p:cNvPr id="2389" name="Google Shape;2389;p121"/>
          <p:cNvGraphicFramePr>
            <a:graphicFrameLocks noGrp="1"/>
          </p:cNvGraphicFramePr>
          <p:nvPr/>
        </p:nvGraphicFramePr>
        <p:xfrm>
          <a:off x="7348488" y="1901796"/>
          <a:ext cx="1462350" cy="2227320"/>
        </p:xfrm>
        <a:graphic>
          <a:graphicData uri="http://schemas.openxmlformats.org/drawingml/2006/table">
            <a:tbl>
              <a:tblPr>
                <a:noFill/>
                <a:tableStyleId>{DAE9959B-F1CB-4490-83DD-53336B36D040}</a:tableStyleId>
              </a:tblPr>
              <a:tblGrid>
                <a:gridCol w="731175"/>
                <a:gridCol w="731175"/>
              </a:tblGrid>
              <a:tr h="178500">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5"/>
                    </a:solidFill>
                  </a:tcPr>
                </a:tc>
                <a:tc>
                  <a:txBody>
                    <a:bodyPr vert="horz" wrap="square"/>
                    <a:lstStyle/>
                    <a:p>
                      <a:pPr marL="0" lvl="0" indent="0" algn="ctr" rtl="0">
                        <a:spcBef>
                          <a:spcPct val="0"/>
                        </a:spcBef>
                        <a:spcAft>
                          <a:spcPct val="0"/>
                        </a:spcAft>
                        <a:buNone/>
                      </a:pPr>
                      <a:r>
                        <a:rPr lang="en-GB" sz="1300">
                          <a:solidFill>
                            <a:schemeClr val="lt1"/>
                          </a:solidFill>
                          <a:latin typeface="Lexend"/>
                          <a:ea typeface="Lexend"/>
                          <a:cs typeface="Lexend"/>
                          <a:sym typeface="Lexend"/>
                        </a:rPr>
                        <a:t>16:00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5"/>
                    </a:solidFill>
                  </a:tcPr>
                </a:tc>
              </a:tr>
              <a:tr h="581400">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tc>
              </a:tr>
              <a:tr h="221975">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12</a:t>
                      </a:r>
                      <a:endParaRPr sz="1800">
                        <a:solidFill>
                          <a:schemeClr val="dk1"/>
                        </a:solidFill>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221975">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solidFill>
                          <a:schemeClr val="dk1"/>
                        </a:solidFill>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3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endParaRPr sz="1800">
                        <a:solidFill>
                          <a:schemeClr val="dk1"/>
                        </a:solidFill>
                        <a:latin typeface="Lexend"/>
                        <a:ea typeface="Lexend"/>
                        <a:cs typeface="Lexend"/>
                        <a:sym typeface="Lexend"/>
                      </a:endParaRPr>
                    </a:p>
                  </a:txBody>
                  <a:tcPr marL="0" marR="0" marT="0" marB="0" anchor="ctr"/>
                </a:tc>
              </a:tr>
            </a:tbl>
          </a:graphicData>
        </a:graphic>
      </p:graphicFrame>
      <p:pic>
        <p:nvPicPr>
          <p:cNvPr id="2390" name="Google Shape;2390;p121"/>
          <p:cNvPicPr preferRelativeResize="0"/>
          <p:nvPr/>
        </p:nvPicPr>
        <p:blipFill>
          <a:blip r:embed="rId3">
            <a:alphaModFix/>
          </a:blip>
          <a:srcRect l="348" t="351" r="268" b="9705"/>
          <a:stretch>
            <a:fillRect/>
          </a:stretch>
        </p:blipFill>
        <p:spPr>
          <a:xfrm>
            <a:off x="340120" y="1895925"/>
            <a:ext cx="4586054" cy="2895643"/>
          </a:xfrm>
          <a:prstGeom prst="rect">
            <a:avLst/>
          </a:prstGeom>
          <a:noFill/>
          <a:ln>
            <a:noFill/>
          </a:ln>
        </p:spPr>
      </p:pic>
      <p:sp>
        <p:nvSpPr>
          <p:cNvPr id="2391" name="Google Shape;2391;p121"/>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392" name="Google Shape;2392;p121"/>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393" name="Google Shape;2393;p121"/>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2394" name="Google Shape;2394;p121"/>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2395" name="Google Shape;2395;p121"/>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396" name="Google Shape;2396;p121"/>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2397" name="Google Shape;2397;p121"/>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2398" name="Google Shape;2398;p121"/>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399" name="Google Shape;2399;p121"/>
          <p:cNvGrpSpPr/>
          <p:nvPr/>
        </p:nvGrpSpPr>
        <p:grpSpPr>
          <a:xfrm flipH="1">
            <a:off x="3358688" y="4311983"/>
            <a:ext cx="982514" cy="360147"/>
            <a:chOff x="2606940" y="3909728"/>
            <a:chExt cx="1082780" cy="396900"/>
          </a:xfrm>
        </p:grpSpPr>
        <p:sp>
          <p:nvSpPr>
            <p:cNvPr id="2400" name="Google Shape;2400;p121"/>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3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3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2401" name="Google Shape;2401;p121"/>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2402" name="Google Shape;2402;p121"/>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403" name="Google Shape;2403;p121"/>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404" name="Google Shape;2404;p121"/>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12:00</a:t>
            </a:r>
            <a:endParaRPr sz="1600">
              <a:solidFill>
                <a:srgbClr val="FFFFFF"/>
              </a:solidFill>
              <a:latin typeface="Lexend"/>
              <a:ea typeface="Lexend"/>
              <a:cs typeface="Lexend"/>
              <a:sym typeface="Lexend"/>
            </a:endParaRPr>
          </a:p>
        </p:txBody>
      </p:sp>
      <p:grpSp>
        <p:nvGrpSpPr>
          <p:cNvPr id="2405" name="Google Shape;2405;p121"/>
          <p:cNvGrpSpPr/>
          <p:nvPr/>
        </p:nvGrpSpPr>
        <p:grpSpPr>
          <a:xfrm>
            <a:off x="310164" y="4108108"/>
            <a:ext cx="337825" cy="587179"/>
            <a:chOff x="386375" y="4087685"/>
            <a:chExt cx="372300" cy="647100"/>
          </a:xfrm>
        </p:grpSpPr>
        <p:cxnSp>
          <p:nvCxnSpPr>
            <p:cNvPr id="2406" name="Google Shape;2406;p121"/>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407" name="Google Shape;2407;p121"/>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3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2408" name="Google Shape;2408;p121"/>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409" name="Google Shape;2409;p121"/>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2410" name="Google Shape;2410;p121"/>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411" name="Google Shape;2411;p12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sp>
        <p:nvSpPr>
          <p:cNvPr id="2412" name="Google Shape;2412;p121"/>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A</a:t>
            </a:r>
            <a:endParaRPr>
              <a:solidFill>
                <a:srgbClr val="000000"/>
              </a:solidFill>
              <a:latin typeface="Lexend"/>
              <a:ea typeface="Lexend"/>
              <a:cs typeface="Lexend"/>
              <a:sym typeface="Lexend"/>
            </a:endParaRPr>
          </a:p>
        </p:txBody>
      </p:sp>
      <p:sp>
        <p:nvSpPr>
          <p:cNvPr id="2413" name="Google Shape;2413;p121"/>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B</a:t>
            </a:r>
            <a:endParaRPr>
              <a:solidFill>
                <a:srgbClr val="000000"/>
              </a:solidFill>
              <a:latin typeface="Lexend"/>
              <a:ea typeface="Lexend"/>
              <a:cs typeface="Lexend"/>
              <a:sym typeface="Lexend"/>
            </a:endParaRPr>
          </a:p>
        </p:txBody>
      </p:sp>
      <p:sp>
        <p:nvSpPr>
          <p:cNvPr id="2414" name="Google Shape;2414;p121"/>
          <p:cNvSpPr/>
          <p:nvPr/>
        </p:nvSpPr>
        <p:spPr>
          <a:xfrm>
            <a:off x="360583" y="1901792"/>
            <a:ext cx="4550100" cy="28839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aphicFrame>
        <p:nvGraphicFramePr>
          <p:cNvPr id="2415" name="Google Shape;2415;p121"/>
          <p:cNvGraphicFramePr>
            <a:graphicFrameLocks noGrp="1"/>
          </p:cNvGraphicFramePr>
          <p:nvPr/>
        </p:nvGraphicFramePr>
        <p:xfrm>
          <a:off x="5100425" y="2757496"/>
          <a:ext cx="2248075" cy="1371600"/>
        </p:xfrm>
        <a:graphic>
          <a:graphicData uri="http://schemas.openxmlformats.org/drawingml/2006/table">
            <a:tbl>
              <a:tblPr>
                <a:noFill/>
                <a:tableStyleId>{DAE9959B-F1CB-4490-83DD-53336B36D040}</a:tableStyleId>
              </a:tblPr>
              <a:tblGrid>
                <a:gridCol w="2248075"/>
              </a:tblGrid>
              <a:tr h="221975">
                <a:tc>
                  <a:txBody>
                    <a:bodyPr vert="horz" wrap="square"/>
                    <a:lstStyle/>
                    <a:p>
                      <a:pPr marL="0" lvl="0" indent="0" algn="l" rtl="0">
                        <a:spcBef>
                          <a:spcPct val="0"/>
                        </a:spcBef>
                        <a:spcAft>
                          <a:spcPct val="0"/>
                        </a:spcAft>
                        <a:buNone/>
                      </a:pPr>
                      <a:r>
                        <a:rPr lang="en-GB" sz="13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300">
                          <a:latin typeface="Lexend"/>
                          <a:ea typeface="Lexend"/>
                          <a:cs typeface="Lexend"/>
                          <a:sym typeface="Lexend"/>
                        </a:rPr>
                        <a:t>jihooyinka dabaysha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300">
                          <a:latin typeface="Lexend"/>
                          <a:ea typeface="Lexend"/>
                          <a:cs typeface="Lexend"/>
                          <a:sym typeface="Lexend"/>
                        </a:rPr>
                        <a:t>% fursadda roobka</a:t>
                      </a: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l" rtl="0">
                        <a:spcBef>
                          <a:spcPct val="0"/>
                        </a:spcBef>
                        <a:spcAft>
                          <a:spcPct val="0"/>
                        </a:spcAft>
                        <a:buNone/>
                      </a:pPr>
                      <a:r>
                        <a:rPr lang="en-GB" sz="1300">
                          <a:latin typeface="Lexend"/>
                          <a:ea typeface="Lexend"/>
                          <a:cs typeface="Lexend"/>
                          <a:sym typeface="Lexend"/>
                        </a:rPr>
                        <a:t>“dareenka”</a:t>
                      </a:r>
                      <a:endParaRPr sz="1800">
                        <a:latin typeface="Lexend"/>
                        <a:ea typeface="Lexend"/>
                        <a:cs typeface="Lexend"/>
                        <a:sym typeface="Lexend"/>
                      </a:endParaRPr>
                    </a:p>
                  </a:txBody>
                  <a:tcPr marL="0" marR="0" marT="0" marB="0" anchor="ctr"/>
                </a:tc>
              </a:tr>
            </a:tbl>
          </a:graphicData>
        </a:graphic>
      </p:graphicFrame>
      <p:sp>
        <p:nvSpPr>
          <p:cNvPr id="2416" name="Google Shape;2416;p121"/>
          <p:cNvSpPr/>
          <p:nvPr/>
        </p:nvSpPr>
        <p:spPr>
          <a:xfrm>
            <a:off x="2286450" y="1902350"/>
            <a:ext cx="2623250" cy="2134050"/>
          </a:xfrm>
          <a:custGeom>
            <a:rect l="l" t="t" r="r" b="b"/>
            <a:pathLst>
              <a:path w="104930" h="85362" extrusionOk="0">
                <a:moveTo>
                  <a:pt x="0" y="0"/>
                </a:moveTo>
                <a:cubicBezTo>
                  <a:pt x="2315" y="9001"/>
                  <a:pt x="-3601" y="39779"/>
                  <a:pt x="13887" y="54006"/>
                </a:cubicBezTo>
                <a:cubicBezTo>
                  <a:pt x="31375" y="68233"/>
                  <a:pt x="89756" y="80136"/>
                  <a:pt x="104930" y="85362"/>
                </a:cubicBezTo>
              </a:path>
            </a:pathLst>
          </a:custGeom>
          <a:noFill/>
          <a:ln w="38100" cap="flat" cmpd="sng">
            <a:solidFill>
              <a:schemeClr val="accent2"/>
            </a:solidFill>
            <a:prstDash val="solid"/>
            <a:round/>
            <a:headEnd type="none" w="med" len="med"/>
            <a:tailEnd type="none" w="med" len="med"/>
          </a:ln>
        </p:spPr>
        <p:txBody>
          <a:bodyPr wrap="square">
            <a:normAutofit/>
          </a:bodyPr>
          <a:lstStyle/>
          <a:p/>
        </p:txBody>
      </p:sp>
      <p:sp>
        <p:nvSpPr>
          <p:cNvPr id="2417" name="Google Shape;2417;p121"/>
          <p:cNvSpPr txBox="1"/>
          <p:nvPr/>
        </p:nvSpPr>
        <p:spPr>
          <a:xfrm>
            <a:off x="340125" y="672175"/>
            <a:ext cx="8479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3) Adigoo isticmaalaya macluumaadka khariiddada cimilada iyo warbixinta cimilada, samee saadaal macquul ah oo ku saabsan faahfaahinta cimilada ee maqan saacadda 4 galabnimo ee Oakmoor.</a:t>
            </a:r>
            <a:endParaRPr sz="17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Qor jumlado caddaynaysa saadaashaada.</a:t>
            </a:r>
            <a:endParaRPr sz="1700">
              <a:latin typeface="Lexend"/>
              <a:ea typeface="Lexend"/>
              <a:cs typeface="Lexend"/>
              <a:sym typeface="Lexend"/>
            </a:endParaRPr>
          </a:p>
        </p:txBody>
      </p:sp>
      <p:sp>
        <p:nvSpPr>
          <p:cNvPr id="2418" name="Google Shape;2418;p121"/>
          <p:cNvSpPr/>
          <p:nvPr/>
        </p:nvSpPr>
        <p:spPr>
          <a:xfrm rot="4953117">
            <a:off x="2354574" y="2200454"/>
            <a:ext cx="178204" cy="277743"/>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419" name="Google Shape;2419;p121"/>
          <p:cNvSpPr/>
          <p:nvPr/>
        </p:nvSpPr>
        <p:spPr>
          <a:xfrm rot="2318685">
            <a:off x="2694955" y="3046586"/>
            <a:ext cx="178226" cy="277505"/>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420" name="Google Shape;2420;p121"/>
          <p:cNvSpPr txBox="1"/>
          <p:nvPr/>
        </p:nvSpPr>
        <p:spPr>
          <a:xfrm>
            <a:off x="6382350" y="4129000"/>
            <a:ext cx="24285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cimilada “Oakmoor”</a:t>
            </a:r>
            <a:endParaRPr sz="1700">
              <a:latin typeface="Lexend"/>
              <a:ea typeface="Lexend"/>
              <a:cs typeface="Lexend"/>
              <a:sym typeface="Lexend"/>
            </a:endParaRPr>
          </a:p>
        </p:txBody>
      </p:sp>
      <p:sp>
        <p:nvSpPr>
          <p:cNvPr id="2421" name="Google Shape;2421;p121"/>
          <p:cNvSpPr/>
          <p:nvPr/>
        </p:nvSpPr>
        <p:spPr>
          <a:xfrm rot="1009156">
            <a:off x="3679401" y="3442726"/>
            <a:ext cx="178328" cy="277694"/>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2422" name="Google Shape;2422;p121"/>
          <p:cNvPicPr preferRelativeResize="0"/>
          <p:nvPr/>
        </p:nvPicPr>
        <p:blipFill>
          <a:blip r:embed="rId4">
            <a:alphaModFix/>
          </a:blip>
          <a:stretch>
            <a:fillRect/>
          </a:stretch>
        </p:blipFill>
        <p:spPr>
          <a:xfrm>
            <a:off x="7406626" y="2265478"/>
            <a:ext cx="612524" cy="360300"/>
          </a:xfrm>
          <a:prstGeom prst="rect">
            <a:avLst/>
          </a:prstGeom>
          <a:noFill/>
          <a:ln>
            <a:noFill/>
          </a:ln>
        </p:spPr>
      </p:pic>
    </p:spTree>
  </p:cSld>
  <p:clrMapOvr>
    <a:masterClrMapping/>
  </p:clrMapOvr>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26" name="Shape 2426"/>
        <p:cNvGrpSpPr/>
        <p:nvPr/>
      </p:nvGrpSpPr>
      <p:grpSpPr>
        <a:xfrm>
          <a:off x="0" y="0"/>
          <a:ext cx="0" cy="0"/>
        </a:xfrm>
      </p:grpSpPr>
      <p:sp>
        <p:nvSpPr>
          <p:cNvPr id="2427" name="Google Shape;2427;p12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Falanqaynta macluumaadka saadaasha dheeraadka ah</a:t>
            </a:r>
            <a:endParaRPr/>
          </a:p>
        </p:txBody>
      </p:sp>
      <p:sp>
        <p:nvSpPr>
          <p:cNvPr id="2428" name="Google Shape;2428;p122"/>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1) Warbixintan cimiladu waxay muujinaysaa saadaasha cimilada ee Oakfield Harbour.</a:t>
            </a:r>
            <a:r>
              <a:rPr lang="en-GB" sz="1400" b="1">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a) Jihooyinka dabaysha ee keenaya farqiga ugu badan iyo ugu yar ee u dhexeeya heerkulka hawada iyo heerkulka “dareenka”?</a:t>
            </a:r>
            <a:endParaRPr sz="1800">
              <a:latin typeface="Lexend"/>
              <a:ea typeface="Lexend"/>
              <a:cs typeface="Lexend"/>
              <a:sym typeface="Lexend"/>
            </a:endParaRPr>
          </a:p>
        </p:txBody>
      </p:sp>
      <p:sp>
        <p:nvSpPr>
          <p:cNvPr id="2429" name="Google Shape;2429;p122"/>
          <p:cNvSpPr txBox="1"/>
          <p:nvPr/>
        </p:nvSpPr>
        <p:spPr>
          <a:xfrm>
            <a:off x="687625" y="1641671"/>
            <a:ext cx="81324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Dabaysha koonfureed waxay keentaa farqiga ugu yar (ugu badnaan 1°C farqi).</a:t>
            </a:r>
            <a:endParaRPr sz="2000">
              <a:latin typeface="Kalam"/>
              <a:ea typeface="Kalam"/>
              <a:cs typeface="Kalam"/>
              <a:sym typeface="Kalam"/>
            </a:endParaRPr>
          </a:p>
          <a:p>
            <a:pPr marL="0" lvl="0" indent="0" algn="l" rtl="0">
              <a:spcBef>
                <a:spcPct val="0"/>
              </a:spcBef>
              <a:spcAft>
                <a:spcPct val="0"/>
              </a:spcAft>
              <a:buNone/>
            </a:pPr>
            <a:r>
              <a:rPr lang="en-GB" sz="1100">
                <a:latin typeface="Kalam"/>
                <a:ea typeface="Kalam"/>
                <a:cs typeface="Kalam"/>
                <a:sym typeface="Kalam"/>
              </a:rPr>
              <a:t>Dabaysha bari waxay keentaa farqiga ugu badan (ugu badnaan 4° farqi).</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2430" name="Google Shape;2430;p122"/>
          <p:cNvGraphicFramePr>
            <a:graphicFrameLocks noGrp="1"/>
          </p:cNvGraphicFramePr>
          <p:nvPr/>
        </p:nvGraphicFramePr>
        <p:xfrm>
          <a:off x="2433459" y="23534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7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700">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22°C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24°C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31" name="Google Shape;2431;p122"/>
          <p:cNvGraphicFramePr>
            <a:graphicFrameLocks noGrp="1"/>
          </p:cNvGraphicFramePr>
          <p:nvPr/>
        </p:nvGraphicFramePr>
        <p:xfrm>
          <a:off x="2433459" y="38088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700">
                          <a:latin typeface="Lexend"/>
                          <a:ea typeface="Lexend"/>
                          <a:cs typeface="Lexend"/>
                          <a:sym typeface="Lexend"/>
                        </a:rPr>
                        <a:t>2</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11</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700">
                          <a:latin typeface="Lexend"/>
                          <a:ea typeface="Lexend"/>
                          <a:cs typeface="Lexend"/>
                          <a:sym typeface="Lexend"/>
                        </a:rPr>
                        <a:t>↗</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32" name="Google Shape;2432;p122"/>
          <p:cNvGraphicFramePr>
            <a:graphicFrameLocks noGrp="1"/>
          </p:cNvGraphicFramePr>
          <p:nvPr/>
        </p:nvGraphicFramePr>
        <p:xfrm>
          <a:off x="2433459" y="44724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700">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21°C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22°C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7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33" name="Google Shape;2433;p122"/>
          <p:cNvGraphicFramePr>
            <a:graphicFrameLocks noGrp="1"/>
          </p:cNvGraphicFramePr>
          <p:nvPr/>
        </p:nvGraphicFramePr>
        <p:xfrm>
          <a:off x="324009" y="3365946"/>
          <a:ext cx="2109450" cy="1106475"/>
        </p:xfrm>
        <a:graphic>
          <a:graphicData uri="http://schemas.openxmlformats.org/drawingml/2006/table">
            <a:tbl>
              <a:tblPr>
                <a:noFill/>
                <a:tableStyleId>{DAE9959B-F1CB-4490-83DD-53336B36D040}</a:tableStyleId>
              </a:tblPr>
              <a:tblGrid>
                <a:gridCol w="2109450"/>
              </a:tblGrid>
              <a:tr h="442875">
                <a:tc>
                  <a:txBody>
                    <a:bodyPr vert="horz" wrap="square"/>
                    <a:lstStyle/>
                    <a:p>
                      <a:pPr marL="0" lvl="0" indent="0" algn="l" rtl="0">
                        <a:spcBef>
                          <a:spcPct val="0"/>
                        </a:spcBef>
                        <a:spcAft>
                          <a:spcPct val="0"/>
                        </a:spcAft>
                        <a:buNone/>
                      </a:pPr>
                      <a:r>
                        <a:rPr lang="en-GB" sz="1300">
                          <a:latin typeface="Lexend"/>
                          <a:ea typeface="Lexend"/>
                          <a:cs typeface="Lexend"/>
                          <a:sym typeface="Lexend"/>
                        </a:rPr>
                        <a:t>heerkulka hawada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jihooyinka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34" name="Google Shape;2434;p122"/>
          <p:cNvGraphicFramePr>
            <a:graphicFrameLocks noGrp="1"/>
          </p:cNvGraphicFramePr>
          <p:nvPr/>
        </p:nvGraphicFramePr>
        <p:xfrm>
          <a:off x="324009" y="44724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2435" name="Google Shape;2435;p122"/>
          <p:cNvPicPr preferRelativeResize="0"/>
          <p:nvPr/>
        </p:nvPicPr>
        <p:blipFill>
          <a:blip r:embed="rId3">
            <a:alphaModFix/>
          </a:blip>
          <a:stretch>
            <a:fillRect/>
          </a:stretch>
        </p:blipFill>
        <p:spPr>
          <a:xfrm>
            <a:off x="4043915" y="2713087"/>
            <a:ext cx="548488" cy="567498"/>
          </a:xfrm>
          <a:prstGeom prst="rect">
            <a:avLst/>
          </a:prstGeom>
          <a:noFill/>
          <a:ln>
            <a:noFill/>
          </a:ln>
        </p:spPr>
      </p:pic>
      <p:pic>
        <p:nvPicPr>
          <p:cNvPr id="2436" name="Google Shape;2436;p122"/>
          <p:cNvPicPr preferRelativeResize="0"/>
          <p:nvPr/>
        </p:nvPicPr>
        <p:blipFill>
          <a:blip r:embed="rId3">
            <a:alphaModFix/>
          </a:blip>
          <a:stretch>
            <a:fillRect/>
          </a:stretch>
        </p:blipFill>
        <p:spPr>
          <a:xfrm>
            <a:off x="2536140" y="2713087"/>
            <a:ext cx="548488" cy="567498"/>
          </a:xfrm>
          <a:prstGeom prst="rect">
            <a:avLst/>
          </a:prstGeom>
          <a:noFill/>
          <a:ln>
            <a:noFill/>
          </a:ln>
        </p:spPr>
      </p:pic>
      <p:pic>
        <p:nvPicPr>
          <p:cNvPr id="2437" name="Google Shape;2437;p122"/>
          <p:cNvPicPr preferRelativeResize="0"/>
          <p:nvPr/>
        </p:nvPicPr>
        <p:blipFill>
          <a:blip r:embed="rId3">
            <a:alphaModFix/>
          </a:blip>
          <a:stretch>
            <a:fillRect/>
          </a:stretch>
        </p:blipFill>
        <p:spPr>
          <a:xfrm>
            <a:off x="7824640" y="2713075"/>
            <a:ext cx="548488" cy="567498"/>
          </a:xfrm>
          <a:prstGeom prst="rect">
            <a:avLst/>
          </a:prstGeom>
          <a:noFill/>
          <a:ln>
            <a:noFill/>
          </a:ln>
        </p:spPr>
      </p:pic>
      <p:pic>
        <p:nvPicPr>
          <p:cNvPr id="2438" name="Google Shape;2438;p122"/>
          <p:cNvPicPr preferRelativeResize="0"/>
          <p:nvPr/>
        </p:nvPicPr>
        <p:blipFill>
          <a:blip r:embed="rId4">
            <a:alphaModFix/>
          </a:blip>
          <a:stretch>
            <a:fillRect/>
          </a:stretch>
        </p:blipFill>
        <p:spPr>
          <a:xfrm>
            <a:off x="7089616" y="2686281"/>
            <a:ext cx="548488" cy="621110"/>
          </a:xfrm>
          <a:prstGeom prst="rect">
            <a:avLst/>
          </a:prstGeom>
          <a:noFill/>
          <a:ln>
            <a:noFill/>
          </a:ln>
        </p:spPr>
      </p:pic>
      <p:pic>
        <p:nvPicPr>
          <p:cNvPr id="2439" name="Google Shape;2439;p122"/>
          <p:cNvPicPr preferRelativeResize="0"/>
          <p:nvPr/>
        </p:nvPicPr>
        <p:blipFill>
          <a:blip r:embed="rId5">
            <a:alphaModFix/>
          </a:blip>
          <a:srcRect b="21869"/>
          <a:stretch>
            <a:fillRect/>
          </a:stretch>
        </p:blipFill>
        <p:spPr>
          <a:xfrm>
            <a:off x="6334425" y="2818923"/>
            <a:ext cx="469400" cy="421075"/>
          </a:xfrm>
          <a:prstGeom prst="rect">
            <a:avLst/>
          </a:prstGeom>
          <a:noFill/>
          <a:ln>
            <a:noFill/>
          </a:ln>
        </p:spPr>
      </p:pic>
      <p:pic>
        <p:nvPicPr>
          <p:cNvPr id="2440" name="Google Shape;2440;p122"/>
          <p:cNvPicPr preferRelativeResize="0"/>
          <p:nvPr/>
        </p:nvPicPr>
        <p:blipFill>
          <a:blip r:embed="rId6">
            <a:alphaModFix/>
          </a:blip>
          <a:stretch>
            <a:fillRect/>
          </a:stretch>
        </p:blipFill>
        <p:spPr>
          <a:xfrm>
            <a:off x="5513522" y="2808673"/>
            <a:ext cx="654993" cy="441568"/>
          </a:xfrm>
          <a:prstGeom prst="rect">
            <a:avLst/>
          </a:prstGeom>
          <a:noFill/>
          <a:ln>
            <a:noFill/>
          </a:ln>
        </p:spPr>
      </p:pic>
      <p:pic>
        <p:nvPicPr>
          <p:cNvPr id="2441" name="Google Shape;2441;p122"/>
          <p:cNvPicPr preferRelativeResize="0"/>
          <p:nvPr/>
        </p:nvPicPr>
        <p:blipFill>
          <a:blip r:embed="rId7">
            <a:alphaModFix/>
          </a:blip>
          <a:stretch>
            <a:fillRect/>
          </a:stretch>
        </p:blipFill>
        <p:spPr>
          <a:xfrm>
            <a:off x="4778722" y="2751255"/>
            <a:ext cx="548482" cy="556407"/>
          </a:xfrm>
          <a:prstGeom prst="rect">
            <a:avLst/>
          </a:prstGeom>
          <a:noFill/>
          <a:ln>
            <a:noFill/>
          </a:ln>
        </p:spPr>
      </p:pic>
      <p:pic>
        <p:nvPicPr>
          <p:cNvPr id="2442" name="Google Shape;2442;p122"/>
          <p:cNvPicPr preferRelativeResize="0"/>
          <p:nvPr/>
        </p:nvPicPr>
        <p:blipFill>
          <a:blip r:embed="rId8">
            <a:alphaModFix/>
          </a:blip>
          <a:stretch>
            <a:fillRect/>
          </a:stretch>
        </p:blipFill>
        <p:spPr>
          <a:xfrm>
            <a:off x="3335091" y="2741794"/>
            <a:ext cx="458365" cy="510074"/>
          </a:xfrm>
          <a:prstGeom prst="rect">
            <a:avLst/>
          </a:prstGeom>
          <a:noFill/>
          <a:ln>
            <a:noFill/>
          </a:ln>
        </p:spPr>
      </p:pic>
    </p:spTree>
  </p:cSld>
  <p:clrMapOvr>
    <a:masterClrMapping/>
  </p:clrMapOvr>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46" name="Shape 2446"/>
        <p:cNvGrpSpPr/>
        <p:nvPr/>
      </p:nvGrpSpPr>
      <p:grpSpPr>
        <a:xfrm>
          <a:off x="0" y="0"/>
          <a:ext cx="0" cy="0"/>
        </a:xfrm>
      </p:grpSpPr>
      <p:sp>
        <p:nvSpPr>
          <p:cNvPr id="2447" name="Google Shape;2447;p12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Falanqaynta macluumaadka saadaasha dheeraadka ah</a:t>
            </a:r>
            <a:endParaRPr/>
          </a:p>
        </p:txBody>
      </p:sp>
      <p:graphicFrame>
        <p:nvGraphicFramePr>
          <p:cNvPr id="2448" name="Google Shape;2448;p123"/>
          <p:cNvGraphicFramePr>
            <a:graphicFrameLocks noGrp="1"/>
          </p:cNvGraphicFramePr>
          <p:nvPr/>
        </p:nvGraphicFramePr>
        <p:xfrm>
          <a:off x="2433459" y="2353421"/>
          <a:ext cx="6035800" cy="1455420"/>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178500">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00:00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03:00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06:00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09:00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15:00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21:00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442875">
                <a:tc>
                  <a:txBody>
                    <a:bodyPr vert="horz" wrap="square"/>
                    <a:lstStyle/>
                    <a:p>
                      <a:pPr marL="0" lvl="0" indent="0" algn="ctr" rtl="0">
                        <a:spcBef>
                          <a:spcPct val="0"/>
                        </a:spcBef>
                        <a:spcAft>
                          <a:spcPct val="0"/>
                        </a:spcAft>
                        <a:buNone/>
                      </a:pPr>
                      <a:r>
                        <a:rPr lang="en-GB" sz="1600">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12°C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449" name="Google Shape;2449;p123"/>
          <p:cNvSpPr txBox="1"/>
          <p:nvPr/>
        </p:nvSpPr>
        <p:spPr>
          <a:xfrm>
            <a:off x="324000" y="626835"/>
            <a:ext cx="8496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b) Dabayl qabow (cold front) ayaa ku dhufan doonta Oakfield Harbour. Adigoo isticmaalaya warbixinta cimilada, qor waqtiga ugu macquulsan ee tani dhacdo, oo caddey jawaabtaada.</a:t>
            </a:r>
            <a:endParaRPr sz="1800">
              <a:latin typeface="Lexend"/>
              <a:ea typeface="Lexend"/>
              <a:cs typeface="Lexend"/>
              <a:sym typeface="Lexend"/>
            </a:endParaRPr>
          </a:p>
        </p:txBody>
      </p:sp>
      <p:graphicFrame>
        <p:nvGraphicFramePr>
          <p:cNvPr id="2450" name="Google Shape;2450;p123"/>
          <p:cNvGraphicFramePr>
            <a:graphicFrameLocks noGrp="1"/>
          </p:cNvGraphicFramePr>
          <p:nvPr/>
        </p:nvGraphicFramePr>
        <p:xfrm>
          <a:off x="2433459" y="3808821"/>
          <a:ext cx="6035800" cy="6635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800">
                <a:tc>
                  <a:txBody>
                    <a:bodyPr vert="horz" wrap="square"/>
                    <a:lstStyle/>
                    <a:p>
                      <a:pPr marL="0" lvl="0" indent="0" algn="ctr" rtl="0">
                        <a:spcBef>
                          <a:spcPct val="0"/>
                        </a:spcBef>
                        <a:spcAft>
                          <a:spcPct val="0"/>
                        </a:spcAft>
                        <a:buNone/>
                      </a:pPr>
                      <a:r>
                        <a:rPr lang="en-GB" sz="1600">
                          <a:latin typeface="Lexend"/>
                          <a:ea typeface="Lexend"/>
                          <a:cs typeface="Lexend"/>
                          <a:sym typeface="Lexend"/>
                        </a:rPr>
                        <a:t>2</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11</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451" name="Google Shape;2451;p123"/>
          <p:cNvSpPr txBox="1"/>
          <p:nvPr/>
        </p:nvSpPr>
        <p:spPr>
          <a:xfrm>
            <a:off x="611425" y="1226021"/>
            <a:ext cx="81324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Waxay u badan tahay in dabaysha qabowgu ay ku dhufatay Oakfield Harbour intii u dhaxaysay 12 pm iyo 3 pm. Sababta waxaa weeye in xaaladaha cimilada ay ka rogmadeen qorrax cad oo kala goys ah oo roob culus, heerkulkuna wuxuu bilaabay inuu si weyn hoos ugu dhaco, laga bilaabo wakhtigan.</a:t>
            </a:r>
            <a:endParaRPr sz="2000">
              <a:latin typeface="Kalam"/>
              <a:ea typeface="Kalam"/>
              <a:cs typeface="Kalam"/>
              <a:sym typeface="Kalam"/>
            </a:endParaRPr>
          </a:p>
        </p:txBody>
      </p:sp>
      <p:graphicFrame>
        <p:nvGraphicFramePr>
          <p:cNvPr id="2452" name="Google Shape;2452;p123"/>
          <p:cNvGraphicFramePr>
            <a:graphicFrameLocks noGrp="1"/>
          </p:cNvGraphicFramePr>
          <p:nvPr/>
        </p:nvGraphicFramePr>
        <p:xfrm>
          <a:off x="2433459" y="4472446"/>
          <a:ext cx="6035800" cy="331775"/>
        </p:xfrm>
        <a:graphic>
          <a:graphicData uri="http://schemas.openxmlformats.org/drawingml/2006/table">
            <a:tbl>
              <a:tblPr>
                <a:noFill/>
                <a:tableStyleId>{DAE9959B-F1CB-4490-83DD-53336B36D040}</a:tableStyleId>
              </a:tblPr>
              <a:tblGrid>
                <a:gridCol w="754475"/>
                <a:gridCol w="754475"/>
                <a:gridCol w="754475"/>
                <a:gridCol w="754475"/>
                <a:gridCol w="754475"/>
                <a:gridCol w="754475"/>
                <a:gridCol w="754475"/>
                <a:gridCol w="754475"/>
              </a:tblGrid>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13°C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21°C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14°C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53" name="Google Shape;2453;p123"/>
          <p:cNvGraphicFramePr>
            <a:graphicFrameLocks noGrp="1"/>
          </p:cNvGraphicFramePr>
          <p:nvPr/>
        </p:nvGraphicFramePr>
        <p:xfrm>
          <a:off x="324009" y="3365946"/>
          <a:ext cx="2109450" cy="1106475"/>
        </p:xfrm>
        <a:graphic>
          <a:graphicData uri="http://schemas.openxmlformats.org/drawingml/2006/table">
            <a:tbl>
              <a:tblPr>
                <a:noFill/>
                <a:tableStyleId>{DAE9959B-F1CB-4490-83DD-53336B36D040}</a:tableStyleId>
              </a:tblPr>
              <a:tblGrid>
                <a:gridCol w="2109450"/>
              </a:tblGrid>
              <a:tr h="442875">
                <a:tc>
                  <a:txBody>
                    <a:bodyPr vert="horz" wrap="square"/>
                    <a:lstStyle/>
                    <a:p>
                      <a:pPr marL="0" lvl="0" indent="0" algn="l" rtl="0">
                        <a:spcBef>
                          <a:spcPct val="0"/>
                        </a:spcBef>
                        <a:spcAft>
                          <a:spcPct val="0"/>
                        </a:spcAft>
                        <a:buNone/>
                      </a:pPr>
                      <a:r>
                        <a:rPr lang="en-GB" sz="1300">
                          <a:latin typeface="Lexend"/>
                          <a:ea typeface="Lexend"/>
                          <a:cs typeface="Lexend"/>
                          <a:sym typeface="Lexend"/>
                        </a:rPr>
                        <a:t>heerkulka hawada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xawaaraha dabaysha (km/h)</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jiho dabaysha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54" name="Google Shape;2454;p123"/>
          <p:cNvGraphicFramePr>
            <a:graphicFrameLocks noGrp="1"/>
          </p:cNvGraphicFramePr>
          <p:nvPr/>
        </p:nvGraphicFramePr>
        <p:xfrm>
          <a:off x="324009" y="4472433"/>
          <a:ext cx="2109450" cy="331800"/>
        </p:xfrm>
        <a:graphic>
          <a:graphicData uri="http://schemas.openxmlformats.org/drawingml/2006/table">
            <a:tbl>
              <a:tblPr>
                <a:noFill/>
                <a:tableStyleId>{DAE9959B-F1CB-4490-83DD-53336B36D040}</a:tableStyleId>
              </a:tblPr>
              <a:tblGrid>
                <a:gridCol w="2109450"/>
              </a:tblGrid>
              <a:tr h="331800">
                <a:tc>
                  <a:txBody>
                    <a:bodyPr vert="horz" wrap="square"/>
                    <a:lstStyle/>
                    <a:p>
                      <a:pPr marL="0" lvl="0" indent="0" algn="l" rtl="0">
                        <a:spcBef>
                          <a:spcPct val="0"/>
                        </a:spcBef>
                        <a:spcAft>
                          <a:spcPct val="0"/>
                        </a:spcAft>
                        <a:buNone/>
                      </a:pPr>
                      <a:r>
                        <a:rPr lang="en-GB" sz="1300">
                          <a:latin typeface="Lexend"/>
                          <a:ea typeface="Lexend"/>
                          <a:cs typeface="Lexend"/>
                          <a:sym typeface="Lexend"/>
                        </a:rPr>
                        <a:t>“dareenka”</a:t>
                      </a:r>
                      <a:endParaRPr sz="17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pic>
        <p:nvPicPr>
          <p:cNvPr id="2455" name="Google Shape;2455;p123"/>
          <p:cNvPicPr preferRelativeResize="0"/>
          <p:nvPr/>
        </p:nvPicPr>
        <p:blipFill>
          <a:blip r:embed="rId3">
            <a:alphaModFix/>
          </a:blip>
          <a:stretch>
            <a:fillRect/>
          </a:stretch>
        </p:blipFill>
        <p:spPr>
          <a:xfrm>
            <a:off x="4043915" y="2713087"/>
            <a:ext cx="548488" cy="567498"/>
          </a:xfrm>
          <a:prstGeom prst="rect">
            <a:avLst/>
          </a:prstGeom>
          <a:noFill/>
          <a:ln>
            <a:noFill/>
          </a:ln>
        </p:spPr>
      </p:pic>
      <p:pic>
        <p:nvPicPr>
          <p:cNvPr id="2456" name="Google Shape;2456;p123"/>
          <p:cNvPicPr preferRelativeResize="0"/>
          <p:nvPr/>
        </p:nvPicPr>
        <p:blipFill>
          <a:blip r:embed="rId3">
            <a:alphaModFix/>
          </a:blip>
          <a:stretch>
            <a:fillRect/>
          </a:stretch>
        </p:blipFill>
        <p:spPr>
          <a:xfrm>
            <a:off x="2536140" y="2713087"/>
            <a:ext cx="548488" cy="567498"/>
          </a:xfrm>
          <a:prstGeom prst="rect">
            <a:avLst/>
          </a:prstGeom>
          <a:noFill/>
          <a:ln>
            <a:noFill/>
          </a:ln>
        </p:spPr>
      </p:pic>
      <p:pic>
        <p:nvPicPr>
          <p:cNvPr id="2457" name="Google Shape;2457;p123"/>
          <p:cNvPicPr preferRelativeResize="0"/>
          <p:nvPr/>
        </p:nvPicPr>
        <p:blipFill>
          <a:blip r:embed="rId3">
            <a:alphaModFix/>
          </a:blip>
          <a:stretch>
            <a:fillRect/>
          </a:stretch>
        </p:blipFill>
        <p:spPr>
          <a:xfrm>
            <a:off x="7824640" y="2713075"/>
            <a:ext cx="548488" cy="567498"/>
          </a:xfrm>
          <a:prstGeom prst="rect">
            <a:avLst/>
          </a:prstGeom>
          <a:noFill/>
          <a:ln>
            <a:noFill/>
          </a:ln>
        </p:spPr>
      </p:pic>
      <p:pic>
        <p:nvPicPr>
          <p:cNvPr id="2458" name="Google Shape;2458;p123"/>
          <p:cNvPicPr preferRelativeResize="0"/>
          <p:nvPr/>
        </p:nvPicPr>
        <p:blipFill>
          <a:blip r:embed="rId4">
            <a:alphaModFix/>
          </a:blip>
          <a:stretch>
            <a:fillRect/>
          </a:stretch>
        </p:blipFill>
        <p:spPr>
          <a:xfrm>
            <a:off x="7089616" y="2686281"/>
            <a:ext cx="548488" cy="621110"/>
          </a:xfrm>
          <a:prstGeom prst="rect">
            <a:avLst/>
          </a:prstGeom>
          <a:noFill/>
          <a:ln>
            <a:noFill/>
          </a:ln>
        </p:spPr>
      </p:pic>
      <p:pic>
        <p:nvPicPr>
          <p:cNvPr id="2459" name="Google Shape;2459;p123"/>
          <p:cNvPicPr preferRelativeResize="0"/>
          <p:nvPr/>
        </p:nvPicPr>
        <p:blipFill>
          <a:blip r:embed="rId5">
            <a:alphaModFix/>
          </a:blip>
          <a:srcRect b="21869"/>
          <a:stretch>
            <a:fillRect/>
          </a:stretch>
        </p:blipFill>
        <p:spPr>
          <a:xfrm>
            <a:off x="6334425" y="2818923"/>
            <a:ext cx="469400" cy="421075"/>
          </a:xfrm>
          <a:prstGeom prst="rect">
            <a:avLst/>
          </a:prstGeom>
          <a:noFill/>
          <a:ln>
            <a:noFill/>
          </a:ln>
        </p:spPr>
      </p:pic>
      <p:pic>
        <p:nvPicPr>
          <p:cNvPr id="2460" name="Google Shape;2460;p123"/>
          <p:cNvPicPr preferRelativeResize="0"/>
          <p:nvPr/>
        </p:nvPicPr>
        <p:blipFill>
          <a:blip r:embed="rId6">
            <a:alphaModFix/>
          </a:blip>
          <a:stretch>
            <a:fillRect/>
          </a:stretch>
        </p:blipFill>
        <p:spPr>
          <a:xfrm>
            <a:off x="5513522" y="2808673"/>
            <a:ext cx="654993" cy="441568"/>
          </a:xfrm>
          <a:prstGeom prst="rect">
            <a:avLst/>
          </a:prstGeom>
          <a:noFill/>
          <a:ln>
            <a:noFill/>
          </a:ln>
        </p:spPr>
      </p:pic>
      <p:pic>
        <p:nvPicPr>
          <p:cNvPr id="2461" name="Google Shape;2461;p123"/>
          <p:cNvPicPr preferRelativeResize="0"/>
          <p:nvPr/>
        </p:nvPicPr>
        <p:blipFill>
          <a:blip r:embed="rId7">
            <a:alphaModFix/>
          </a:blip>
          <a:stretch>
            <a:fillRect/>
          </a:stretch>
        </p:blipFill>
        <p:spPr>
          <a:xfrm>
            <a:off x="4778722" y="2751255"/>
            <a:ext cx="548482" cy="556407"/>
          </a:xfrm>
          <a:prstGeom prst="rect">
            <a:avLst/>
          </a:prstGeom>
          <a:noFill/>
          <a:ln>
            <a:noFill/>
          </a:ln>
        </p:spPr>
      </p:pic>
      <p:pic>
        <p:nvPicPr>
          <p:cNvPr id="2462" name="Google Shape;2462;p123"/>
          <p:cNvPicPr preferRelativeResize="0"/>
          <p:nvPr/>
        </p:nvPicPr>
        <p:blipFill>
          <a:blip r:embed="rId8">
            <a:alphaModFix/>
          </a:blip>
          <a:stretch>
            <a:fillRect/>
          </a:stretch>
        </p:blipFill>
        <p:spPr>
          <a:xfrm>
            <a:off x="3335091" y="2741794"/>
            <a:ext cx="458365" cy="510074"/>
          </a:xfrm>
          <a:prstGeom prst="rect">
            <a:avLst/>
          </a:prstGeom>
          <a:noFill/>
          <a:ln>
            <a:noFill/>
          </a:ln>
        </p:spPr>
      </p:pic>
    </p:spTree>
  </p:cSld>
  <p:clrMapOvr>
    <a:masterClrMapping/>
  </p:clrMapOvr>
  <p:transition/>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66" name="Shape 2466"/>
        <p:cNvGrpSpPr/>
        <p:nvPr/>
      </p:nvGrpSpPr>
      <p:grpSpPr>
        <a:xfrm>
          <a:off x="0" y="0"/>
          <a:ext cx="0" cy="0"/>
        </a:xfrm>
      </p:grpSpPr>
      <p:sp>
        <p:nvSpPr>
          <p:cNvPr id="2467" name="Google Shape;2467;p124"/>
          <p:cNvSpPr txBox="1"/>
          <p:nvPr/>
        </p:nvSpPr>
        <p:spPr>
          <a:xfrm>
            <a:off x="5441725" y="606275"/>
            <a:ext cx="33783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2) Qoyaanku (Humidity) wuxuu cabbiraa qadarka qoyanka hawada. Wuxuu sidoo kale saameeyaa heerkulka “dareenka”.</a:t>
            </a:r>
            <a:endParaRPr sz="18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a) Maalintee, iyo waqtigee, ayaa jirtay farqiga ugu weyn ee u dhexeeya heerkulka hawada iyo heerkulka “dareenka”?</a:t>
            </a:r>
            <a:endParaRPr sz="1800">
              <a:latin typeface="Lexend"/>
              <a:ea typeface="Lexend"/>
              <a:cs typeface="Lexend"/>
              <a:sym typeface="Lexend"/>
            </a:endParaRPr>
          </a:p>
        </p:txBody>
      </p:sp>
      <p:sp>
        <p:nvSpPr>
          <p:cNvPr id="2468" name="Google Shape;2468;p12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Falanqaynta macluumaadka saadaasha dheeraadka ah</a:t>
            </a:r>
            <a:endParaRPr/>
          </a:p>
        </p:txBody>
      </p:sp>
      <p:graphicFrame>
        <p:nvGraphicFramePr>
          <p:cNvPr id="2469" name="Google Shape;2469;p124"/>
          <p:cNvGraphicFramePr>
            <a:graphicFrameLocks noGrp="1"/>
          </p:cNvGraphicFramePr>
          <p:nvPr/>
        </p:nvGraphicFramePr>
        <p:xfrm>
          <a:off x="2349409" y="693637"/>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6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0" name="Google Shape;2470;p124"/>
          <p:cNvGraphicFramePr>
            <a:graphicFrameLocks noGrp="1"/>
          </p:cNvGraphicFramePr>
          <p:nvPr/>
        </p:nvGraphicFramePr>
        <p:xfrm>
          <a:off x="2349409" y="1980462"/>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600">
                          <a:latin typeface="Lexend"/>
                          <a:ea typeface="Lexend"/>
                          <a:cs typeface="Lexend"/>
                          <a:sym typeface="Lexend"/>
                        </a:rPr>
                        <a:t>30%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45%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65%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1" name="Google Shape;2471;p124"/>
          <p:cNvGraphicFramePr>
            <a:graphicFrameLocks noGrp="1"/>
          </p:cNvGraphicFramePr>
          <p:nvPr/>
        </p:nvGraphicFramePr>
        <p:xfrm>
          <a:off x="279109" y="1706162"/>
          <a:ext cx="2070300" cy="606120"/>
        </p:xfrm>
        <a:graphic>
          <a:graphicData uri="http://schemas.openxmlformats.org/drawingml/2006/table">
            <a:tbl>
              <a:tblPr>
                <a:noFill/>
                <a:tableStyleId>{DAE9959B-F1CB-4490-83DD-53336B36D040}</a:tableStyleId>
              </a:tblPr>
              <a:tblGrid>
                <a:gridCol w="2070300"/>
              </a:tblGrid>
              <a:tr h="274300">
                <a:tc>
                  <a:txBody>
                    <a:bodyPr vert="horz" wrap="square"/>
                    <a:lstStyle/>
                    <a:p>
                      <a:pPr marL="0" lvl="0" indent="0" algn="l" rtl="0">
                        <a:spcBef>
                          <a:spcPct val="0"/>
                        </a:spcBef>
                        <a:spcAft>
                          <a:spcPct val="0"/>
                        </a:spcAft>
                        <a:buNone/>
                      </a:pPr>
                      <a:r>
                        <a:rPr lang="en-GB" sz="16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6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2" name="Google Shape;2472;p124"/>
          <p:cNvGraphicFramePr>
            <a:graphicFrameLocks noGrp="1"/>
          </p:cNvGraphicFramePr>
          <p:nvPr/>
        </p:nvGraphicFramePr>
        <p:xfrm>
          <a:off x="279109" y="2312274"/>
          <a:ext cx="2070300" cy="331800"/>
        </p:xfrm>
        <a:graphic>
          <a:graphicData uri="http://schemas.openxmlformats.org/drawingml/2006/table">
            <a:tbl>
              <a:tblPr>
                <a:noFill/>
                <a:tableStyleId>{DAE9959B-F1CB-4490-83DD-53336B36D040}</a:tableStyleId>
              </a:tblPr>
              <a:tblGrid>
                <a:gridCol w="2070300"/>
              </a:tblGrid>
              <a:tr h="331800">
                <a:tc>
                  <a:txBody>
                    <a:bodyPr vert="horz" wrap="square"/>
                    <a:lstStyle/>
                    <a:p>
                      <a:pPr marL="0" lvl="0" indent="0" algn="l" rtl="0">
                        <a:spcBef>
                          <a:spcPct val="0"/>
                        </a:spcBef>
                        <a:spcAft>
                          <a:spcPct val="0"/>
                        </a:spcAft>
                        <a:buNone/>
                      </a:pPr>
                      <a:r>
                        <a:rPr lang="en-GB" sz="1600">
                          <a:latin typeface="Lexend"/>
                          <a:ea typeface="Lexend"/>
                          <a:cs typeface="Lexend"/>
                          <a:sym typeface="Lexend"/>
                        </a:rPr>
                        <a:t>“dareenka”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3" name="Google Shape;2473;p124"/>
          <p:cNvGraphicFramePr>
            <a:graphicFrameLocks noGrp="1"/>
          </p:cNvGraphicFramePr>
          <p:nvPr/>
        </p:nvGraphicFramePr>
        <p:xfrm>
          <a:off x="2349409" y="2312287"/>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4" name="Google Shape;2474;p124"/>
          <p:cNvGraphicFramePr>
            <a:graphicFrameLocks noGrp="1"/>
          </p:cNvGraphicFramePr>
          <p:nvPr/>
        </p:nvGraphicFramePr>
        <p:xfrm>
          <a:off x="2349409" y="2869962"/>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6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6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5" name="Google Shape;2475;p124"/>
          <p:cNvGraphicFramePr>
            <a:graphicFrameLocks noGrp="1"/>
          </p:cNvGraphicFramePr>
          <p:nvPr/>
        </p:nvGraphicFramePr>
        <p:xfrm>
          <a:off x="2349409" y="4156787"/>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600">
                          <a:latin typeface="Lexend"/>
                          <a:ea typeface="Lexend"/>
                          <a:cs typeface="Lexend"/>
                          <a:sym typeface="Lexend"/>
                        </a:rPr>
                        <a:t>20%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6" name="Google Shape;2476;p124"/>
          <p:cNvGraphicFramePr>
            <a:graphicFrameLocks noGrp="1"/>
          </p:cNvGraphicFramePr>
          <p:nvPr/>
        </p:nvGraphicFramePr>
        <p:xfrm>
          <a:off x="279109" y="3882487"/>
          <a:ext cx="2070300" cy="606120"/>
        </p:xfrm>
        <a:graphic>
          <a:graphicData uri="http://schemas.openxmlformats.org/drawingml/2006/table">
            <a:tbl>
              <a:tblPr>
                <a:noFill/>
                <a:tableStyleId>{DAE9959B-F1CB-4490-83DD-53336B36D040}</a:tableStyleId>
              </a:tblPr>
              <a:tblGrid>
                <a:gridCol w="2070300"/>
              </a:tblGrid>
              <a:tr h="274300">
                <a:tc>
                  <a:txBody>
                    <a:bodyPr vert="horz" wrap="square"/>
                    <a:lstStyle/>
                    <a:p>
                      <a:pPr marL="0" lvl="0" indent="0" algn="l" rtl="0">
                        <a:spcBef>
                          <a:spcPct val="0"/>
                        </a:spcBef>
                        <a:spcAft>
                          <a:spcPct val="0"/>
                        </a:spcAft>
                        <a:buNone/>
                      </a:pPr>
                      <a:r>
                        <a:rPr lang="en-GB" sz="16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6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7" name="Google Shape;2477;p124"/>
          <p:cNvGraphicFramePr>
            <a:graphicFrameLocks noGrp="1"/>
          </p:cNvGraphicFramePr>
          <p:nvPr/>
        </p:nvGraphicFramePr>
        <p:xfrm>
          <a:off x="279109" y="4488599"/>
          <a:ext cx="2070300" cy="331800"/>
        </p:xfrm>
        <a:graphic>
          <a:graphicData uri="http://schemas.openxmlformats.org/drawingml/2006/table">
            <a:tbl>
              <a:tblPr>
                <a:noFill/>
                <a:tableStyleId>{DAE9959B-F1CB-4490-83DD-53336B36D040}</a:tableStyleId>
              </a:tblPr>
              <a:tblGrid>
                <a:gridCol w="2070300"/>
              </a:tblGrid>
              <a:tr h="331800">
                <a:tc>
                  <a:txBody>
                    <a:bodyPr vert="horz" wrap="square"/>
                    <a:lstStyle/>
                    <a:p>
                      <a:pPr marL="0" lvl="0" indent="0" algn="l" rtl="0">
                        <a:spcBef>
                          <a:spcPct val="0"/>
                        </a:spcBef>
                        <a:spcAft>
                          <a:spcPct val="0"/>
                        </a:spcAft>
                        <a:buNone/>
                      </a:pPr>
                      <a:r>
                        <a:rPr lang="en-GB" sz="1600">
                          <a:latin typeface="Lexend"/>
                          <a:ea typeface="Lexend"/>
                          <a:cs typeface="Lexend"/>
                          <a:sym typeface="Lexend"/>
                        </a:rPr>
                        <a:t>“dareenka”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78" name="Google Shape;2478;p124"/>
          <p:cNvGraphicFramePr>
            <a:graphicFrameLocks noGrp="1"/>
          </p:cNvGraphicFramePr>
          <p:nvPr/>
        </p:nvGraphicFramePr>
        <p:xfrm>
          <a:off x="2349409" y="4488612"/>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6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600">
                          <a:solidFill>
                            <a:schemeClr val="dk1"/>
                          </a:solidFill>
                          <a:latin typeface="Lexend"/>
                          <a:ea typeface="Lexend"/>
                          <a:cs typeface="Lexend"/>
                          <a:sym typeface="Lexend"/>
                        </a:rPr>
                        <a:t>17°C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479" name="Google Shape;2479;p124"/>
          <p:cNvSpPr txBox="1"/>
          <p:nvPr/>
        </p:nvSpPr>
        <p:spPr>
          <a:xfrm>
            <a:off x="324000" y="693625"/>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Warbixinta cimilada 1da Luulyo ee Oakfield Old Town.</a:t>
            </a:r>
            <a:endParaRPr sz="1600">
              <a:latin typeface="Lexend"/>
              <a:ea typeface="Lexend"/>
              <a:cs typeface="Lexend"/>
              <a:sym typeface="Lexend"/>
            </a:endParaRPr>
          </a:p>
        </p:txBody>
      </p:sp>
      <p:sp>
        <p:nvSpPr>
          <p:cNvPr id="2480" name="Google Shape;2480;p124"/>
          <p:cNvSpPr txBox="1"/>
          <p:nvPr/>
        </p:nvSpPr>
        <p:spPr>
          <a:xfrm>
            <a:off x="324000" y="2865463"/>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Warbixinta cimilada 10ka Luulyo ee Oakfield Old Town.</a:t>
            </a:r>
            <a:endParaRPr sz="1600">
              <a:latin typeface="Lexend"/>
              <a:ea typeface="Lexend"/>
              <a:cs typeface="Lexend"/>
              <a:sym typeface="Lexend"/>
            </a:endParaRPr>
          </a:p>
        </p:txBody>
      </p:sp>
      <p:sp>
        <p:nvSpPr>
          <p:cNvPr id="2481" name="Google Shape;2481;p124"/>
          <p:cNvSpPr txBox="1"/>
          <p:nvPr/>
        </p:nvSpPr>
        <p:spPr>
          <a:xfrm>
            <a:off x="5715000" y="3263512"/>
            <a:ext cx="3105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Farqiga ugu weyn wuxuu ahaa 1da Luulyo saacadda 2 pm. Heerkulka “dareenka” wuxuu ahaa 3°C ka sarreeya heerkulka hawada.</a:t>
            </a:r>
            <a:endParaRPr sz="2000">
              <a:latin typeface="Kalam"/>
              <a:ea typeface="Kalam"/>
              <a:cs typeface="Kalam"/>
              <a:sym typeface="Kalam"/>
            </a:endParaRPr>
          </a:p>
        </p:txBody>
      </p:sp>
      <p:pic>
        <p:nvPicPr>
          <p:cNvPr id="2482" name="Google Shape;2482;p124"/>
          <p:cNvPicPr preferRelativeResize="0"/>
          <p:nvPr/>
        </p:nvPicPr>
        <p:blipFill>
          <a:blip r:embed="rId3">
            <a:alphaModFix/>
          </a:blip>
          <a:srcRect b="21869"/>
          <a:stretch>
            <a:fillRect/>
          </a:stretch>
        </p:blipFill>
        <p:spPr>
          <a:xfrm>
            <a:off x="2418488" y="1135463"/>
            <a:ext cx="517028" cy="463800"/>
          </a:xfrm>
          <a:prstGeom prst="rect">
            <a:avLst/>
          </a:prstGeom>
          <a:noFill/>
          <a:ln>
            <a:noFill/>
          </a:ln>
        </p:spPr>
      </p:pic>
      <p:pic>
        <p:nvPicPr>
          <p:cNvPr id="2483" name="Google Shape;2483;p124"/>
          <p:cNvPicPr preferRelativeResize="0"/>
          <p:nvPr/>
        </p:nvPicPr>
        <p:blipFill>
          <a:blip r:embed="rId4">
            <a:alphaModFix/>
          </a:blip>
          <a:stretch>
            <a:fillRect/>
          </a:stretch>
        </p:blipFill>
        <p:spPr>
          <a:xfrm>
            <a:off x="3129779" y="1056806"/>
            <a:ext cx="548488" cy="621110"/>
          </a:xfrm>
          <a:prstGeom prst="rect">
            <a:avLst/>
          </a:prstGeom>
          <a:noFill/>
          <a:ln>
            <a:noFill/>
          </a:ln>
        </p:spPr>
      </p:pic>
      <p:pic>
        <p:nvPicPr>
          <p:cNvPr id="2484" name="Google Shape;2484;p124"/>
          <p:cNvPicPr preferRelativeResize="0"/>
          <p:nvPr/>
        </p:nvPicPr>
        <p:blipFill>
          <a:blip r:embed="rId5">
            <a:alphaModFix/>
          </a:blip>
          <a:stretch>
            <a:fillRect/>
          </a:stretch>
        </p:blipFill>
        <p:spPr>
          <a:xfrm>
            <a:off x="3830422" y="1146573"/>
            <a:ext cx="654993" cy="441568"/>
          </a:xfrm>
          <a:prstGeom prst="rect">
            <a:avLst/>
          </a:prstGeom>
          <a:noFill/>
          <a:ln>
            <a:noFill/>
          </a:ln>
        </p:spPr>
      </p:pic>
      <p:pic>
        <p:nvPicPr>
          <p:cNvPr id="2485" name="Google Shape;2485;p124"/>
          <p:cNvPicPr preferRelativeResize="0"/>
          <p:nvPr/>
        </p:nvPicPr>
        <p:blipFill>
          <a:blip r:embed="rId6">
            <a:alphaModFix/>
          </a:blip>
          <a:stretch>
            <a:fillRect/>
          </a:stretch>
        </p:blipFill>
        <p:spPr>
          <a:xfrm>
            <a:off x="4637572" y="1089155"/>
            <a:ext cx="548482" cy="556407"/>
          </a:xfrm>
          <a:prstGeom prst="rect">
            <a:avLst/>
          </a:prstGeom>
          <a:noFill/>
          <a:ln>
            <a:noFill/>
          </a:ln>
        </p:spPr>
      </p:pic>
      <p:pic>
        <p:nvPicPr>
          <p:cNvPr id="2486" name="Google Shape;2486;p124"/>
          <p:cNvPicPr preferRelativeResize="0"/>
          <p:nvPr/>
        </p:nvPicPr>
        <p:blipFill>
          <a:blip r:embed="rId6">
            <a:alphaModFix/>
          </a:blip>
          <a:stretch>
            <a:fillRect/>
          </a:stretch>
        </p:blipFill>
        <p:spPr>
          <a:xfrm>
            <a:off x="3883672" y="3235180"/>
            <a:ext cx="548482" cy="556407"/>
          </a:xfrm>
          <a:prstGeom prst="rect">
            <a:avLst/>
          </a:prstGeom>
          <a:noFill/>
          <a:ln>
            <a:noFill/>
          </a:ln>
        </p:spPr>
      </p:pic>
      <p:pic>
        <p:nvPicPr>
          <p:cNvPr id="2487" name="Google Shape;2487;p124"/>
          <p:cNvPicPr preferRelativeResize="0"/>
          <p:nvPr/>
        </p:nvPicPr>
        <p:blipFill>
          <a:blip r:embed="rId6">
            <a:alphaModFix/>
          </a:blip>
          <a:stretch>
            <a:fillRect/>
          </a:stretch>
        </p:blipFill>
        <p:spPr>
          <a:xfrm>
            <a:off x="4637572" y="3235180"/>
            <a:ext cx="548482" cy="556407"/>
          </a:xfrm>
          <a:prstGeom prst="rect">
            <a:avLst/>
          </a:prstGeom>
          <a:noFill/>
          <a:ln>
            <a:noFill/>
          </a:ln>
        </p:spPr>
      </p:pic>
      <p:pic>
        <p:nvPicPr>
          <p:cNvPr id="2488" name="Google Shape;2488;p124"/>
          <p:cNvPicPr preferRelativeResize="0"/>
          <p:nvPr/>
        </p:nvPicPr>
        <p:blipFill>
          <a:blip r:embed="rId5">
            <a:alphaModFix/>
          </a:blip>
          <a:stretch>
            <a:fillRect/>
          </a:stretch>
        </p:blipFill>
        <p:spPr>
          <a:xfrm>
            <a:off x="2349522" y="3302323"/>
            <a:ext cx="654993" cy="441568"/>
          </a:xfrm>
          <a:prstGeom prst="rect">
            <a:avLst/>
          </a:prstGeom>
          <a:noFill/>
          <a:ln>
            <a:noFill/>
          </a:ln>
        </p:spPr>
      </p:pic>
      <p:pic>
        <p:nvPicPr>
          <p:cNvPr id="2489" name="Google Shape;2489;p124"/>
          <p:cNvPicPr preferRelativeResize="0"/>
          <p:nvPr/>
        </p:nvPicPr>
        <p:blipFill>
          <a:blip r:embed="rId5">
            <a:alphaModFix/>
          </a:blip>
          <a:stretch>
            <a:fillRect/>
          </a:stretch>
        </p:blipFill>
        <p:spPr>
          <a:xfrm>
            <a:off x="3076534" y="3302336"/>
            <a:ext cx="654993" cy="441568"/>
          </a:xfrm>
          <a:prstGeom prst="rect">
            <a:avLst/>
          </a:prstGeom>
          <a:noFill/>
          <a:ln>
            <a:noFill/>
          </a:ln>
        </p:spPr>
      </p:pic>
    </p:spTree>
  </p:cSld>
  <p:clrMapOvr>
    <a:masterClrMapping/>
  </p:clrMapOvr>
  <p:transition/>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93" name="Shape 2493"/>
        <p:cNvGrpSpPr/>
        <p:nvPr/>
      </p:nvGrpSpPr>
      <p:grpSpPr>
        <a:xfrm>
          <a:off x="0" y="0"/>
          <a:ext cx="0" cy="0"/>
        </a:xfrm>
      </p:grpSpPr>
      <p:sp>
        <p:nvSpPr>
          <p:cNvPr id="2494" name="Google Shape;2494;p12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Falanqaynta macluumaadka saadaasha dheeraadka ah</a:t>
            </a:r>
            <a:endParaRPr/>
          </a:p>
        </p:txBody>
      </p:sp>
      <p:graphicFrame>
        <p:nvGraphicFramePr>
          <p:cNvPr id="2495" name="Google Shape;2495;p125"/>
          <p:cNvGraphicFramePr>
            <a:graphicFrameLocks noGrp="1"/>
          </p:cNvGraphicFramePr>
          <p:nvPr/>
        </p:nvGraphicFramePr>
        <p:xfrm>
          <a:off x="2349409" y="693637"/>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5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96" name="Google Shape;2496;p125"/>
          <p:cNvGraphicFramePr>
            <a:graphicFrameLocks noGrp="1"/>
          </p:cNvGraphicFramePr>
          <p:nvPr/>
        </p:nvGraphicFramePr>
        <p:xfrm>
          <a:off x="2349409" y="1980462"/>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500">
                          <a:latin typeface="Lexend"/>
                          <a:ea typeface="Lexend"/>
                          <a:cs typeface="Lexend"/>
                          <a:sym typeface="Lexend"/>
                        </a:rPr>
                        <a:t>30%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45%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65%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97" name="Google Shape;2497;p125"/>
          <p:cNvGraphicFramePr>
            <a:graphicFrameLocks noGrp="1"/>
          </p:cNvGraphicFramePr>
          <p:nvPr/>
        </p:nvGraphicFramePr>
        <p:xfrm>
          <a:off x="279109" y="1706162"/>
          <a:ext cx="2070300" cy="606120"/>
        </p:xfrm>
        <a:graphic>
          <a:graphicData uri="http://schemas.openxmlformats.org/drawingml/2006/table">
            <a:tbl>
              <a:tblPr>
                <a:noFill/>
                <a:tableStyleId>{DAE9959B-F1CB-4490-83DD-53336B36D040}</a:tableStyleId>
              </a:tblPr>
              <a:tblGrid>
                <a:gridCol w="2070300"/>
              </a:tblGrid>
              <a:tr h="274300">
                <a:tc>
                  <a:txBody>
                    <a:bodyPr vert="horz" wrap="square"/>
                    <a:lstStyle/>
                    <a:p>
                      <a:pPr marL="0" lvl="0" indent="0" algn="l" rtl="0">
                        <a:spcBef>
                          <a:spcPct val="0"/>
                        </a:spcBef>
                        <a:spcAft>
                          <a:spcPct val="0"/>
                        </a:spcAft>
                        <a:buNone/>
                      </a:pPr>
                      <a:r>
                        <a:rPr lang="en-GB" sz="15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5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98" name="Google Shape;2498;p125"/>
          <p:cNvGraphicFramePr>
            <a:graphicFrameLocks noGrp="1"/>
          </p:cNvGraphicFramePr>
          <p:nvPr/>
        </p:nvGraphicFramePr>
        <p:xfrm>
          <a:off x="279109" y="2312274"/>
          <a:ext cx="2070300" cy="331800"/>
        </p:xfrm>
        <a:graphic>
          <a:graphicData uri="http://schemas.openxmlformats.org/drawingml/2006/table">
            <a:tbl>
              <a:tblPr>
                <a:noFill/>
                <a:tableStyleId>{DAE9959B-F1CB-4490-83DD-53336B36D040}</a:tableStyleId>
              </a:tblPr>
              <a:tblGrid>
                <a:gridCol w="2070300"/>
              </a:tblGrid>
              <a:tr h="331800">
                <a:tc>
                  <a:txBody>
                    <a:bodyPr vert="horz" wrap="square"/>
                    <a:lstStyle/>
                    <a:p>
                      <a:pPr marL="0" lvl="0" indent="0" algn="l" rtl="0">
                        <a:spcBef>
                          <a:spcPct val="0"/>
                        </a:spcBef>
                        <a:spcAft>
                          <a:spcPct val="0"/>
                        </a:spcAft>
                        <a:buNone/>
                      </a:pPr>
                      <a:r>
                        <a:rPr lang="en-GB" sz="1500">
                          <a:latin typeface="Lexend"/>
                          <a:ea typeface="Lexend"/>
                          <a:cs typeface="Lexend"/>
                          <a:sym typeface="Lexend"/>
                        </a:rPr>
                        <a:t>“dareenka”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499" name="Google Shape;2499;p125"/>
          <p:cNvGraphicFramePr>
            <a:graphicFrameLocks noGrp="1"/>
          </p:cNvGraphicFramePr>
          <p:nvPr/>
        </p:nvGraphicFramePr>
        <p:xfrm>
          <a:off x="2349409" y="2312287"/>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5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12°C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20°C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500" name="Google Shape;2500;p125"/>
          <p:cNvGraphicFramePr>
            <a:graphicFrameLocks noGrp="1"/>
          </p:cNvGraphicFramePr>
          <p:nvPr/>
        </p:nvGraphicFramePr>
        <p:xfrm>
          <a:off x="2349409" y="2869962"/>
          <a:ext cx="3017900" cy="1286865"/>
        </p:xfrm>
        <a:graphic>
          <a:graphicData uri="http://schemas.openxmlformats.org/drawingml/2006/table">
            <a:tbl>
              <a:tblPr>
                <a:noFill/>
                <a:tableStyleId>{DAE9959B-F1CB-4490-83DD-53336B36D040}</a:tableStyleId>
              </a:tblPr>
              <a:tblGrid>
                <a:gridCol w="754475"/>
                <a:gridCol w="754475"/>
                <a:gridCol w="754475"/>
                <a:gridCol w="754475"/>
              </a:tblGrid>
              <a:tr h="178500">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08:00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11:00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14:00</a:t>
                      </a:r>
                      <a:endParaRPr sz="1800">
                        <a:solidFill>
                          <a:schemeClr val="lt1"/>
                        </a:solidFill>
                        <a:latin typeface="Lexend"/>
                        <a:ea typeface="Lexend"/>
                        <a:cs typeface="Lexend"/>
                        <a:sym typeface="Lexend"/>
                      </a:endParaRPr>
                    </a:p>
                  </a:txBody>
                  <a:tcPr marL="0" marR="0" marT="0" marB="0" anchor="ctr">
                    <a:solidFill>
                      <a:schemeClr val="accent5"/>
                    </a:solidFill>
                  </a:tcPr>
                </a:tc>
                <a:tc>
                  <a:txBody>
                    <a:bodyPr vert="horz" wrap="square"/>
                    <a:lstStyle/>
                    <a:p>
                      <a:pPr marL="0" lvl="0" indent="0" algn="ctr" rtl="0">
                        <a:spcBef>
                          <a:spcPct val="0"/>
                        </a:spcBef>
                        <a:spcAft>
                          <a:spcPct val="0"/>
                        </a:spcAft>
                        <a:buNone/>
                      </a:pPr>
                      <a:r>
                        <a:rPr lang="en-GB" sz="1500">
                          <a:solidFill>
                            <a:schemeClr val="lt1"/>
                          </a:solidFill>
                          <a:latin typeface="Lexend"/>
                          <a:ea typeface="Lexend"/>
                          <a:cs typeface="Lexend"/>
                          <a:sym typeface="Lexend"/>
                        </a:rPr>
                        <a:t>17:00</a:t>
                      </a:r>
                      <a:endParaRPr sz="1800">
                        <a:solidFill>
                          <a:schemeClr val="lt1"/>
                        </a:solidFill>
                        <a:latin typeface="Lexend"/>
                        <a:ea typeface="Lexend"/>
                        <a:cs typeface="Lexend"/>
                        <a:sym typeface="Lexend"/>
                      </a:endParaRPr>
                    </a:p>
                  </a:txBody>
                  <a:tcPr marL="0" marR="0" marT="0" marB="0" anchor="ctr">
                    <a:solidFill>
                      <a:schemeClr val="accent5"/>
                    </a:solidFill>
                  </a:tcPr>
                </a:tc>
              </a:tr>
              <a:tr h="738225">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100000">
                <a:tc>
                  <a:txBody>
                    <a:bodyPr vert="horz" wrap="square"/>
                    <a:lstStyle/>
                    <a:p>
                      <a:pPr marL="0" lvl="0" indent="0" algn="ctr" rtl="0">
                        <a:spcBef>
                          <a:spcPct val="0"/>
                        </a:spcBef>
                        <a:spcAft>
                          <a:spcPct val="0"/>
                        </a:spcAft>
                        <a:buNone/>
                      </a:pPr>
                      <a:r>
                        <a:rPr lang="en-GB" sz="1500">
                          <a:latin typeface="Lexend"/>
                          <a:ea typeface="Lexend"/>
                          <a:cs typeface="Lexend"/>
                          <a:sym typeface="Lexend"/>
                        </a:rPr>
                        <a:t>6°C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10°C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17°C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18°C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501" name="Google Shape;2501;p125"/>
          <p:cNvGraphicFramePr>
            <a:graphicFrameLocks noGrp="1"/>
          </p:cNvGraphicFramePr>
          <p:nvPr/>
        </p:nvGraphicFramePr>
        <p:xfrm>
          <a:off x="2349409" y="4156787"/>
          <a:ext cx="3017900" cy="331800"/>
        </p:xfrm>
        <a:graphic>
          <a:graphicData uri="http://schemas.openxmlformats.org/drawingml/2006/table">
            <a:tbl>
              <a:tblPr>
                <a:noFill/>
                <a:tableStyleId>{DAE9959B-F1CB-4490-83DD-53336B36D040}</a:tableStyleId>
              </a:tblPr>
              <a:tblGrid>
                <a:gridCol w="754475"/>
                <a:gridCol w="754475"/>
                <a:gridCol w="754475"/>
                <a:gridCol w="754475"/>
              </a:tblGrid>
              <a:tr h="331800">
                <a:tc>
                  <a:txBody>
                    <a:bodyPr vert="horz" wrap="square"/>
                    <a:lstStyle/>
                    <a:p>
                      <a:pPr marL="0" lvl="0" indent="0" algn="ctr" rtl="0">
                        <a:spcBef>
                          <a:spcPct val="0"/>
                        </a:spcBef>
                        <a:spcAft>
                          <a:spcPct val="0"/>
                        </a:spcAft>
                        <a:buNone/>
                      </a:pPr>
                      <a:r>
                        <a:rPr lang="en-GB" sz="1500">
                          <a:latin typeface="Lexend"/>
                          <a:ea typeface="Lexend"/>
                          <a:cs typeface="Lexend"/>
                          <a:sym typeface="Lexend"/>
                        </a:rPr>
                        <a:t>20%</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15%</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502" name="Google Shape;2502;p125"/>
          <p:cNvGraphicFramePr>
            <a:graphicFrameLocks noGrp="1"/>
          </p:cNvGraphicFramePr>
          <p:nvPr/>
        </p:nvGraphicFramePr>
        <p:xfrm>
          <a:off x="279109" y="3882487"/>
          <a:ext cx="2070300" cy="606120"/>
        </p:xfrm>
        <a:graphic>
          <a:graphicData uri="http://schemas.openxmlformats.org/drawingml/2006/table">
            <a:tbl>
              <a:tblPr>
                <a:noFill/>
                <a:tableStyleId>{DAE9959B-F1CB-4490-83DD-53336B36D040}</a:tableStyleId>
              </a:tblPr>
              <a:tblGrid>
                <a:gridCol w="2070300"/>
              </a:tblGrid>
              <a:tr h="274300">
                <a:tc>
                  <a:txBody>
                    <a:bodyPr vert="horz" wrap="square"/>
                    <a:lstStyle/>
                    <a:p>
                      <a:pPr marL="0" lvl="0" indent="0" algn="l" rtl="0">
                        <a:spcBef>
                          <a:spcPct val="0"/>
                        </a:spcBef>
                        <a:spcAft>
                          <a:spcPct val="0"/>
                        </a:spcAft>
                        <a:buNone/>
                      </a:pPr>
                      <a:r>
                        <a:rPr lang="en-GB" sz="1500">
                          <a:latin typeface="Lexend"/>
                          <a:ea typeface="Lexend"/>
                          <a:cs typeface="Lexend"/>
                          <a:sym typeface="Lexend"/>
                        </a:rPr>
                        <a:t>heerkulka hawada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31800">
                <a:tc>
                  <a:txBody>
                    <a:bodyPr vert="horz" wrap="square"/>
                    <a:lstStyle/>
                    <a:p>
                      <a:pPr marL="0" lvl="0" indent="0" algn="l" rtl="0">
                        <a:spcBef>
                          <a:spcPct val="0"/>
                        </a:spcBef>
                        <a:spcAft>
                          <a:spcPct val="0"/>
                        </a:spcAft>
                        <a:buNone/>
                      </a:pPr>
                      <a:r>
                        <a:rPr lang="en-GB" sz="1500">
                          <a:latin typeface="Lexend"/>
                          <a:ea typeface="Lexend"/>
                          <a:cs typeface="Lexend"/>
                          <a:sym typeface="Lexend"/>
                        </a:rPr>
                        <a:t>qoyaanka (Humidity)</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503" name="Google Shape;2503;p125"/>
          <p:cNvGraphicFramePr>
            <a:graphicFrameLocks noGrp="1"/>
          </p:cNvGraphicFramePr>
          <p:nvPr/>
        </p:nvGraphicFramePr>
        <p:xfrm>
          <a:off x="279109" y="4488599"/>
          <a:ext cx="2070300" cy="331800"/>
        </p:xfrm>
        <a:graphic>
          <a:graphicData uri="http://schemas.openxmlformats.org/drawingml/2006/table">
            <a:tbl>
              <a:tblPr>
                <a:noFill/>
                <a:tableStyleId>{DAE9959B-F1CB-4490-83DD-53336B36D040}</a:tableStyleId>
              </a:tblPr>
              <a:tblGrid>
                <a:gridCol w="2070300"/>
              </a:tblGrid>
              <a:tr h="331800">
                <a:tc>
                  <a:txBody>
                    <a:bodyPr vert="horz" wrap="square"/>
                    <a:lstStyle/>
                    <a:p>
                      <a:pPr marL="0" lvl="0" indent="0" algn="l" rtl="0">
                        <a:spcBef>
                          <a:spcPct val="0"/>
                        </a:spcBef>
                        <a:spcAft>
                          <a:spcPct val="0"/>
                        </a:spcAft>
                        <a:buNone/>
                      </a:pPr>
                      <a:r>
                        <a:rPr lang="en-GB" sz="1500">
                          <a:latin typeface="Lexend"/>
                          <a:ea typeface="Lexend"/>
                          <a:cs typeface="Lexend"/>
                          <a:sym typeface="Lexend"/>
                        </a:rPr>
                        <a:t>“dareenka”</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graphicFrame>
        <p:nvGraphicFramePr>
          <p:cNvPr id="2504" name="Google Shape;2504;p125"/>
          <p:cNvGraphicFramePr>
            <a:graphicFrameLocks noGrp="1"/>
          </p:cNvGraphicFramePr>
          <p:nvPr/>
        </p:nvGraphicFramePr>
        <p:xfrm>
          <a:off x="2349409" y="4488612"/>
          <a:ext cx="3017900" cy="331775"/>
        </p:xfrm>
        <a:graphic>
          <a:graphicData uri="http://schemas.openxmlformats.org/drawingml/2006/table">
            <a:tbl>
              <a:tblPr>
                <a:noFill/>
                <a:tableStyleId>{DAE9959B-F1CB-4490-83DD-53336B36D040}</a:tableStyleId>
              </a:tblPr>
              <a:tblGrid>
                <a:gridCol w="754475"/>
                <a:gridCol w="754475"/>
                <a:gridCol w="754475"/>
                <a:gridCol w="754475"/>
              </a:tblGrid>
              <a:tr h="331775">
                <a:tc>
                  <a:txBody>
                    <a:bodyPr vert="horz" wrap="square"/>
                    <a:lstStyle/>
                    <a:p>
                      <a:pPr marL="0" lvl="0" indent="0" algn="ctr" rtl="0">
                        <a:spcBef>
                          <a:spcPct val="0"/>
                        </a:spcBef>
                        <a:spcAft>
                          <a:spcPct val="0"/>
                        </a:spcAft>
                        <a:buNone/>
                      </a:pPr>
                      <a:r>
                        <a:rPr lang="en-GB" sz="1500">
                          <a:latin typeface="Lexend"/>
                          <a:ea typeface="Lexend"/>
                          <a:cs typeface="Lexend"/>
                          <a:sym typeface="Lexend"/>
                        </a:rPr>
                        <a:t>5°C</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9°C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16°C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500">
                          <a:solidFill>
                            <a:schemeClr val="dk1"/>
                          </a:solidFill>
                          <a:latin typeface="Lexend"/>
                          <a:ea typeface="Lexend"/>
                          <a:cs typeface="Lexend"/>
                          <a:sym typeface="Lexend"/>
                        </a:rPr>
                        <a:t>17°C</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bl>
          </a:graphicData>
        </a:graphic>
      </p:graphicFrame>
      <p:sp>
        <p:nvSpPr>
          <p:cNvPr id="2505" name="Google Shape;2505;p125"/>
          <p:cNvSpPr txBox="1"/>
          <p:nvPr/>
        </p:nvSpPr>
        <p:spPr>
          <a:xfrm>
            <a:off x="324000" y="693625"/>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 cimilo 1dii Luulyo ee Oakfield Old Town.</a:t>
            </a:r>
            <a:endParaRPr sz="1600">
              <a:latin typeface="Lexend"/>
              <a:ea typeface="Lexend"/>
              <a:cs typeface="Lexend"/>
              <a:sym typeface="Lexend"/>
            </a:endParaRPr>
          </a:p>
        </p:txBody>
      </p:sp>
      <p:sp>
        <p:nvSpPr>
          <p:cNvPr id="2506" name="Google Shape;2506;p125"/>
          <p:cNvSpPr txBox="1"/>
          <p:nvPr/>
        </p:nvSpPr>
        <p:spPr>
          <a:xfrm>
            <a:off x="324000" y="2865463"/>
            <a:ext cx="1743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Lexend"/>
                <a:cs typeface="Lexend"/>
                <a:sym typeface="Lexend"/>
              </a:rPr>
              <a:t>Warbixin cimilo 10dii Luulyo ee Oakfield Old Town.</a:t>
            </a:r>
            <a:endParaRPr sz="1600">
              <a:latin typeface="Lexend"/>
              <a:ea typeface="Lexend"/>
              <a:cs typeface="Lexend"/>
              <a:sym typeface="Lexend"/>
            </a:endParaRPr>
          </a:p>
        </p:txBody>
      </p:sp>
      <p:sp>
        <p:nvSpPr>
          <p:cNvPr id="2507" name="Google Shape;2507;p125"/>
          <p:cNvSpPr txBox="1"/>
          <p:nvPr/>
        </p:nvSpPr>
        <p:spPr>
          <a:xfrm>
            <a:off x="5715000" y="3359437"/>
            <a:ext cx="31050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Uumiga (evaporation) roobka sababtoo ah heerkulka sare wuxuu keeni karaa qoyaanka (humidity) sare.</a:t>
            </a:r>
            <a:endParaRPr sz="2000">
              <a:latin typeface="Kalam"/>
              <a:ea typeface="Kalam"/>
              <a:cs typeface="Kalam"/>
              <a:sym typeface="Kalam"/>
            </a:endParaRPr>
          </a:p>
        </p:txBody>
      </p:sp>
      <p:sp>
        <p:nvSpPr>
          <p:cNvPr id="2508" name="Google Shape;2508;p125"/>
          <p:cNvSpPr txBox="1"/>
          <p:nvPr/>
        </p:nvSpPr>
        <p:spPr>
          <a:xfrm>
            <a:off x="5441725" y="606275"/>
            <a:ext cx="33783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b) Dhammaystir weedhan:</a:t>
            </a:r>
            <a:endParaRPr sz="1800">
              <a:latin typeface="Lexend"/>
              <a:ea typeface="Lexend"/>
              <a:cs typeface="Lexend"/>
              <a:sym typeface="Lexend"/>
            </a:endParaRPr>
          </a:p>
          <a:p>
            <a:pPr marL="0" lvl="0" indent="0" algn="l" rtl="0">
              <a:spcBef>
                <a:spcPts val="1000"/>
              </a:spcBef>
              <a:spcAft>
                <a:spcPct val="0"/>
              </a:spcAft>
              <a:buNone/>
            </a:pPr>
            <a:r>
              <a:rPr lang="en-GB" sz="1400">
                <a:latin typeface="Lexend"/>
                <a:ea typeface="Lexend"/>
                <a:cs typeface="Lexend"/>
                <a:sym typeface="Lexend"/>
              </a:rPr>
              <a:t>“Qoyaanka (humidity) sare wuxuu u badan yahay inuu kordhiyo heerkulka “feels like” marka la barbardhigo heerkulka hawada (air temperature).”</a:t>
            </a:r>
            <a:r>
              <a:rPr lang="en-GB" sz="1100">
                <a:latin typeface="Kalam"/>
                <a:ea typeface="Kalam"/>
                <a:cs typeface="Kalam"/>
                <a:sym typeface="Kalam"/>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ct val="0"/>
              </a:spcAft>
              <a:buNone/>
            </a:pPr>
            <a:endParaRPr sz="5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c) Waa maxay xaaladaha cimilada ee keeni kara qoyaanka (humidity) sare?</a:t>
            </a:r>
            <a:endParaRPr sz="1800">
              <a:latin typeface="Lexend"/>
              <a:ea typeface="Lexend"/>
              <a:cs typeface="Lexend"/>
              <a:sym typeface="Lexend"/>
            </a:endParaRPr>
          </a:p>
        </p:txBody>
      </p:sp>
      <p:pic>
        <p:nvPicPr>
          <p:cNvPr id="2509" name="Google Shape;2509;p125"/>
          <p:cNvPicPr preferRelativeResize="0"/>
          <p:nvPr/>
        </p:nvPicPr>
        <p:blipFill>
          <a:blip r:embed="rId3">
            <a:alphaModFix/>
          </a:blip>
          <a:stretch>
            <a:fillRect/>
          </a:stretch>
        </p:blipFill>
        <p:spPr>
          <a:xfrm>
            <a:off x="3908289" y="3266505"/>
            <a:ext cx="548482" cy="556407"/>
          </a:xfrm>
          <a:prstGeom prst="rect">
            <a:avLst/>
          </a:prstGeom>
          <a:noFill/>
          <a:ln>
            <a:noFill/>
          </a:ln>
        </p:spPr>
      </p:pic>
      <p:pic>
        <p:nvPicPr>
          <p:cNvPr id="2510" name="Google Shape;2510;p125"/>
          <p:cNvPicPr preferRelativeResize="0"/>
          <p:nvPr/>
        </p:nvPicPr>
        <p:blipFill>
          <a:blip r:embed="rId3">
            <a:alphaModFix/>
          </a:blip>
          <a:stretch>
            <a:fillRect/>
          </a:stretch>
        </p:blipFill>
        <p:spPr>
          <a:xfrm>
            <a:off x="4662189" y="3266505"/>
            <a:ext cx="548482" cy="556407"/>
          </a:xfrm>
          <a:prstGeom prst="rect">
            <a:avLst/>
          </a:prstGeom>
          <a:noFill/>
          <a:ln>
            <a:noFill/>
          </a:ln>
        </p:spPr>
      </p:pic>
      <p:pic>
        <p:nvPicPr>
          <p:cNvPr id="2511" name="Google Shape;2511;p125"/>
          <p:cNvPicPr preferRelativeResize="0"/>
          <p:nvPr/>
        </p:nvPicPr>
        <p:blipFill>
          <a:blip r:embed="rId4">
            <a:alphaModFix/>
          </a:blip>
          <a:stretch>
            <a:fillRect/>
          </a:stretch>
        </p:blipFill>
        <p:spPr>
          <a:xfrm>
            <a:off x="2374139" y="3333648"/>
            <a:ext cx="654993" cy="441568"/>
          </a:xfrm>
          <a:prstGeom prst="rect">
            <a:avLst/>
          </a:prstGeom>
          <a:noFill/>
          <a:ln>
            <a:noFill/>
          </a:ln>
        </p:spPr>
      </p:pic>
      <p:pic>
        <p:nvPicPr>
          <p:cNvPr id="2512" name="Google Shape;2512;p125"/>
          <p:cNvPicPr preferRelativeResize="0"/>
          <p:nvPr/>
        </p:nvPicPr>
        <p:blipFill>
          <a:blip r:embed="rId4">
            <a:alphaModFix/>
          </a:blip>
          <a:stretch>
            <a:fillRect/>
          </a:stretch>
        </p:blipFill>
        <p:spPr>
          <a:xfrm>
            <a:off x="3101151" y="3333661"/>
            <a:ext cx="654993" cy="441568"/>
          </a:xfrm>
          <a:prstGeom prst="rect">
            <a:avLst/>
          </a:prstGeom>
          <a:noFill/>
          <a:ln>
            <a:noFill/>
          </a:ln>
        </p:spPr>
      </p:pic>
      <p:pic>
        <p:nvPicPr>
          <p:cNvPr id="2513" name="Google Shape;2513;p125"/>
          <p:cNvPicPr preferRelativeResize="0"/>
          <p:nvPr/>
        </p:nvPicPr>
        <p:blipFill>
          <a:blip r:embed="rId5">
            <a:alphaModFix/>
          </a:blip>
          <a:srcRect b="21869"/>
          <a:stretch>
            <a:fillRect/>
          </a:stretch>
        </p:blipFill>
        <p:spPr>
          <a:xfrm>
            <a:off x="2481528" y="1166788"/>
            <a:ext cx="517028" cy="463800"/>
          </a:xfrm>
          <a:prstGeom prst="rect">
            <a:avLst/>
          </a:prstGeom>
          <a:noFill/>
          <a:ln>
            <a:noFill/>
          </a:ln>
        </p:spPr>
      </p:pic>
      <p:pic>
        <p:nvPicPr>
          <p:cNvPr id="2514" name="Google Shape;2514;p125"/>
          <p:cNvPicPr preferRelativeResize="0"/>
          <p:nvPr/>
        </p:nvPicPr>
        <p:blipFill>
          <a:blip r:embed="rId6">
            <a:alphaModFix/>
          </a:blip>
          <a:stretch>
            <a:fillRect/>
          </a:stretch>
        </p:blipFill>
        <p:spPr>
          <a:xfrm>
            <a:off x="3192819" y="1088131"/>
            <a:ext cx="548488" cy="621110"/>
          </a:xfrm>
          <a:prstGeom prst="rect">
            <a:avLst/>
          </a:prstGeom>
          <a:noFill/>
          <a:ln>
            <a:noFill/>
          </a:ln>
        </p:spPr>
      </p:pic>
      <p:pic>
        <p:nvPicPr>
          <p:cNvPr id="2515" name="Google Shape;2515;p125"/>
          <p:cNvPicPr preferRelativeResize="0"/>
          <p:nvPr/>
        </p:nvPicPr>
        <p:blipFill>
          <a:blip r:embed="rId4">
            <a:alphaModFix/>
          </a:blip>
          <a:stretch>
            <a:fillRect/>
          </a:stretch>
        </p:blipFill>
        <p:spPr>
          <a:xfrm>
            <a:off x="3893462" y="1177898"/>
            <a:ext cx="654993" cy="441568"/>
          </a:xfrm>
          <a:prstGeom prst="rect">
            <a:avLst/>
          </a:prstGeom>
          <a:noFill/>
          <a:ln>
            <a:noFill/>
          </a:ln>
        </p:spPr>
      </p:pic>
      <p:pic>
        <p:nvPicPr>
          <p:cNvPr id="2516" name="Google Shape;2516;p125"/>
          <p:cNvPicPr preferRelativeResize="0"/>
          <p:nvPr/>
        </p:nvPicPr>
        <p:blipFill>
          <a:blip r:embed="rId3">
            <a:alphaModFix/>
          </a:blip>
          <a:stretch>
            <a:fillRect/>
          </a:stretch>
        </p:blipFill>
        <p:spPr>
          <a:xfrm>
            <a:off x="4700612" y="1120480"/>
            <a:ext cx="548482" cy="556407"/>
          </a:xfrm>
          <a:prstGeom prst="rect">
            <a:avLst/>
          </a:prstGeom>
          <a:noFill/>
          <a:ln>
            <a:noFill/>
          </a:ln>
        </p:spPr>
      </p:pic>
    </p:spTree>
  </p:cSld>
  <p:clrMapOvr>
    <a:masterClrMapping/>
  </p:clrMapOvr>
  <p:transition/>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20" name="Shape 2520"/>
        <p:cNvGrpSpPr/>
        <p:nvPr/>
      </p:nvGrpSpPr>
      <p:grpSpPr>
        <a:xfrm>
          <a:off x="0" y="0"/>
          <a:ext cx="0" cy="0"/>
        </a:xfrm>
      </p:grpSpPr>
      <p:graphicFrame>
        <p:nvGraphicFramePr>
          <p:cNvPr id="2521" name="Google Shape;2521;p126"/>
          <p:cNvGraphicFramePr>
            <a:graphicFrameLocks noGrp="1"/>
          </p:cNvGraphicFramePr>
          <p:nvPr/>
        </p:nvGraphicFramePr>
        <p:xfrm>
          <a:off x="7348488" y="1901796"/>
          <a:ext cx="1462350" cy="2318760"/>
        </p:xfrm>
        <a:graphic>
          <a:graphicData uri="http://schemas.openxmlformats.org/drawingml/2006/table">
            <a:tbl>
              <a:tblPr>
                <a:noFill/>
                <a:tableStyleId>{DAE9959B-F1CB-4490-83DD-53336B36D040}</a:tableStyleId>
              </a:tblPr>
              <a:tblGrid>
                <a:gridCol w="731175"/>
                <a:gridCol w="731175"/>
              </a:tblGrid>
              <a:tr h="178500">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5"/>
                    </a:solidFill>
                  </a:tcPr>
                </a:tc>
              </a:tr>
              <a:tr h="581400">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2000">
                          <a:latin typeface="Kalam"/>
                          <a:ea typeface="Kalam"/>
                          <a:cs typeface="Kalam"/>
                          <a:sym typeface="Kalam"/>
                        </a:rPr>
                        <a:t> </a:t>
                      </a:r>
                      <a:endParaRPr sz="2000">
                        <a:latin typeface="Kalam"/>
                        <a:ea typeface="Kalam"/>
                        <a:cs typeface="Kalam"/>
                        <a:sym typeface="Kalam"/>
                      </a:endParaRPr>
                    </a:p>
                  </a:txBody>
                  <a:tcPr marL="0" marR="0" marT="0" marB="0" anchor="ct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a:t>
                      </a:r>
                      <a:endParaRPr sz="1800">
                        <a:solidFill>
                          <a:schemeClr val="dk1"/>
                        </a:solidFill>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r>
                        <a:rPr lang="en-GB" sz="2000">
                          <a:solidFill>
                            <a:schemeClr val="dk1"/>
                          </a:solidFill>
                          <a:latin typeface="Kalam"/>
                          <a:ea typeface="Kalam"/>
                          <a:cs typeface="Kalam"/>
                          <a:sym typeface="Kalam"/>
                        </a:rPr>
                        <a:t> </a:t>
                      </a:r>
                      <a:endParaRPr sz="1800">
                        <a:solidFill>
                          <a:schemeClr val="dk1"/>
                        </a:solidFill>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2000">
                          <a:solidFill>
                            <a:schemeClr val="dk1"/>
                          </a:solidFill>
                          <a:latin typeface="Kalam"/>
                          <a:ea typeface="Kalam"/>
                          <a:cs typeface="Kalam"/>
                          <a:sym typeface="Kalam"/>
                        </a:rPr>
                        <a:t> </a:t>
                      </a:r>
                      <a:endParaRPr sz="1800">
                        <a:solidFill>
                          <a:schemeClr val="dk1"/>
                        </a:solidFill>
                        <a:latin typeface="Lexend"/>
                        <a:ea typeface="Lexend"/>
                        <a:cs typeface="Lexend"/>
                        <a:sym typeface="Lexend"/>
                      </a:endParaRPr>
                    </a:p>
                  </a:txBody>
                  <a:tcPr marL="0" marR="0" marT="0" marB="0" anchor="ctr"/>
                </a:tc>
              </a:tr>
            </a:tbl>
          </a:graphicData>
        </a:graphic>
      </p:graphicFrame>
      <p:pic>
        <p:nvPicPr>
          <p:cNvPr id="2522" name="Google Shape;2522;p126"/>
          <p:cNvPicPr preferRelativeResize="0"/>
          <p:nvPr/>
        </p:nvPicPr>
        <p:blipFill>
          <a:blip r:embed="rId3">
            <a:alphaModFix/>
          </a:blip>
          <a:srcRect l="348" t="351" r="268" b="9705"/>
          <a:stretch>
            <a:fillRect/>
          </a:stretch>
        </p:blipFill>
        <p:spPr>
          <a:xfrm>
            <a:off x="340120" y="1895925"/>
            <a:ext cx="4586054" cy="2895643"/>
          </a:xfrm>
          <a:prstGeom prst="rect">
            <a:avLst/>
          </a:prstGeom>
          <a:noFill/>
          <a:ln>
            <a:noFill/>
          </a:ln>
        </p:spPr>
      </p:pic>
      <p:sp>
        <p:nvSpPr>
          <p:cNvPr id="2523" name="Google Shape;2523;p126"/>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524" name="Google Shape;2524;p126"/>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25" name="Google Shape;2525;p126"/>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Academy</a:t>
            </a:r>
            <a:endParaRPr>
              <a:solidFill>
                <a:srgbClr val="000000"/>
              </a:solidFill>
              <a:latin typeface="Lexend"/>
              <a:ea typeface="Lexend"/>
              <a:cs typeface="Lexend"/>
              <a:sym typeface="Lexend"/>
            </a:endParaRPr>
          </a:p>
        </p:txBody>
      </p:sp>
      <p:cxnSp>
        <p:nvCxnSpPr>
          <p:cNvPr id="2526" name="Google Shape;2526;p126"/>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2527" name="Google Shape;2527;p126"/>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528" name="Google Shape;2528;p126"/>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2529" name="Google Shape;2529;p126"/>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Harbour</a:t>
            </a:r>
            <a:endParaRPr>
              <a:solidFill>
                <a:srgbClr val="000000"/>
              </a:solidFill>
              <a:latin typeface="Lexend"/>
              <a:ea typeface="Lexend"/>
              <a:cs typeface="Lexend"/>
              <a:sym typeface="Lexend"/>
            </a:endParaRPr>
          </a:p>
        </p:txBody>
      </p:sp>
      <p:sp>
        <p:nvSpPr>
          <p:cNvPr id="2530" name="Google Shape;2530;p126"/>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531" name="Google Shape;2531;p126"/>
          <p:cNvGrpSpPr/>
          <p:nvPr/>
        </p:nvGrpSpPr>
        <p:grpSpPr>
          <a:xfrm flipH="1">
            <a:off x="3358688" y="4311983"/>
            <a:ext cx="982514" cy="360147"/>
            <a:chOff x="2606940" y="3909728"/>
            <a:chExt cx="1082780" cy="396900"/>
          </a:xfrm>
        </p:grpSpPr>
        <p:sp>
          <p:nvSpPr>
            <p:cNvPr id="2532" name="Google Shape;2532;p126"/>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Old Town</a:t>
              </a:r>
              <a:endParaRPr>
                <a:solidFill>
                  <a:srgbClr val="000000"/>
                </a:solidFill>
                <a:latin typeface="Lexend"/>
                <a:ea typeface="Lexend"/>
                <a:cs typeface="Lexend"/>
                <a:sym typeface="Lexend"/>
              </a:endParaRPr>
            </a:p>
          </p:txBody>
        </p:sp>
        <p:cxnSp>
          <p:nvCxnSpPr>
            <p:cNvPr id="2533" name="Google Shape;2533;p126"/>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2534" name="Google Shape;2534;p126"/>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35" name="Google Shape;2535;p126"/>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36" name="Google Shape;2536;p126"/>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12:00</a:t>
            </a:r>
            <a:endParaRPr sz="1600">
              <a:solidFill>
                <a:srgbClr val="FFFFFF"/>
              </a:solidFill>
              <a:latin typeface="Lexend"/>
              <a:ea typeface="Lexend"/>
              <a:cs typeface="Lexend"/>
              <a:sym typeface="Lexend"/>
            </a:endParaRPr>
          </a:p>
        </p:txBody>
      </p:sp>
      <p:grpSp>
        <p:nvGrpSpPr>
          <p:cNvPr id="2537" name="Google Shape;2537;p126"/>
          <p:cNvGrpSpPr/>
          <p:nvPr/>
        </p:nvGrpSpPr>
        <p:grpSpPr>
          <a:xfrm>
            <a:off x="310164" y="4108108"/>
            <a:ext cx="337825" cy="587179"/>
            <a:chOff x="386375" y="4087685"/>
            <a:chExt cx="372300" cy="647100"/>
          </a:xfrm>
        </p:grpSpPr>
        <p:cxnSp>
          <p:nvCxnSpPr>
            <p:cNvPr id="2538" name="Google Shape;2538;p126"/>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539" name="Google Shape;2539;p126"/>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0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2540" name="Google Shape;2540;p126"/>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541" name="Google Shape;2541;p126"/>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2542" name="Google Shape;2542;p126"/>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543" name="Google Shape;2543;p12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sp>
        <p:nvSpPr>
          <p:cNvPr id="2544" name="Google Shape;2544;p126"/>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A</a:t>
            </a:r>
            <a:endParaRPr>
              <a:solidFill>
                <a:srgbClr val="000000"/>
              </a:solidFill>
              <a:latin typeface="Lexend"/>
              <a:ea typeface="Lexend"/>
              <a:cs typeface="Lexend"/>
              <a:sym typeface="Lexend"/>
            </a:endParaRPr>
          </a:p>
        </p:txBody>
      </p:sp>
      <p:sp>
        <p:nvSpPr>
          <p:cNvPr id="2545" name="Google Shape;2545;p126"/>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B</a:t>
            </a:r>
            <a:endParaRPr>
              <a:solidFill>
                <a:srgbClr val="000000"/>
              </a:solidFill>
              <a:latin typeface="Lexend"/>
              <a:ea typeface="Lexend"/>
              <a:cs typeface="Lexend"/>
              <a:sym typeface="Lexend"/>
            </a:endParaRPr>
          </a:p>
        </p:txBody>
      </p:sp>
      <p:sp>
        <p:nvSpPr>
          <p:cNvPr id="2546" name="Google Shape;2546;p126"/>
          <p:cNvSpPr/>
          <p:nvPr/>
        </p:nvSpPr>
        <p:spPr>
          <a:xfrm>
            <a:off x="360583" y="1901792"/>
            <a:ext cx="4550100" cy="28839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47" name="Google Shape;2547;p126"/>
          <p:cNvSpPr/>
          <p:nvPr/>
        </p:nvSpPr>
        <p:spPr>
          <a:xfrm>
            <a:off x="2286450" y="1902350"/>
            <a:ext cx="2623250" cy="2134050"/>
          </a:xfrm>
          <a:custGeom>
            <a:rect l="l" t="t" r="r" b="b"/>
            <a:pathLst>
              <a:path w="104930" h="85362" extrusionOk="0">
                <a:moveTo>
                  <a:pt x="0" y="0"/>
                </a:moveTo>
                <a:cubicBezTo>
                  <a:pt x="2315" y="9001"/>
                  <a:pt x="-3601" y="39779"/>
                  <a:pt x="13887" y="54006"/>
                </a:cubicBezTo>
                <a:cubicBezTo>
                  <a:pt x="31375" y="68233"/>
                  <a:pt x="89756" y="80136"/>
                  <a:pt x="104930" y="85362"/>
                </a:cubicBezTo>
              </a:path>
            </a:pathLst>
          </a:custGeom>
          <a:noFill/>
          <a:ln w="38100" cap="flat" cmpd="sng">
            <a:solidFill>
              <a:schemeClr val="accent2"/>
            </a:solidFill>
            <a:prstDash val="solid"/>
            <a:round/>
            <a:headEnd type="none" w="med" len="med"/>
            <a:tailEnd type="none" w="med" len="med"/>
          </a:ln>
        </p:spPr>
        <p:txBody>
          <a:bodyPr wrap="square">
            <a:normAutofit/>
          </a:bodyPr>
          <a:lstStyle/>
          <a:p/>
        </p:txBody>
      </p:sp>
      <p:sp>
        <p:nvSpPr>
          <p:cNvPr id="2548" name="Google Shape;2548;p126"/>
          <p:cNvSpPr txBox="1"/>
          <p:nvPr/>
        </p:nvSpPr>
        <p:spPr>
          <a:xfrm>
            <a:off x="340125" y="672175"/>
            <a:ext cx="8479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3) Adigoo isticmaalaya macluumaadka khariidda cimilo iyo warbixinta cimilo, samee saadaal macquul ah oo ku saabsan faahfaahinta maqan ee xaaladda cimilo ee 4 galabnimo ee Oakmoor.</a:t>
            </a:r>
            <a:endParaRPr sz="1700">
              <a:latin typeface="Lexend"/>
              <a:ea typeface="Lexend"/>
              <a:cs typeface="Lexend"/>
              <a:sym typeface="Lexend"/>
            </a:endParaRPr>
          </a:p>
          <a:p>
            <a:pPr marL="0" lvl="0" indent="0" algn="l" rtl="0">
              <a:spcBef>
                <a:spcPts val="1000"/>
              </a:spcBef>
              <a:spcAft>
                <a:spcPts val="1000"/>
              </a:spcAft>
              <a:buNone/>
            </a:pPr>
            <a:r>
              <a:rPr lang="en-GB" sz="1400">
                <a:latin typeface="Lexend"/>
                <a:ea typeface="Lexend"/>
                <a:cs typeface="Lexend"/>
                <a:sym typeface="Lexend"/>
              </a:rPr>
              <a:t>Qor jumlad oo caddaynaysa saadaashaada.</a:t>
            </a:r>
            <a:endParaRPr sz="1700">
              <a:latin typeface="Lexend"/>
              <a:ea typeface="Lexend"/>
              <a:cs typeface="Lexend"/>
              <a:sym typeface="Lexend"/>
            </a:endParaRPr>
          </a:p>
        </p:txBody>
      </p:sp>
      <p:sp>
        <p:nvSpPr>
          <p:cNvPr id="2549" name="Google Shape;2549;p126"/>
          <p:cNvSpPr/>
          <p:nvPr/>
        </p:nvSpPr>
        <p:spPr>
          <a:xfrm rot="4953117">
            <a:off x="2354574" y="2200454"/>
            <a:ext cx="178204" cy="277743"/>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550" name="Google Shape;2550;p126"/>
          <p:cNvSpPr/>
          <p:nvPr/>
        </p:nvSpPr>
        <p:spPr>
          <a:xfrm rot="2318685">
            <a:off x="2694955" y="3046586"/>
            <a:ext cx="178226" cy="277505"/>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551" name="Google Shape;2551;p126"/>
          <p:cNvSpPr/>
          <p:nvPr/>
        </p:nvSpPr>
        <p:spPr>
          <a:xfrm rot="1009156">
            <a:off x="3679401" y="3442726"/>
            <a:ext cx="178328" cy="277694"/>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aphicFrame>
        <p:nvGraphicFramePr>
          <p:cNvPr id="2552" name="Google Shape;2552;p126"/>
          <p:cNvGraphicFramePr>
            <a:graphicFrameLocks noGrp="1"/>
          </p:cNvGraphicFramePr>
          <p:nvPr/>
        </p:nvGraphicFramePr>
        <p:xfrm>
          <a:off x="5100425" y="2757496"/>
          <a:ext cx="2248075" cy="1462965"/>
        </p:xfrm>
        <a:graphic>
          <a:graphicData uri="http://schemas.openxmlformats.org/drawingml/2006/table">
            <a:tbl>
              <a:tblPr>
                <a:noFill/>
                <a:tableStyleId>{DAE9959B-F1CB-4490-83DD-53336B36D040}</a:tableStyleId>
              </a:tblPr>
              <a:tblGrid>
                <a:gridCol w="2248075"/>
              </a:tblGrid>
              <a:tr h="304775">
                <a:tc>
                  <a:txBody>
                    <a:bodyPr vert="horz" wrap="square"/>
                    <a:lstStyle/>
                    <a:p>
                      <a:pPr marL="0" lvl="0" indent="0" algn="l" rtl="0">
                        <a:spcBef>
                          <a:spcPct val="0"/>
                        </a:spcBef>
                        <a:spcAft>
                          <a:spcPct val="0"/>
                        </a:spcAft>
                        <a:buNone/>
                      </a:pPr>
                      <a:r>
                        <a:rPr lang="en-GB" sz="1000">
                          <a:latin typeface="Lexend"/>
                          <a:ea typeface="Lexend"/>
                          <a:cs typeface="Lexend"/>
                          <a:sym typeface="Lexend"/>
                        </a:rPr>
                        <a:t>heerkulka hawada (air temperature)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000">
                          <a:latin typeface="Lexend"/>
                          <a:ea typeface="Lexend"/>
                          <a:cs typeface="Lexend"/>
                          <a:sym typeface="Lexend"/>
                        </a:rPr>
                        <a:t>xawaaraha dabaysha (km/h)</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000">
                          <a:latin typeface="Lexend"/>
                          <a:ea typeface="Lexend"/>
                          <a:cs typeface="Lexend"/>
                          <a:sym typeface="Lexend"/>
                        </a:rPr>
                        <a:t>jiho dabaysha (wind direction)</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04775">
                <a:tc>
                  <a:txBody>
                    <a:bodyPr vert="horz" wrap="square"/>
                    <a:lstStyle/>
                    <a:p>
                      <a:pPr marL="0" lvl="0" indent="0" algn="l" rtl="0">
                        <a:spcBef>
                          <a:spcPct val="0"/>
                        </a:spcBef>
                        <a:spcAft>
                          <a:spcPct val="0"/>
                        </a:spcAft>
                        <a:buNone/>
                      </a:pPr>
                      <a:r>
                        <a:rPr lang="en-GB" sz="1000">
                          <a:latin typeface="Lexend"/>
                          <a:ea typeface="Lexend"/>
                          <a:cs typeface="Lexend"/>
                          <a:sym typeface="Lexend"/>
                        </a:rPr>
                        <a:t>% fursad roob (chance of rain)</a:t>
                      </a: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304775">
                <a:tc>
                  <a:txBody>
                    <a:bodyPr vert="horz" wrap="square"/>
                    <a:lstStyle/>
                    <a:p>
                      <a:pPr marL="0" lvl="0" indent="0" algn="l" rtl="0">
                        <a:spcBef>
                          <a:spcPct val="0"/>
                        </a:spcBef>
                        <a:spcAft>
                          <a:spcPct val="0"/>
                        </a:spcAft>
                        <a:buNone/>
                      </a:pPr>
                      <a:r>
                        <a:rPr lang="en-GB" sz="1000">
                          <a:latin typeface="Lexend"/>
                          <a:ea typeface="Lexend"/>
                          <a:cs typeface="Lexend"/>
                          <a:sym typeface="Lexend"/>
                        </a:rPr>
                        <a:t>“feels like”</a:t>
                      </a:r>
                      <a:endParaRPr sz="1800">
                        <a:latin typeface="Lexend"/>
                        <a:ea typeface="Lexend"/>
                        <a:cs typeface="Lexend"/>
                        <a:sym typeface="Lexend"/>
                      </a:endParaRPr>
                    </a:p>
                  </a:txBody>
                  <a:tcPr marL="0" marR="0" marT="0" marB="0" anchor="ctr"/>
                </a:tc>
              </a:tr>
            </a:tbl>
          </a:graphicData>
        </a:graphic>
      </p:graphicFrame>
      <p:sp>
        <p:nvSpPr>
          <p:cNvPr id="2553" name="Google Shape;2553;p126"/>
          <p:cNvSpPr txBox="1"/>
          <p:nvPr/>
        </p:nvSpPr>
        <p:spPr>
          <a:xfrm>
            <a:off x="6397650" y="4220425"/>
            <a:ext cx="2413200" cy="317400"/>
          </a:xfrm>
          <a:prstGeom prst="rect">
            <a:avLst/>
          </a:prstGeom>
          <a:noFill/>
          <a:ln>
            <a:noFill/>
          </a:ln>
        </p:spPr>
        <p:txBody>
          <a:bodyPr spcFirstLastPara="1" wrap="square" lIns="0" tIns="0" rIns="0" bIns="0" anchor="t" anchorCtr="0">
            <a:normAutofit/>
          </a:bodyPr>
          <a:lstStyle/>
          <a:p>
            <a:pPr marL="0" lvl="0" indent="0" algn="r" rtl="0">
              <a:spcBef>
                <a:spcPct val="0"/>
              </a:spcBef>
              <a:spcAft>
                <a:spcPts val="1000"/>
              </a:spcAft>
              <a:buNone/>
            </a:pPr>
            <a:r>
              <a:rPr lang="en-GB" sz="1400">
                <a:latin typeface="Lexend"/>
                <a:ea typeface="Lexend"/>
                <a:cs typeface="Lexend"/>
                <a:sym typeface="Lexend"/>
              </a:rPr>
              <a:t>cimilo ee “Oakmoor”</a:t>
            </a:r>
            <a:endParaRPr sz="1700">
              <a:latin typeface="Lexend"/>
              <a:ea typeface="Lexend"/>
              <a:cs typeface="Lexend"/>
              <a:sym typeface="Lexend"/>
            </a:endParaRPr>
          </a:p>
        </p:txBody>
      </p:sp>
      <p:pic>
        <p:nvPicPr>
          <p:cNvPr id="2554" name="Google Shape;2554;p126"/>
          <p:cNvPicPr preferRelativeResize="0"/>
          <p:nvPr/>
        </p:nvPicPr>
        <p:blipFill>
          <a:blip r:embed="rId4">
            <a:alphaModFix/>
          </a:blip>
          <a:stretch>
            <a:fillRect/>
          </a:stretch>
        </p:blipFill>
        <p:spPr>
          <a:xfrm>
            <a:off x="7406626" y="2265478"/>
            <a:ext cx="612524" cy="360300"/>
          </a:xfrm>
          <a:prstGeom prst="rect">
            <a:avLst/>
          </a:prstGeom>
          <a:noFill/>
          <a:ln>
            <a:noFill/>
          </a:ln>
        </p:spPr>
      </p:pic>
    </p:spTree>
  </p:cSld>
  <p:clrMapOvr>
    <a:masterClrMapping/>
  </p:clrMapOvr>
  <p:transition/>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58" name="Shape 2558"/>
        <p:cNvGrpSpPr/>
        <p:nvPr/>
      </p:nvGrpSpPr>
      <p:grpSpPr>
        <a:xfrm>
          <a:off x="0" y="0"/>
          <a:ext cx="0" cy="0"/>
        </a:xfrm>
      </p:grpSpPr>
      <p:pic>
        <p:nvPicPr>
          <p:cNvPr id="2559" name="Google Shape;2559;p127"/>
          <p:cNvPicPr preferRelativeResize="0"/>
          <p:nvPr/>
        </p:nvPicPr>
        <p:blipFill>
          <a:blip r:embed="rId3">
            <a:alphaModFix/>
          </a:blip>
          <a:srcRect l="348" t="351" r="268" b="9705"/>
          <a:stretch>
            <a:fillRect/>
          </a:stretch>
        </p:blipFill>
        <p:spPr>
          <a:xfrm>
            <a:off x="340120" y="1895925"/>
            <a:ext cx="4586054" cy="2895643"/>
          </a:xfrm>
          <a:prstGeom prst="rect">
            <a:avLst/>
          </a:prstGeom>
          <a:noFill/>
          <a:ln>
            <a:noFill/>
          </a:ln>
        </p:spPr>
      </p:pic>
      <p:sp>
        <p:nvSpPr>
          <p:cNvPr id="2560" name="Google Shape;2560;p127"/>
          <p:cNvSpPr txBox="1"/>
          <p:nvPr/>
        </p:nvSpPr>
        <p:spPr>
          <a:xfrm>
            <a:off x="412224" y="1957325"/>
            <a:ext cx="900900" cy="207900"/>
          </a:xfrm>
          <a:prstGeom prst="rect">
            <a:avLst/>
          </a:prstGeom>
          <a:solidFill>
            <a:srgbClr val="FFFFFF"/>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000000"/>
                </a:solidFill>
                <a:latin typeface="Lexend"/>
                <a:ea typeface="Lexend"/>
                <a:cs typeface="Lexend"/>
                <a:sym typeface="Lexend"/>
              </a:rPr>
              <a:t>Oakfield</a:t>
            </a:r>
            <a:endParaRPr sz="1600">
              <a:solidFill>
                <a:srgbClr val="000000"/>
              </a:solidFill>
              <a:latin typeface="Lexend"/>
              <a:ea typeface="Lexend"/>
              <a:cs typeface="Lexend"/>
              <a:sym typeface="Lexend"/>
            </a:endParaRPr>
          </a:p>
        </p:txBody>
      </p:sp>
      <p:sp>
        <p:nvSpPr>
          <p:cNvPr id="2561" name="Google Shape;2561;p127"/>
          <p:cNvSpPr/>
          <p:nvPr/>
        </p:nvSpPr>
        <p:spPr>
          <a:xfrm>
            <a:off x="1855664" y="2933637"/>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62" name="Google Shape;2562;p127"/>
          <p:cNvSpPr txBox="1"/>
          <p:nvPr/>
        </p:nvSpPr>
        <p:spPr>
          <a:xfrm>
            <a:off x="475371" y="2964597"/>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Akadeemiye (Academy)</a:t>
            </a:r>
            <a:endParaRPr>
              <a:solidFill>
                <a:srgbClr val="000000"/>
              </a:solidFill>
              <a:latin typeface="Lexend"/>
              <a:ea typeface="Lexend"/>
              <a:cs typeface="Lexend"/>
              <a:sym typeface="Lexend"/>
            </a:endParaRPr>
          </a:p>
        </p:txBody>
      </p:sp>
      <p:cxnSp>
        <p:nvCxnSpPr>
          <p:cNvPr id="2563" name="Google Shape;2563;p127"/>
          <p:cNvCxnSpPr/>
          <p:nvPr/>
        </p:nvCxnSpPr>
        <p:spPr>
          <a:xfrm flipH="1">
            <a:off x="1185095" y="2986565"/>
            <a:ext cx="730200" cy="171300"/>
          </a:xfrm>
          <a:prstGeom prst="straightConnector1">
            <a:avLst/>
          </a:prstGeom>
          <a:noFill/>
          <a:ln w="28575" cap="flat" cmpd="sng">
            <a:solidFill>
              <a:srgbClr val="000000"/>
            </a:solidFill>
            <a:prstDash val="solid"/>
            <a:round/>
            <a:headEnd type="none" w="med" len="med"/>
            <a:tailEnd type="none" w="med" len="med"/>
          </a:ln>
        </p:spPr>
      </p:cxnSp>
      <p:sp>
        <p:nvSpPr>
          <p:cNvPr id="2564" name="Google Shape;2564;p127"/>
          <p:cNvSpPr/>
          <p:nvPr/>
        </p:nvSpPr>
        <p:spPr>
          <a:xfrm rot="-4510961">
            <a:off x="4271732" y="2864446"/>
            <a:ext cx="106750" cy="10675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565" name="Google Shape;2565;p127"/>
          <p:cNvCxnSpPr/>
          <p:nvPr/>
        </p:nvCxnSpPr>
        <p:spPr>
          <a:xfrm>
            <a:off x="4326295" y="2911676"/>
            <a:ext cx="55500" cy="466800"/>
          </a:xfrm>
          <a:prstGeom prst="straightConnector1">
            <a:avLst/>
          </a:prstGeom>
          <a:noFill/>
          <a:ln w="28575" cap="flat" cmpd="sng">
            <a:solidFill>
              <a:srgbClr val="000000"/>
            </a:solidFill>
            <a:prstDash val="solid"/>
            <a:round/>
            <a:headEnd type="none" w="med" len="med"/>
            <a:tailEnd type="none" w="med" len="med"/>
          </a:ln>
        </p:spPr>
      </p:cxnSp>
      <p:sp>
        <p:nvSpPr>
          <p:cNvPr id="2566" name="Google Shape;2566;p127"/>
          <p:cNvSpPr txBox="1"/>
          <p:nvPr/>
        </p:nvSpPr>
        <p:spPr>
          <a:xfrm>
            <a:off x="3970057" y="3371119"/>
            <a:ext cx="837900" cy="3603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100">
                <a:solidFill>
                  <a:srgbClr val="000000"/>
                </a:solidFill>
                <a:latin typeface="Lexend"/>
                <a:ea typeface="Lexend"/>
                <a:cs typeface="Lexend"/>
                <a:sym typeface="Lexend"/>
              </a:rPr>
              <a:t>Dekedda (Harbour)</a:t>
            </a:r>
            <a:endParaRPr>
              <a:solidFill>
                <a:srgbClr val="000000"/>
              </a:solidFill>
              <a:latin typeface="Lexend"/>
              <a:ea typeface="Lexend"/>
              <a:cs typeface="Lexend"/>
              <a:sym typeface="Lexend"/>
            </a:endParaRPr>
          </a:p>
        </p:txBody>
      </p:sp>
      <p:sp>
        <p:nvSpPr>
          <p:cNvPr id="2567" name="Google Shape;2567;p127"/>
          <p:cNvSpPr/>
          <p:nvPr/>
        </p:nvSpPr>
        <p:spPr>
          <a:xfrm>
            <a:off x="3317240" y="4366840"/>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2568" name="Google Shape;2568;p127"/>
          <p:cNvGrpSpPr/>
          <p:nvPr/>
        </p:nvGrpSpPr>
        <p:grpSpPr>
          <a:xfrm flipH="1">
            <a:off x="3358688" y="4311983"/>
            <a:ext cx="982514" cy="360147"/>
            <a:chOff x="2606940" y="3909728"/>
            <a:chExt cx="1082780" cy="396900"/>
          </a:xfrm>
        </p:grpSpPr>
        <p:sp>
          <p:nvSpPr>
            <p:cNvPr id="2569" name="Google Shape;2569;p127"/>
            <p:cNvSpPr txBox="1"/>
            <p:nvPr/>
          </p:nvSpPr>
          <p:spPr>
            <a:xfrm>
              <a:off x="2606940" y="3909728"/>
              <a:ext cx="923400" cy="3969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defRPr/>
              </a:pPr>
              <a:r>
                <a:rPr lang="en-GB" sz="1000">
                  <a:solidFill>
                    <a:srgbClr val="000000"/>
                  </a:solidFill>
                  <a:latin typeface="Lexend"/>
                  <a:ea typeface="Lexend"/>
                  <a:cs typeface="Lexend"/>
                  <a:sym typeface="Lexend"/>
                </a:rPr>
                <a:t>Oakfield</a:t>
              </a:r>
              <a:endParaRPr>
                <a:solidFill>
                  <a:srgbClr val="000000"/>
                </a:solidFill>
                <a:latin typeface="Lexend"/>
                <a:ea typeface="Lexend"/>
                <a:cs typeface="Lexend"/>
                <a:sym typeface="Lexend"/>
              </a:endParaRPr>
            </a:p>
            <a:p>
              <a:pPr marL="0" lvl="0" indent="0" algn="ctr" rtl="0">
                <a:spcBef>
                  <a:spcPct val="0"/>
                </a:spcBef>
                <a:spcAft>
                  <a:spcPct val="0"/>
                </a:spcAft>
                <a:buNone/>
                <a:defRPr/>
              </a:pPr>
              <a:r>
                <a:rPr lang="en-GB" sz="1000">
                  <a:solidFill>
                    <a:srgbClr val="000000"/>
                  </a:solidFill>
                  <a:latin typeface="Lexend"/>
                  <a:ea typeface="Lexend"/>
                  <a:cs typeface="Lexend"/>
                  <a:sym typeface="Lexend"/>
                </a:rPr>
                <a:t>Magaalada Hore (Old Town)</a:t>
              </a:r>
              <a:endParaRPr>
                <a:solidFill>
                  <a:srgbClr val="000000"/>
                </a:solidFill>
                <a:latin typeface="Lexend"/>
                <a:ea typeface="Lexend"/>
                <a:cs typeface="Lexend"/>
                <a:sym typeface="Lexend"/>
              </a:endParaRPr>
            </a:p>
          </p:txBody>
        </p:sp>
        <p:cxnSp>
          <p:nvCxnSpPr>
            <p:cNvPr id="2570" name="Google Shape;2570;p127"/>
            <p:cNvCxnSpPr/>
            <p:nvPr/>
          </p:nvCxnSpPr>
          <p:spPr>
            <a:xfrm flipH="1">
              <a:off x="3479720" y="4028393"/>
              <a:ext cx="210000" cy="42300"/>
            </a:xfrm>
            <a:prstGeom prst="straightConnector1">
              <a:avLst/>
            </a:prstGeom>
            <a:noFill/>
            <a:ln w="28575" cap="flat" cmpd="sng">
              <a:solidFill>
                <a:srgbClr val="000000"/>
              </a:solidFill>
              <a:prstDash val="solid"/>
              <a:round/>
              <a:headEnd type="none" w="med" len="med"/>
              <a:tailEnd type="none" w="med" len="med"/>
            </a:ln>
          </p:spPr>
        </p:cxnSp>
      </p:grpSp>
      <p:sp>
        <p:nvSpPr>
          <p:cNvPr id="2571" name="Google Shape;2571;p127"/>
          <p:cNvSpPr/>
          <p:nvPr/>
        </p:nvSpPr>
        <p:spPr>
          <a:xfrm>
            <a:off x="3145655" y="270932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72" name="Google Shape;2572;p127"/>
          <p:cNvSpPr/>
          <p:nvPr/>
        </p:nvSpPr>
        <p:spPr>
          <a:xfrm>
            <a:off x="2527518" y="3792334"/>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2573" name="Google Shape;2573;p127"/>
          <p:cNvSpPr txBox="1"/>
          <p:nvPr/>
        </p:nvSpPr>
        <p:spPr>
          <a:xfrm>
            <a:off x="4358678" y="4575863"/>
            <a:ext cx="539700" cy="207000"/>
          </a:xfrm>
          <a:prstGeom prst="rect">
            <a:avLst/>
          </a:prstGeom>
          <a:solidFill>
            <a:srgbClr val="000000"/>
          </a:solidFill>
          <a:ln>
            <a:noFill/>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FFFFFF"/>
                </a:solidFill>
                <a:latin typeface="Lexend"/>
                <a:ea typeface="Lexend"/>
                <a:cs typeface="Lexend"/>
                <a:sym typeface="Lexend"/>
              </a:rPr>
              <a:t>12:00</a:t>
            </a:r>
            <a:endParaRPr sz="1600">
              <a:solidFill>
                <a:srgbClr val="FFFFFF"/>
              </a:solidFill>
              <a:latin typeface="Lexend"/>
              <a:ea typeface="Lexend"/>
              <a:cs typeface="Lexend"/>
              <a:sym typeface="Lexend"/>
            </a:endParaRPr>
          </a:p>
        </p:txBody>
      </p:sp>
      <p:grpSp>
        <p:nvGrpSpPr>
          <p:cNvPr id="2574" name="Google Shape;2574;p127"/>
          <p:cNvGrpSpPr/>
          <p:nvPr/>
        </p:nvGrpSpPr>
        <p:grpSpPr>
          <a:xfrm>
            <a:off x="310164" y="4108108"/>
            <a:ext cx="337825" cy="587179"/>
            <a:chOff x="386375" y="4087685"/>
            <a:chExt cx="372300" cy="647100"/>
          </a:xfrm>
        </p:grpSpPr>
        <p:cxnSp>
          <p:nvCxnSpPr>
            <p:cNvPr id="2575" name="Google Shape;2575;p127"/>
            <p:cNvCxnSpPr/>
            <p:nvPr/>
          </p:nvCxnSpPr>
          <p:spPr>
            <a:xfrm rot="10800000" flipH="1">
              <a:off x="572525" y="4364885"/>
              <a:ext cx="0" cy="369900"/>
            </a:xfrm>
            <a:prstGeom prst="straightConnector1">
              <a:avLst/>
            </a:prstGeom>
            <a:noFill/>
            <a:ln w="28575" cap="flat" cmpd="sng">
              <a:solidFill>
                <a:schemeClr val="dk1"/>
              </a:solidFill>
              <a:prstDash val="solid"/>
              <a:round/>
              <a:headEnd type="none" w="med" len="med"/>
              <a:tailEnd type="triangle" w="med" len="med"/>
            </a:ln>
          </p:spPr>
        </p:cxnSp>
        <p:sp>
          <p:nvSpPr>
            <p:cNvPr id="2576" name="Google Shape;2576;p127"/>
            <p:cNvSpPr txBox="1"/>
            <p:nvPr/>
          </p:nvSpPr>
          <p:spPr>
            <a:xfrm>
              <a:off x="386375" y="4087685"/>
              <a:ext cx="3723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ts val="1000"/>
                </a:spcAft>
                <a:buNone/>
              </a:pPr>
              <a:r>
                <a:rPr lang="en-GB" sz="1000">
                  <a:solidFill>
                    <a:schemeClr val="dk1"/>
                  </a:solidFill>
                  <a:latin typeface="Lexend"/>
                  <a:ea typeface="Lexend"/>
                  <a:cs typeface="Lexend"/>
                  <a:sym typeface="Lexend"/>
                </a:rPr>
                <a:t>N</a:t>
              </a:r>
              <a:endParaRPr sz="1800">
                <a:latin typeface="Lexend"/>
                <a:ea typeface="Lexend"/>
                <a:cs typeface="Lexend"/>
                <a:sym typeface="Lexend"/>
              </a:endParaRPr>
            </a:p>
          </p:txBody>
        </p:sp>
      </p:grpSp>
      <p:sp>
        <p:nvSpPr>
          <p:cNvPr id="2577" name="Google Shape;2577;p127"/>
          <p:cNvSpPr/>
          <p:nvPr/>
        </p:nvSpPr>
        <p:spPr>
          <a:xfrm>
            <a:off x="1606501" y="4398151"/>
            <a:ext cx="106800" cy="1068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cxnSp>
        <p:nvCxnSpPr>
          <p:cNvPr id="2578" name="Google Shape;2578;p127"/>
          <p:cNvCxnSpPr/>
          <p:nvPr/>
        </p:nvCxnSpPr>
        <p:spPr>
          <a:xfrm rot="10800000" flipH="1">
            <a:off x="1385251" y="4453440"/>
            <a:ext cx="268800" cy="61500"/>
          </a:xfrm>
          <a:prstGeom prst="straightConnector1">
            <a:avLst/>
          </a:prstGeom>
          <a:noFill/>
          <a:ln w="28575" cap="flat" cmpd="sng">
            <a:solidFill>
              <a:srgbClr val="000000"/>
            </a:solidFill>
            <a:prstDash val="solid"/>
            <a:round/>
            <a:headEnd type="none" w="med" len="med"/>
            <a:tailEnd type="none" w="med" len="med"/>
          </a:ln>
        </p:spPr>
      </p:cxnSp>
      <p:sp>
        <p:nvSpPr>
          <p:cNvPr id="2579" name="Google Shape;2579;p127"/>
          <p:cNvSpPr txBox="1"/>
          <p:nvPr/>
        </p:nvSpPr>
        <p:spPr>
          <a:xfrm>
            <a:off x="567393" y="4351637"/>
            <a:ext cx="8379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solidFill>
                  <a:srgbClr val="000000"/>
                </a:solidFill>
                <a:latin typeface="Lexend"/>
                <a:ea typeface="Lexend"/>
                <a:cs typeface="Lexend"/>
                <a:sym typeface="Lexend"/>
              </a:rPr>
              <a:t>Oakmoor</a:t>
            </a:r>
            <a:r>
              <a:rPr lang="en-GB" sz="1100">
                <a:latin typeface="Lexend"/>
                <a:ea typeface="Lexend"/>
                <a:cs typeface="Lexend"/>
                <a:sym typeface="Lexend"/>
              </a:rPr>
              <a:t/>
            </a:r>
            <a:endParaRPr>
              <a:solidFill>
                <a:srgbClr val="000000"/>
              </a:solidFill>
              <a:latin typeface="Lexend"/>
              <a:ea typeface="Lexend"/>
              <a:cs typeface="Lexend"/>
              <a:sym typeface="Lexend"/>
            </a:endParaRPr>
          </a:p>
        </p:txBody>
      </p:sp>
      <p:sp>
        <p:nvSpPr>
          <p:cNvPr id="2580" name="Google Shape;2580;p12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Falanqaynta macluumaadka saadaasha dheeraadka ah</a:t>
            </a:r>
            <a:endParaRPr/>
          </a:p>
        </p:txBody>
      </p:sp>
      <p:sp>
        <p:nvSpPr>
          <p:cNvPr id="2581" name="Google Shape;2581;p127"/>
          <p:cNvSpPr txBox="1"/>
          <p:nvPr/>
        </p:nvSpPr>
        <p:spPr>
          <a:xfrm>
            <a:off x="2911796" y="2709479"/>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A</a:t>
            </a:r>
            <a:endParaRPr>
              <a:solidFill>
                <a:srgbClr val="000000"/>
              </a:solidFill>
              <a:latin typeface="Lexend"/>
              <a:ea typeface="Lexend"/>
              <a:cs typeface="Lexend"/>
              <a:sym typeface="Lexend"/>
            </a:endParaRPr>
          </a:p>
        </p:txBody>
      </p:sp>
      <p:sp>
        <p:nvSpPr>
          <p:cNvPr id="2582" name="Google Shape;2582;p127"/>
          <p:cNvSpPr txBox="1"/>
          <p:nvPr/>
        </p:nvSpPr>
        <p:spPr>
          <a:xfrm>
            <a:off x="2285196" y="3793611"/>
            <a:ext cx="337800" cy="271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defRPr/>
            </a:pPr>
            <a:r>
              <a:rPr lang="en-GB" sz="1100">
                <a:latin typeface="Lexend"/>
                <a:ea typeface="Lexend"/>
                <a:cs typeface="Lexend"/>
                <a:sym typeface="Lexend"/>
              </a:rPr>
              <a:t>B</a:t>
            </a:r>
            <a:endParaRPr>
              <a:solidFill>
                <a:srgbClr val="000000"/>
              </a:solidFill>
              <a:latin typeface="Lexend"/>
              <a:ea typeface="Lexend"/>
              <a:cs typeface="Lexend"/>
              <a:sym typeface="Lexend"/>
            </a:endParaRPr>
          </a:p>
        </p:txBody>
      </p:sp>
      <p:sp>
        <p:nvSpPr>
          <p:cNvPr id="2583" name="Google Shape;2583;p127"/>
          <p:cNvSpPr/>
          <p:nvPr/>
        </p:nvSpPr>
        <p:spPr>
          <a:xfrm>
            <a:off x="360583" y="1901792"/>
            <a:ext cx="4550100" cy="28839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aphicFrame>
        <p:nvGraphicFramePr>
          <p:cNvPr id="2584" name="Google Shape;2584;p127"/>
          <p:cNvGraphicFramePr>
            <a:graphicFrameLocks noGrp="1"/>
          </p:cNvGraphicFramePr>
          <p:nvPr/>
        </p:nvGraphicFramePr>
        <p:xfrm>
          <a:off x="5100425" y="2757496"/>
          <a:ext cx="2248075" cy="1462965"/>
        </p:xfrm>
        <a:graphic>
          <a:graphicData uri="http://schemas.openxmlformats.org/drawingml/2006/table">
            <a:tbl>
              <a:tblPr>
                <a:noFill/>
                <a:tableStyleId>{DAE9959B-F1CB-4490-83DD-53336B36D040}</a:tableStyleId>
              </a:tblPr>
              <a:tblGrid>
                <a:gridCol w="2248075"/>
              </a:tblGrid>
              <a:tr h="304775">
                <a:tc>
                  <a:txBody>
                    <a:bodyPr vert="horz" wrap="square"/>
                    <a:lstStyle/>
                    <a:p>
                      <a:pPr marL="0" lvl="0" indent="0" algn="l" rtl="0">
                        <a:spcBef>
                          <a:spcPct val="0"/>
                        </a:spcBef>
                        <a:spcAft>
                          <a:spcPct val="0"/>
                        </a:spcAft>
                        <a:buNone/>
                      </a:pPr>
                      <a:r>
                        <a:rPr lang="en-GB" sz="1000">
                          <a:latin typeface="Lexend"/>
                          <a:ea typeface="Lexend"/>
                          <a:cs typeface="Lexend"/>
                          <a:sym typeface="Lexend"/>
                        </a:rPr>
                        <a:t>heerka kulka hawada (air temperature)</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000">
                          <a:latin typeface="Lexend"/>
                          <a:ea typeface="Lexend"/>
                          <a:cs typeface="Lexend"/>
                          <a:sym typeface="Lexend"/>
                        </a:rPr>
                        <a:t>xawaaraha dabaysha (km/h)</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l" rtl="0">
                        <a:spcBef>
                          <a:spcPct val="0"/>
                        </a:spcBef>
                        <a:spcAft>
                          <a:spcPct val="0"/>
                        </a:spcAft>
                        <a:buNone/>
                      </a:pPr>
                      <a:r>
                        <a:rPr lang="en-GB" sz="1000">
                          <a:latin typeface="Lexend"/>
                          <a:ea typeface="Lexend"/>
                          <a:cs typeface="Lexend"/>
                          <a:sym typeface="Lexend"/>
                        </a:rPr>
                        <a:t>jihooyinka dabaysha (wind direction)</a:t>
                      </a:r>
                      <a:endParaRPr sz="1800">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304775">
                <a:tc>
                  <a:txBody>
                    <a:bodyPr vert="horz" wrap="square"/>
                    <a:lstStyle/>
                    <a:p>
                      <a:pPr marL="0" lvl="0" indent="0" algn="l" rtl="0">
                        <a:spcBef>
                          <a:spcPct val="0"/>
                        </a:spcBef>
                        <a:spcAft>
                          <a:spcPct val="0"/>
                        </a:spcAft>
                        <a:buNone/>
                      </a:pPr>
                      <a:r>
                        <a:rPr lang="en-GB" sz="1000">
                          <a:latin typeface="Lexend"/>
                          <a:ea typeface="Lexend"/>
                          <a:cs typeface="Lexend"/>
                          <a:sym typeface="Lexend"/>
                        </a:rPr>
                        <a:t>% fursadda roobka</a:t>
                      </a: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304775">
                <a:tc>
                  <a:txBody>
                    <a:bodyPr vert="horz" wrap="square"/>
                    <a:lstStyle/>
                    <a:p>
                      <a:pPr marL="0" lvl="0" indent="0" algn="l" rtl="0">
                        <a:spcBef>
                          <a:spcPct val="0"/>
                        </a:spcBef>
                        <a:spcAft>
                          <a:spcPct val="0"/>
                        </a:spcAft>
                        <a:buNone/>
                      </a:pPr>
                      <a:r>
                        <a:rPr lang="en-GB" sz="1000">
                          <a:latin typeface="Lexend"/>
                          <a:ea typeface="Lexend"/>
                          <a:cs typeface="Lexend"/>
                          <a:sym typeface="Lexend"/>
                        </a:rPr>
                        <a:t>“dareenka” (feels like)</a:t>
                      </a:r>
                      <a:endParaRPr sz="1800">
                        <a:latin typeface="Lexend"/>
                        <a:ea typeface="Lexend"/>
                        <a:cs typeface="Lexend"/>
                        <a:sym typeface="Lexend"/>
                      </a:endParaRPr>
                    </a:p>
                  </a:txBody>
                  <a:tcPr marL="0" marR="0" marT="0" marB="0" anchor="ctr"/>
                </a:tc>
              </a:tr>
            </a:tbl>
          </a:graphicData>
        </a:graphic>
      </p:graphicFrame>
      <p:sp>
        <p:nvSpPr>
          <p:cNvPr id="2585" name="Google Shape;2585;p127"/>
          <p:cNvSpPr/>
          <p:nvPr/>
        </p:nvSpPr>
        <p:spPr>
          <a:xfrm>
            <a:off x="2286450" y="1902350"/>
            <a:ext cx="2623250" cy="2134050"/>
          </a:xfrm>
          <a:custGeom>
            <a:rect l="l" t="t" r="r" b="b"/>
            <a:pathLst>
              <a:path w="104930" h="85362" extrusionOk="0">
                <a:moveTo>
                  <a:pt x="0" y="0"/>
                </a:moveTo>
                <a:cubicBezTo>
                  <a:pt x="2315" y="9001"/>
                  <a:pt x="-3601" y="39779"/>
                  <a:pt x="13887" y="54006"/>
                </a:cubicBezTo>
                <a:cubicBezTo>
                  <a:pt x="31375" y="68233"/>
                  <a:pt x="89756" y="80136"/>
                  <a:pt x="104930" y="85362"/>
                </a:cubicBezTo>
              </a:path>
            </a:pathLst>
          </a:custGeom>
          <a:noFill/>
          <a:ln w="38100" cap="flat" cmpd="sng">
            <a:solidFill>
              <a:schemeClr val="accent2"/>
            </a:solidFill>
            <a:prstDash val="solid"/>
            <a:round/>
            <a:headEnd type="none" w="med" len="med"/>
            <a:tailEnd type="none" w="med" len="med"/>
          </a:ln>
        </p:spPr>
        <p:txBody>
          <a:bodyPr wrap="square">
            <a:normAutofit/>
          </a:bodyPr>
          <a:lstStyle/>
          <a:p/>
        </p:txBody>
      </p:sp>
      <p:sp>
        <p:nvSpPr>
          <p:cNvPr id="2586" name="Google Shape;2586;p127"/>
          <p:cNvSpPr/>
          <p:nvPr/>
        </p:nvSpPr>
        <p:spPr>
          <a:xfrm rot="4953117">
            <a:off x="2354574" y="2200454"/>
            <a:ext cx="178204" cy="277743"/>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587" name="Google Shape;2587;p127"/>
          <p:cNvSpPr/>
          <p:nvPr/>
        </p:nvSpPr>
        <p:spPr>
          <a:xfrm rot="2318685">
            <a:off x="2694955" y="3046586"/>
            <a:ext cx="178226" cy="277505"/>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588" name="Google Shape;2588;p127"/>
          <p:cNvSpPr txBox="1"/>
          <p:nvPr/>
        </p:nvSpPr>
        <p:spPr>
          <a:xfrm>
            <a:off x="5680725" y="4206725"/>
            <a:ext cx="28233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Tusaale saadaal habboon.</a:t>
            </a:r>
            <a:endParaRPr sz="2000">
              <a:latin typeface="Kalam"/>
              <a:ea typeface="Kalam"/>
              <a:cs typeface="Kalam"/>
              <a:sym typeface="Kalam"/>
            </a:endParaRPr>
          </a:p>
        </p:txBody>
      </p:sp>
      <p:sp>
        <p:nvSpPr>
          <p:cNvPr id="2589" name="Google Shape;2589;p127"/>
          <p:cNvSpPr/>
          <p:nvPr/>
        </p:nvSpPr>
        <p:spPr>
          <a:xfrm rot="1009156">
            <a:off x="3679401" y="3442726"/>
            <a:ext cx="178328" cy="277694"/>
          </a:xfrm>
          <a:prstGeom prst="triangle">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590" name="Google Shape;2590;p127"/>
          <p:cNvSpPr txBox="1"/>
          <p:nvPr/>
        </p:nvSpPr>
        <p:spPr>
          <a:xfrm>
            <a:off x="340125" y="644765"/>
            <a:ext cx="8479800" cy="4638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Jihooyinka dabaysha waxay u badan tahay inay ku qaaddo qabowga (cold front) ee Oakmoor. Qabowgu wuxuu hoos u dhigi doonaa heerka kulka hawada wuxuuna kordhin doonaa fursadda roobka. Dabaylaha xooggan iyo fursadda roobka sare awgood, “dareenka” heerkulka ayaa sidoo kale hoos u dhici kara.</a:t>
            </a:r>
            <a:endParaRPr sz="2000">
              <a:latin typeface="Kalam"/>
              <a:ea typeface="Kalam"/>
              <a:cs typeface="Kalam"/>
              <a:sym typeface="Kalam"/>
            </a:endParaRPr>
          </a:p>
        </p:txBody>
      </p:sp>
      <p:graphicFrame>
        <p:nvGraphicFramePr>
          <p:cNvPr id="2591" name="Google Shape;2591;p127"/>
          <p:cNvGraphicFramePr>
            <a:graphicFrameLocks noGrp="1"/>
          </p:cNvGraphicFramePr>
          <p:nvPr/>
        </p:nvGraphicFramePr>
        <p:xfrm>
          <a:off x="7348488" y="1901796"/>
          <a:ext cx="1462350" cy="2318760"/>
        </p:xfrm>
        <a:graphic>
          <a:graphicData uri="http://schemas.openxmlformats.org/drawingml/2006/table">
            <a:tbl>
              <a:tblPr>
                <a:noFill/>
                <a:tableStyleId>{DAE9959B-F1CB-4490-83DD-53336B36D040}</a:tableStyleId>
              </a:tblPr>
              <a:tblGrid>
                <a:gridCol w="731175"/>
                <a:gridCol w="731175"/>
              </a:tblGrid>
              <a:tr h="178500">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12:00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5"/>
                    </a:solidFill>
                  </a:tcPr>
                </a:tc>
                <a:tc>
                  <a:txBody>
                    <a:bodyPr vert="horz" wrap="square"/>
                    <a:lstStyle/>
                    <a:p>
                      <a:pPr marL="0" lvl="0" indent="0" algn="ctr" rtl="0">
                        <a:spcBef>
                          <a:spcPct val="0"/>
                        </a:spcBef>
                        <a:spcAft>
                          <a:spcPct val="0"/>
                        </a:spcAft>
                        <a:buNone/>
                      </a:pPr>
                      <a:r>
                        <a:rPr lang="en-GB" sz="1000">
                          <a:solidFill>
                            <a:schemeClr val="lt1"/>
                          </a:solidFill>
                          <a:latin typeface="Lexend"/>
                          <a:ea typeface="Lexend"/>
                          <a:cs typeface="Lexend"/>
                          <a:sym typeface="Lexend"/>
                        </a:rPr>
                        <a:t>16:00</a:t>
                      </a:r>
                      <a:endParaRPr sz="1800">
                        <a:solidFill>
                          <a:schemeClr val="lt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5"/>
                    </a:solidFill>
                  </a:tcPr>
                </a:tc>
              </a:tr>
              <a:tr h="581400">
                <a:tc>
                  <a:txBody>
                    <a:bodyPr vert="horz" wrap="square"/>
                    <a:lstStyle/>
                    <a:p>
                      <a:pPr marL="0" lvl="0" indent="0" algn="l"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endParaRPr sz="1800">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11°C</a:t>
                      </a:r>
                      <a:endParaRPr sz="1800">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latin typeface="Kalam"/>
                          <a:ea typeface="Kalam"/>
                          <a:cs typeface="Kalam"/>
                          <a:sym typeface="Kalam"/>
                        </a:rPr>
                        <a:t>6°C</a:t>
                      </a:r>
                      <a:endParaRPr sz="2000">
                        <a:latin typeface="Kalam"/>
                        <a:ea typeface="Kalam"/>
                        <a:cs typeface="Kalam"/>
                        <a:sym typeface="Kalam"/>
                      </a:endParaRPr>
                    </a:p>
                  </a:txBody>
                  <a:tcPr marL="0" marR="0" marT="0" marB="0" anchor="ct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8</a:t>
                      </a:r>
                      <a:endParaRPr sz="1800">
                        <a:solidFill>
                          <a:schemeClr val="dk1"/>
                        </a:solidFill>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12</a:t>
                      </a:r>
                      <a:endParaRPr sz="1800">
                        <a:solidFill>
                          <a:schemeClr val="dk1"/>
                        </a:solidFill>
                        <a:latin typeface="Lexend"/>
                        <a:ea typeface="Lexend"/>
                        <a:cs typeface="Lexend"/>
                        <a:sym typeface="Lexend"/>
                      </a:endParaRPr>
                    </a:p>
                  </a:txBody>
                  <a:tcPr marL="0" marR="0" marT="0" marB="0" anchor="ctr">
                    <a:lnB w="9525" cap="flat" cmpd="sng">
                      <a:solidFill>
                        <a:srgbClr val="9E9E9E"/>
                      </a:solidFill>
                      <a:prstDash val="solid"/>
                      <a:round/>
                      <a:headEnd type="none" w="sm" len="sm"/>
                      <a:tailEnd type="none" w="sm" len="sm"/>
                    </a:lnB>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txBody>
                  <a:tcPr marL="0" marR="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20%</a:t>
                      </a:r>
                      <a:endParaRPr sz="1800">
                        <a:solidFill>
                          <a:schemeClr val="dk1"/>
                        </a:solidFill>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c>
                  <a:txBody>
                    <a:bodyPr vert="horz" wrap="square"/>
                    <a:lstStyle/>
                    <a:p>
                      <a:pPr marL="0" lvl="0" indent="0" algn="ctr" rtl="0">
                        <a:spcBef>
                          <a:spcPct val="0"/>
                        </a:spcBef>
                        <a:spcAft>
                          <a:spcPct val="0"/>
                        </a:spcAft>
                        <a:buNone/>
                      </a:pPr>
                      <a:r>
                        <a:rPr lang="en-GB" sz="1800">
                          <a:solidFill>
                            <a:schemeClr val="dk1"/>
                          </a:solidFill>
                          <a:latin typeface="Kalam"/>
                          <a:ea typeface="Kalam"/>
                          <a:cs typeface="Kalam"/>
                          <a:sym typeface="Kalam"/>
                        </a:rPr>
                        <a:t>80%</a:t>
                      </a:r>
                      <a:endParaRPr sz="1800">
                        <a:solidFill>
                          <a:schemeClr val="dk1"/>
                        </a:solidFill>
                        <a:latin typeface="Lexend"/>
                        <a:ea typeface="Lexend"/>
                        <a:cs typeface="Lexend"/>
                        <a:sym typeface="Lexend"/>
                      </a:endParaRPr>
                    </a:p>
                  </a:txBody>
                  <a:tcPr marL="0" marR="0" marT="0" marB="0" anchor="ctr">
                    <a:lnT w="9525" cap="flat" cmpd="sng">
                      <a:solidFill>
                        <a:srgbClr val="9E9E9E"/>
                      </a:solidFill>
                      <a:prstDash val="solid"/>
                      <a:round/>
                      <a:headEnd type="none" w="sm" len="sm"/>
                      <a:tailEnd type="none" w="sm" len="sm"/>
                    </a:lnT>
                  </a:tcPr>
                </a:tc>
              </a:tr>
              <a:tr h="221975">
                <a:tc>
                  <a:txBody>
                    <a:bodyPr vert="horz" wrap="square"/>
                    <a:lstStyle/>
                    <a:p>
                      <a:pPr marL="0" lvl="0" indent="0" algn="ctr" rtl="0">
                        <a:spcBef>
                          <a:spcPct val="0"/>
                        </a:spcBef>
                        <a:spcAft>
                          <a:spcPct val="0"/>
                        </a:spcAft>
                        <a:buNone/>
                      </a:pPr>
                      <a:r>
                        <a:rPr lang="en-GB" sz="1000">
                          <a:solidFill>
                            <a:schemeClr val="dk1"/>
                          </a:solidFill>
                          <a:latin typeface="Lexend"/>
                          <a:ea typeface="Lexend"/>
                          <a:cs typeface="Lexend"/>
                          <a:sym typeface="Lexend"/>
                        </a:rPr>
                        <a:t>10°C</a:t>
                      </a:r>
                      <a:endParaRPr sz="1800">
                        <a:solidFill>
                          <a:schemeClr val="dk1"/>
                        </a:solidFill>
                        <a:latin typeface="Lexend"/>
                        <a:ea typeface="Lexend"/>
                        <a:cs typeface="Lexend"/>
                        <a:sym typeface="Lexend"/>
                      </a:endParaRPr>
                    </a:p>
                  </a:txBody>
                  <a:tcPr marL="0" marR="0" marT="0" marB="0" anchor="ctr"/>
                </a:tc>
                <a:tc>
                  <a:txBody>
                    <a:bodyPr vert="horz" wrap="square"/>
                    <a:lstStyle/>
                    <a:p>
                      <a:pPr marL="0" lvl="0" indent="0" algn="ctr" rtl="0">
                        <a:spcBef>
                          <a:spcPct val="0"/>
                        </a:spcBef>
                        <a:spcAft>
                          <a:spcPct val="0"/>
                        </a:spcAft>
                        <a:buNone/>
                      </a:pPr>
                      <a:r>
                        <a:rPr lang="en-GB" sz="1800">
                          <a:solidFill>
                            <a:schemeClr val="dk1"/>
                          </a:solidFill>
                          <a:latin typeface="Kalam"/>
                          <a:ea typeface="Kalam"/>
                          <a:cs typeface="Kalam"/>
                          <a:sym typeface="Kalam"/>
                        </a:rPr>
                        <a:t>3°C</a:t>
                      </a:r>
                      <a:endParaRPr sz="1800">
                        <a:solidFill>
                          <a:schemeClr val="dk1"/>
                        </a:solidFill>
                        <a:latin typeface="Lexend"/>
                        <a:ea typeface="Lexend"/>
                        <a:cs typeface="Lexend"/>
                        <a:sym typeface="Lexend"/>
                      </a:endParaRPr>
                    </a:p>
                  </a:txBody>
                  <a:tcPr marL="0" marR="0" marT="0" marB="0" anchor="ctr"/>
                </a:tc>
              </a:tr>
            </a:tbl>
          </a:graphicData>
        </a:graphic>
      </p:graphicFrame>
      <p:pic>
        <p:nvPicPr>
          <p:cNvPr id="2592" name="Google Shape;2592;p127"/>
          <p:cNvPicPr preferRelativeResize="0"/>
          <p:nvPr/>
        </p:nvPicPr>
        <p:blipFill>
          <a:blip r:embed="rId4">
            <a:alphaModFix/>
          </a:blip>
          <a:srcRect b="21869"/>
          <a:stretch>
            <a:fillRect/>
          </a:stretch>
        </p:blipFill>
        <p:spPr>
          <a:xfrm>
            <a:off x="8173765" y="2225327"/>
            <a:ext cx="539700" cy="484149"/>
          </a:xfrm>
          <a:prstGeom prst="rect">
            <a:avLst/>
          </a:prstGeom>
          <a:noFill/>
          <a:ln>
            <a:noFill/>
          </a:ln>
        </p:spPr>
      </p:pic>
      <p:pic>
        <p:nvPicPr>
          <p:cNvPr id="2593" name="Google Shape;2593;p127"/>
          <p:cNvPicPr preferRelativeResize="0"/>
          <p:nvPr/>
        </p:nvPicPr>
        <p:blipFill>
          <a:blip r:embed="rId5">
            <a:alphaModFix/>
          </a:blip>
          <a:stretch>
            <a:fillRect/>
          </a:stretch>
        </p:blipFill>
        <p:spPr>
          <a:xfrm>
            <a:off x="7406626" y="2265478"/>
            <a:ext cx="612524" cy="360300"/>
          </a:xfrm>
          <a:prstGeom prst="rect">
            <a:avLst/>
          </a:prstGeom>
          <a:noFill/>
          <a:ln>
            <a:noFill/>
          </a:ln>
        </p:spPr>
      </p:pic>
    </p:spTree>
  </p:cSld>
  <p:clrMapOvr>
    <a:masterClrMapping/>
  </p:clrMapOvr>
  <p:transition/>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97" name="Shape 2597"/>
        <p:cNvGrpSpPr/>
        <p:nvPr/>
      </p:nvGrpSpPr>
      <p:grpSpPr>
        <a:xfrm>
          <a:off x="0" y="0"/>
          <a:ext cx="0" cy="0"/>
        </a:xfrm>
      </p:grpSpPr>
      <p:sp>
        <p:nvSpPr>
          <p:cNvPr id="2598" name="Google Shape;2598;p128"/>
          <p:cNvSpPr txBox="1"/>
          <p:nvPr/>
        </p:nvSpPr>
        <p:spPr>
          <a:xfrm>
            <a:off x="324000" y="779162"/>
            <a:ext cx="8496000" cy="3410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Saadaasha cimilada waxaa lagu muujin karaa khariidad cimilo ama warbixin cimilo. Waxaa jira faa'iidooyin labada noocba.</a:t>
            </a:r>
            <a:r>
              <a:rPr lang="en-GB" sz="1100" b="1">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Xaaladaha cimilada kala duwan waxaa lagu matali karaa astaamo (icons) kala duwan.</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Saadaasha cimilada aasaasiga ah waxay badanaa muujisaa xaaladaha cimilada iyo heerka kulka hawada.</a:t>
            </a:r>
            <a:r>
              <a:rPr lang="en-GB" sz="1100" b="1">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ct val="0"/>
              </a:spcAft>
              <a:buNone/>
            </a:pPr>
            <a:r>
              <a:rPr lang="en-GB" sz="1100">
                <a:latin typeface="Lexend"/>
                <a:ea typeface="Lexend"/>
                <a:cs typeface="Lexend"/>
                <a:sym typeface="Lexend"/>
              </a:rPr>
              <a:t>Hase yeeshee, saadaasha cimilada kakan waxay sidoo kale muujin kartaa: xawaaraha dabaysha, jihooyinka dabaysha, qabowga iyo kulaylka (cold and warm fronts), fursadda roobka, ama heerka qoyaanka.</a:t>
            </a:r>
            <a:r>
              <a:rPr lang="en-GB" sz="1100" b="1">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marL="0" lvl="0" indent="0" algn="l" rtl="0">
              <a:spcBef>
                <a:spcPts val="1000"/>
              </a:spcBef>
              <a:spcAft>
                <a:spcPts val="1000"/>
              </a:spcAft>
              <a:buNone/>
            </a:pPr>
            <a:r>
              <a:rPr lang="en-GB" sz="1100">
                <a:latin typeface="Lexend"/>
                <a:ea typeface="Lexend"/>
                <a:cs typeface="Lexend"/>
                <a:sym typeface="Lexend"/>
              </a:rPr>
              <a:t>Xogaha cimilada ee kale waxay saameyn karaan sida heerkulka loo dareemo marka la barbar dhigo heerka kulka hawada.</a:t>
            </a:r>
            <a:endParaRPr sz="1800">
              <a:latin typeface="Lexend"/>
              <a:ea typeface="Lexend"/>
              <a:cs typeface="Lexend"/>
              <a:sym typeface="Lexend"/>
            </a:endParaRPr>
          </a:p>
        </p:txBody>
      </p:sp>
      <p:sp>
        <p:nvSpPr>
          <p:cNvPr id="2599" name="Google Shape;2599;p128"/>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Fahamka xogta cimilada (weather data)</a:t>
            </a:r>
            <a:endParaRPr/>
          </a:p>
        </p:txBody>
      </p:sp>
    </p:spTree>
  </p:cSld>
  <p:clrMapOvr>
    <a:masterClrMapping/>
  </p:clrMapOvr>
  <p:transition/>
  <p:timing/>
</p:sld>
</file>

<file path=ppt/tags/tag1.xml><?xml version="1.0" encoding="utf-8"?>
<p:tagLst xmlns:p="http://schemas.openxmlformats.org/presentationml/2006/main">
  <p:tag name="AS_NET" val="6.0.31"/>
  <p:tag name="AS_OS" val="Microsoft Windows NT 10.0.17763.0"/>
  <p:tag name="AS_RELEASE_DATE" val="2026.01.14"/>
  <p:tag name="AS_TITLE" val="Aspose.Slides for .NET6"/>
  <p:tag name="AS_VERSION" val="26.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686</Paragraphs>
  <Slides>57</Slides>
  <Notes>57</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57</vt:i4>
      </vt:variant>
    </vt:vector>
  </HeadingPairs>
  <TitlesOfParts>
    <vt:vector baseType="lpstr" size="65">
      <vt:lpstr>Arial</vt:lpstr>
      <vt:lpstr>Lexend</vt:lpstr>
      <vt:lpstr>Lexend Medium</vt:lpstr>
      <vt:lpstr>Kalam</vt:lpstr>
      <vt:lpstr>Calibri</vt:lpstr>
      <vt:lpstr>ABeeZee</vt:lpstr>
      <vt:lpstr>Times New Roman</vt:lpstr>
      <vt:lpstr>simple-light-2</vt:lpstr>
      <vt:lpstr>Understanding weather data</vt:lpstr>
      <vt:lpstr>PowerPoint Presentation</vt:lpstr>
      <vt:lpstr>PowerPoint Presentation</vt:lpstr>
      <vt:lpstr>PowerPoint Presentation</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Understanding a basic weather forecast</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Analysing extra forecast information</vt:lpstr>
      <vt:lpstr>Understanding weather data</vt:lpstr>
      <vt:lpstr>PowerPoint Presentation</vt:lpstr>
    </vt:vector>
  </TitlesOfParts>
  <LinksUpToDate>0</LinksUpToDate>
  <SharedDoc>0</SharedDoc>
  <HyperlinksChanged>0</HyperlinksChanged>
  <Application>Aspose.Slides for .NET</Application>
  <AppVersion>26.0100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2026-03-12T20:37:05.780</cp:lastPrinted>
  <dcterms:created xsi:type="dcterms:W3CDTF">2026-03-12T20:37:05Z</dcterms:created>
  <dcterms:modified xsi:type="dcterms:W3CDTF">2026-03-12T20:37:22Z</dcterms:modified>
</cp:coreProperties>
</file>