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0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slide" Target="slides/slide41.xml"/><Relationship Id="rId46" Type="http://schemas.openxmlformats.org/officeDocument/2006/relationships/slide" Target="slides/slide42.xml"/><Relationship Id="rId47" Type="http://schemas.openxmlformats.org/officeDocument/2006/relationships/slide" Target="slides/slide43.xml"/><Relationship Id="rId48" Type="http://schemas.openxmlformats.org/officeDocument/2006/relationships/slide" Target="slides/slide44.xml"/><Relationship Id="rId49" Type="http://schemas.openxmlformats.org/officeDocument/2006/relationships/slide" Target="slides/slide45.xml"/><Relationship Id="rId50" Type="http://schemas.openxmlformats.org/officeDocument/2006/relationships/slide" Target="slides/slide4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g279955a40ae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3" name="Google Shape;753;g279955a40ae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9" name="Google Shape;759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4" name="Google Shape;764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2b5eef1710f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2b5eef1710f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g2b5eef1710f_0_7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4" name="Google Shape;774;g2b5eef1710f_0_7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2b770c3fe09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2" name="Google Shape;782;g2b770c3fe09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g2b770c3fe09_0_28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1" name="Google Shape;831;g2b770c3fe09_0_28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g2b770c3fe09_0_29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5" name="Google Shape;885;g2b770c3fe09_0_29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g2b770c3fe09_0_29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9" name="Google Shape;939;g2b770c3fe09_0_29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g2b77e591a0f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7" name="Google Shape;997;g2b77e591a0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7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g2b770c3fe09_0_30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9" name="Google Shape;1049;g2b770c3fe09_0_30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2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g2b770c3fe09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4" name="Google Shape;1104;g2b770c3fe09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6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g2b77e591a0f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8" name="Google Shape;1138;g2b77e591a0f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0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g2b770c3fe09_0_3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2" name="Google Shape;1182;g2b770c3fe09_0_3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6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Google Shape;1207;g2b77e591a0f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8" name="Google Shape;1208;g2b77e591a0f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3" name="Shape 1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" name="Google Shape;1234;g2b77e591a0f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5" name="Google Shape;1235;g2b77e591a0f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0" name="Shape 1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1" name="Google Shape;1261;g2b77e591a0f_0_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2" name="Google Shape;1262;g2b77e591a0f_0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7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g2b77e591a0f_0_2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9" name="Google Shape;1289;g2b77e591a0f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5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" name="Google Shape;1326;g2b77e591a0f_0_3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7" name="Google Shape;1327;g2b77e591a0f_0_3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3" name="Shape 1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g2b77e591a0f_0_3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5" name="Google Shape;1365;g2b77e591a0f_0_3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g2b77e591a0f_0_4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3" name="Google Shape;1403;g2b77e591a0f_0_4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9" name="Shape 1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0" name="Google Shape;1440;g2b77e591a0f_0_4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1" name="Google Shape;1441;g2b77e591a0f_0_4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4" name="Shape 1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5" name="Google Shape;1475;g2b770c3fe09_0_7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6" name="Google Shape;1476;g2b770c3fe09_0_7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1" name="Shape 1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2" name="Google Shape;1482;g28ec87030eb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3" name="Google Shape;1483;g28ec87030eb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5" name="Shape 1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" name="Google Shape;1566;g28ec87030eb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7" name="Google Shape;1567;g28ec87030eb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9" name="Shape 1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0" name="Google Shape;1590;g28ec87030eb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1" name="Google Shape;1591;g28ec87030eb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3" name="Shape 1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4" name="Google Shape;1624;g28ec87030eb_0_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5" name="Google Shape;1625;g28ec87030eb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0" name="Shape 1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1" name="Google Shape;1711;g2b5eef1710f_0_7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2" name="Google Shape;1712;g2b5eef1710f_0_7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8" name="Shape 1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9" name="Google Shape;1719;g2b770c3fe09_0_16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0" name="Google Shape;1720;g2b770c3fe09_0_16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6" name="Shape 1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7" name="Google Shape;1757;g2b770c3fe09_0_17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8" name="Google Shape;1758;g2b770c3fe09_0_17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1" name="Shape 1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2" name="Google Shape;1782;g28ec87030eb_0_3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3" name="Google Shape;1783;g28ec87030eb_0_3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6" name="Shape 1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7" name="Google Shape;1807;g28ec87030eb_0_3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8" name="Google Shape;1808;g28ec87030eb_0_3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1" name="Shape 1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" name="Google Shape;1832;g2b770c3fe09_0_17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3" name="Google Shape;1833;g2b770c3fe09_0_17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5" name="Shape 1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6" name="Google Shape;1856;g2b770c3fe09_0_18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7" name="Google Shape;1857;g2b770c3fe09_0_18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8" name="Shape 1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9" name="Google Shape;1889;g33cb404dd75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0" name="Google Shape;1890;g33cb404dd75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6" name="Shape 1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7" name="Google Shape;1897;g1f0e79a9bb4_0_60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8" name="Google Shape;1898;g1f0e79a9bb4_0_60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9" name="Shape 1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0" name="Google Shape;1980;g1f0e79a9bb4_0_18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1" name="Google Shape;1981;g1f0e79a9bb4_0_18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2" name="Shape 2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3" name="Google Shape;2013;g1f0e79a9bb4_0_20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4" name="Google Shape;2014;g1f0e79a9bb4_0_20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1" name="Shape 2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2" name="Google Shape;2062;g1f0e79a9bb4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3" name="Google Shape;2063;g1f0e79a9bb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9" name="Shape 2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g1f0e79a9bb4_0_62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1" name="Google Shape;2131;g1f0e79a9bb4_0_6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2" name="Shape 2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3" name="Google Shape;2203;g1f0e79a9bb4_0_62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4" name="Google Shape;2204;g1f0e79a9bb4_0_6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1" name="Shape 2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" name="Google Shape;2252;g2b770c3fe09_0_18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3" name="Google Shape;2253;g2b770c3fe09_0_18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2" name="Shape 2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" name="Google Shape;2283;g28ec87030eb_0_3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4" name="Google Shape;2284;g28ec87030eb_0_3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3" name="Shape 2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" name="Google Shape;2324;g1f0e79a9bb4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5" name="Google Shape;2325;g1f0e79a9bb4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9" name="Shape 2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0" name="Google Shape;2360;g1f0e79a9bb4_0_63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1" name="Google Shape;2361;g1f0e79a9bb4_0_63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2" name="Shape 2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3" name="Google Shape;2403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4" name="Google Shape;2404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5" Type="http://schemas.openxmlformats.org/officeDocument/2006/relationships/image" Target="../media/image2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2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4.png"/><Relationship Id="rId4" Type="http://schemas.openxmlformats.org/officeDocument/2006/relationships/image" Target="../media/image14.png"/><Relationship Id="rId5" Type="http://schemas.openxmlformats.org/officeDocument/2006/relationships/image" Target="../media/image20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22.png"/><Relationship Id="rId4" Type="http://schemas.openxmlformats.org/officeDocument/2006/relationships/image" Target="../media/image4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25.png"/><Relationship Id="rId4" Type="http://schemas.openxmlformats.org/officeDocument/2006/relationships/image" Target="../media/image19.png"/><Relationship Id="rId5" Type="http://schemas.openxmlformats.org/officeDocument/2006/relationships/image" Target="../media/image26.png"/><Relationship Id="rId6" Type="http://schemas.openxmlformats.org/officeDocument/2006/relationships/image" Target="../media/image11.png"/><Relationship Id="rId7" Type="http://schemas.openxmlformats.org/officeDocument/2006/relationships/image" Target="../media/image23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21.png"/><Relationship Id="rId4" Type="http://schemas.openxmlformats.org/officeDocument/2006/relationships/image" Target="../media/image56.png"/><Relationship Id="rId5" Type="http://schemas.openxmlformats.org/officeDocument/2006/relationships/image" Target="../media/image24.png"/><Relationship Id="rId6" Type="http://schemas.openxmlformats.org/officeDocument/2006/relationships/image" Target="../media/image30.png"/><Relationship Id="rId7" Type="http://schemas.openxmlformats.org/officeDocument/2006/relationships/image" Target="../media/image17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Relationship Id="rId3" Type="http://schemas.openxmlformats.org/officeDocument/2006/relationships/image" Target="../media/image56.png"/><Relationship Id="rId4" Type="http://schemas.openxmlformats.org/officeDocument/2006/relationships/image" Target="../media/image18.png"/><Relationship Id="rId5" Type="http://schemas.openxmlformats.org/officeDocument/2006/relationships/image" Target="../media/image21.png"/><Relationship Id="rId6" Type="http://schemas.openxmlformats.org/officeDocument/2006/relationships/image" Target="../media/image32.png"/><Relationship Id="rId7" Type="http://schemas.openxmlformats.org/officeDocument/2006/relationships/image" Target="../media/image24.png"/><Relationship Id="rId8" Type="http://schemas.openxmlformats.org/officeDocument/2006/relationships/image" Target="../media/image30.png"/><Relationship Id="rId9" Type="http://schemas.openxmlformats.org/officeDocument/2006/relationships/image" Target="../media/image17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Relationship Id="rId3" Type="http://schemas.openxmlformats.org/officeDocument/2006/relationships/image" Target="../media/image56.png"/><Relationship Id="rId4" Type="http://schemas.openxmlformats.org/officeDocument/2006/relationships/image" Target="../media/image29.png"/><Relationship Id="rId5" Type="http://schemas.openxmlformats.org/officeDocument/2006/relationships/image" Target="../media/image18.png"/><Relationship Id="rId6" Type="http://schemas.openxmlformats.org/officeDocument/2006/relationships/image" Target="../media/image21.png"/><Relationship Id="rId7" Type="http://schemas.openxmlformats.org/officeDocument/2006/relationships/image" Target="../media/image32.png"/><Relationship Id="rId8" Type="http://schemas.openxmlformats.org/officeDocument/2006/relationships/image" Target="../media/image24.png"/><Relationship Id="rId9" Type="http://schemas.openxmlformats.org/officeDocument/2006/relationships/image" Target="../media/image30.png"/><Relationship Id="rId10" Type="http://schemas.openxmlformats.org/officeDocument/2006/relationships/image" Target="../media/image38.png"/><Relationship Id="rId11" Type="http://schemas.openxmlformats.org/officeDocument/2006/relationships/image" Target="../media/image17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35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5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5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35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4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51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51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51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51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5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5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5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5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9" name="Google Shape;99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0" name="Google Shape;100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1" name="Google Shape;101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4" name="Google Shape;104;p12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6" name="Google Shape;106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9" name="Google Shape;109;p1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2" name="Google Shape;112;p13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1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2" name="Google Shape;122;p1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1" name="Google Shape;131;p1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4" name="Google Shape;134;p1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5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5" name="Google Shape;145;p1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8" name="Google Shape;148;p1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3" name="Google Shape;153;p17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7"/>
          <p:cNvCxnSpPr>
            <a:endCxn id="157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8" name="Google Shape;15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60" name="Google Shape;160;p1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57" name="Google Shape;15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" name="Google Shape;163;p1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8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" name="Google Shape;171;p18"/>
          <p:cNvCxnSpPr>
            <a:endCxn id="172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2" name="Google Shape;17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5" name="Google Shape;175;p18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7" name="Google Shape;177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9" name="Google Shape;179;p18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" name="Google Shape;181;p18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1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1" name="Google Shape;191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2" name="Google Shape;192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6" name="Google Shape;196;p19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99" name="Google Shape;199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1" name="Google Shape;201;p19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" name="Google Shape;203;p19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08" name="Google Shape;208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09" name="Google Shape;20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5" name="Google Shape;215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" name="Google Shape;216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7" name="Google Shape;21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2" name="Google Shape;222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" name="Google Shape;223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4" name="Google Shape;22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9" name="Google Shape;229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" name="Google Shape;230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1" name="Google Shape;23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4" name="Google Shape;234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4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7" name="Google Shape;237;p24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39" name="Google Shape;239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0" name="Google Shape;240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2" name="Google Shape;242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3" name="Google Shape;243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7" name="Google Shape;247;p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0" name="Google Shape;250;p2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2" name="Google Shape;252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3" name="Google Shape;253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" name="Google Shape;254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5" name="Google Shape;255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6" name="Google Shape;256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7" name="Google Shape;257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0" name="Google Shape;260;p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3" name="Google Shape;263;p2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5" name="Google Shape;265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6" name="Google Shape;266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8" name="Google Shape;268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69" name="Google Shape;269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0" name="Google Shape;270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3" name="Google Shape;273;p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6" name="Google Shape;276;p2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8" name="Google Shape;278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79" name="Google Shape;279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1" name="Google Shape;281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2" name="Google Shape;282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0" name="Google Shape;290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3" name="Google Shape;293;p28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5" name="Google Shape;295;p28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6" name="Google Shape;296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7" name="Google Shape;297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8" name="Google Shape;298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0" name="Google Shape;300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1" name="Google Shape;301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2" name="Google Shape;302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4" name="Google Shape;304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5" name="Google Shape;305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" name="Google Shape;306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1" name="Google Shape;311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4" name="Google Shape;314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5" name="Google Shape;31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7" name="Google Shape;317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8" name="Google Shape;318;p29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0" name="Google Shape;320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1" name="Google Shape;321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2" name="Google Shape;322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3" name="Google Shape;323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4" name="Google Shape;324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5" name="Google Shape;325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6" name="Google Shape;32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9" name="Google Shape;329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3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4" name="Google Shape;334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7" name="Google Shape;337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8" name="Google Shape;33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0" name="Google Shape;340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1" name="Google Shape;341;p3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3" name="Google Shape;343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4" name="Google Shape;344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5" name="Google Shape;345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6" name="Google Shape;346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7" name="Google Shape;347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8" name="Google Shape;348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49" name="Google Shape;34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2" name="Google Shape;352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7" name="Google Shape;357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0" name="Google Shape;360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1" name="Google Shape;36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3" name="Google Shape;363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4" name="Google Shape;364;p3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6" name="Google Shape;366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7" name="Google Shape;367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8" name="Google Shape;368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9" name="Google Shape;369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0" name="Google Shape;370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1" name="Google Shape;371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2" name="Google Shape;372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5" name="Google Shape;375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0" name="Google Shape;38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2" name="Google Shape;382;p3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3" name="Google Shape;383;p3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2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6" name="Google Shape;386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7" name="Google Shape;387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0" name="Google Shape;390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2" name="Google Shape;392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3" name="Google Shape;393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4" name="Google Shape;394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99" name="Google Shape;39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1" name="Google Shape;401;p3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2" name="Google Shape;402;p3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3" name="Google Shape;403;p3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5" name="Google Shape;405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6" name="Google Shape;406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7" name="Google Shape;407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8" name="Google Shape;408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09" name="Google Shape;409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0" name="Google Shape;410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1" name="Google Shape;411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2" name="Google Shape;412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3" name="Google Shape;413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8" name="Google Shape;41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0" name="Google Shape;420;p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1" name="Google Shape;421;p3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4" name="Google Shape;424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5" name="Google Shape;425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6" name="Google Shape;426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7" name="Google Shape;427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8" name="Google Shape;428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9" name="Google Shape;429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0" name="Google Shape;430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1" name="Google Shape;431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2" name="Google Shape;432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7" name="Google Shape;437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9" name="Google Shape;439;p3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0" name="Google Shape;440;p3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3" name="Google Shape;443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4" name="Google Shape;444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5" name="Google Shape;445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6" name="Google Shape;446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7" name="Google Shape;447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8" name="Google Shape;448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9" name="Google Shape;449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0" name="Google Shape;450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1" name="Google Shape;451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Google Shape;453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6" name="Google Shape;45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8" name="Google Shape;458;p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9" name="Google Shape;459;p3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0" name="Google Shape;460;p3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3" name="Google Shape;463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4" name="Google Shape;464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5" name="Google Shape;46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6" name="Google Shape;466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7" name="Google Shape;467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8" name="Google Shape;468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9" name="Google Shape;469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0" name="Google Shape;470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1" name="Google Shape;471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2" name="Google Shape;472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3" name="Google Shape;473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4" name="Google Shape;474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79" name="Google Shape;47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1" name="Google Shape;481;p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2" name="Google Shape;482;p3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6" name="Google Shape;486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7" name="Google Shape;487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8" name="Google Shape;48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89" name="Google Shape;489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0" name="Google Shape;490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1" name="Google Shape;491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2" name="Google Shape;492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3" name="Google Shape;493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4" name="Google Shape;494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5" name="Google Shape;495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6" name="Google Shape;496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7" name="Google Shape;497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Google Shape;499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2" name="Google Shape;502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4" name="Google Shape;504;p3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5" name="Google Shape;505;p3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09" name="Google Shape;509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0" name="Google Shape;51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1" name="Google Shape;51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2" name="Google Shape;512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3" name="Google Shape;513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4" name="Google Shape;514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5" name="Google Shape;515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6" name="Google Shape;516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7" name="Google Shape;517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8" name="Google Shape;518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19" name="Google Shape;519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0" name="Google Shape;520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5" name="Google Shape;525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7" name="Google Shape;527;p3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8" name="Google Shape;528;p3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2" name="Google Shape;532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3" name="Google Shape;53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5" name="Google Shape;535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6" name="Google Shape;536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39" name="Google Shape;539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1" name="Google Shape;541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2" name="Google Shape;542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3" name="Google Shape;543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Google Shape;545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8" name="Google Shape;54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0" name="Google Shape;550;p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1" name="Google Shape;551;p40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2" name="Google Shape;552;p40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3" name="Google Shape;553;p40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54" name="Google Shape;554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5" name="Google Shape;555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6" name="Google Shape;55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7" name="Google Shape;557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8" name="Google Shape;558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9" name="Google Shape;559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0" name="Google Shape;560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1" name="Google Shape;561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2" name="Google Shape;562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" name="Google Shape;564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7" name="Google Shape;567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9" name="Google Shape;569;p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0" name="Google Shape;570;p4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1" name="Google Shape;571;p4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2" name="Google Shape;572;p4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73" name="Google Shape;573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4" name="Google Shape;574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5" name="Google Shape;575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6" name="Google Shape;576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7" name="Google Shape;577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8" name="Google Shape;578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9" name="Google Shape;579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0" name="Google Shape;580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1" name="Google Shape;581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Google Shape;583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6" name="Google Shape;586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8" name="Google Shape;588;p4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9" name="Google Shape;589;p4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0" name="Google Shape;590;p4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1" name="Google Shape;591;p4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92" name="Google Shape;592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3" name="Google Shape;593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4" name="Google Shape;594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5" name="Google Shape;595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6" name="Google Shape;596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7" name="Google Shape;597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8" name="Google Shape;598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99" name="Google Shape;599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0" name="Google Shape;600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Google Shape;602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5" name="Google Shape;605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7" name="Google Shape;607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8" name="Google Shape;608;p4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09" name="Google Shape;609;p4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0" name="Google Shape;610;p4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11" name="Google Shape;611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2" name="Google Shape;612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3" name="Google Shape;613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4" name="Google Shape;614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5" name="Google Shape;615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6" name="Google Shape;616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7" name="Google Shape;617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8" name="Google Shape;618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9" name="Google Shape;61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1" name="Google Shape;621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4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24" name="Google Shape;624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6" name="Google Shape;626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8" name="Google Shape;628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4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31" name="Google Shape;631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3" name="Google Shape;633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" name="Google Shape;635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8" name="Google Shape;63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0" name="Google Shape;640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2" name="Google Shape;642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4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5" name="Google Shape;64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7" name="Google Shape;647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9" name="Google Shape;649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4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52" name="Google Shape;652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4" name="Google Shape;654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55" name="Google Shape;655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7" name="Google Shape;657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0" name="Google Shape;660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1" name="Google Shape;66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63" name="Google Shape;663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" name="Google Shape;665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5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8" name="Google Shape;668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9" name="Google Shape;669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1" name="Google Shape;671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3" name="Google Shape;673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6" name="Google Shape;676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7" name="Google Shape;67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9" name="Google Shape;679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1" name="Google Shape;681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84" name="Google Shape;684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6" name="Google Shape;686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87" name="Google Shape;687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" name="Google Shape;689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2" name="Google Shape;692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3" name="Google Shape;693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5" name="Google Shape;695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" name="Google Shape;697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0" name="Google Shape;700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1" name="Google Shape;701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3" name="Google Shape;703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5" name="Google Shape;705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8" name="Google Shape;708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9" name="Google Shape;709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1" name="Google Shape;711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4" name="Google Shape;714;p5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56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16" name="Google Shape;716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7" name="Google Shape;717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0" name="Google Shape;720;p5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5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22" name="Google Shape;722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3" name="Google Shape;723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9" name="Google Shape;729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Google Shape;738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60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2.1 Keywords definitions (5)">
  <p:cSld name="CUSTOM_27_1_1_1"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4" name="Google Shape;744;p62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p62"/>
          <p:cNvSpPr txBox="1"/>
          <p:nvPr>
            <p:ph idx="1" type="subTitle"/>
          </p:nvPr>
        </p:nvSpPr>
        <p:spPr>
          <a:xfrm>
            <a:off x="324000" y="74405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6" name="Google Shape;746;p62"/>
          <p:cNvSpPr txBox="1"/>
          <p:nvPr>
            <p:ph idx="2" type="subTitle"/>
          </p:nvPr>
        </p:nvSpPr>
        <p:spPr>
          <a:xfrm>
            <a:off x="324000" y="158880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7" name="Google Shape;747;p62"/>
          <p:cNvSpPr txBox="1"/>
          <p:nvPr>
            <p:ph idx="3" type="subTitle"/>
          </p:nvPr>
        </p:nvSpPr>
        <p:spPr>
          <a:xfrm>
            <a:off x="324000" y="24284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/>
        </p:txBody>
      </p:sp>
      <p:sp>
        <p:nvSpPr>
          <p:cNvPr id="748" name="Google Shape;748;p62"/>
          <p:cNvSpPr txBox="1"/>
          <p:nvPr>
            <p:ph idx="4" type="subTitle"/>
          </p:nvPr>
        </p:nvSpPr>
        <p:spPr>
          <a:xfrm>
            <a:off x="324000" y="32656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/>
        </p:txBody>
      </p:sp>
      <p:sp>
        <p:nvSpPr>
          <p:cNvPr id="749" name="Google Shape;749;p62"/>
          <p:cNvSpPr txBox="1"/>
          <p:nvPr>
            <p:ph idx="5" type="subTitle"/>
          </p:nvPr>
        </p:nvSpPr>
        <p:spPr>
          <a:xfrm>
            <a:off x="324000" y="41038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50" name="Google Shape;750;p6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27.png"/><Relationship Id="rId6" Type="http://schemas.openxmlformats.org/officeDocument/2006/relationships/image" Target="../media/image3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27.png"/><Relationship Id="rId6" Type="http://schemas.openxmlformats.org/officeDocument/2006/relationships/image" Target="../media/image3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27.png"/><Relationship Id="rId6" Type="http://schemas.openxmlformats.org/officeDocument/2006/relationships/image" Target="../media/image3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6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5.gif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4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6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jaantuska Venn si loo muujiyo natiijooyinka in ka badan laba dhacdo</a:t>
            </a:r>
            <a:endParaRPr/>
          </a:p>
        </p:txBody>
      </p:sp>
      <p:sp>
        <p:nvSpPr>
          <p:cNvPr id="756" name="Google Shape;756;p6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Itimaalka (Probability): natiijooyinka suurtagalka ah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64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65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Waxaan si nidaamsan u heli karaa dhammaan natiijooyinka suurtagalka ah ee in ka badan laba dhacdo adigoo isticmaalaya jaantuska Venn.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66"/>
          <p:cNvSpPr txBox="1"/>
          <p:nvPr>
            <p:ph idx="2" type="subTitle"/>
          </p:nvPr>
        </p:nvSpPr>
        <p:spPr>
          <a:xfrm>
            <a:off x="324000" y="82680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Jaantusyada Venn waa matalaad loo isticmaalo in lagu qaabeeyo su'aalaha tirakoobka/itimaalka. Caadi ahaan goobo ayaa loo isticmaalaa in lagu matalo dhacdooyinka.</a:t>
            </a:r>
            <a:endParaRPr sz="1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6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Jaantusyada Venn</a:t>
            </a:r>
            <a:endParaRPr/>
          </a:p>
        </p:txBody>
      </p:sp>
      <p:sp>
        <p:nvSpPr>
          <p:cNvPr id="777" name="Google Shape;777;p6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Natiijooyinka ka yimaada jaantuska Venn</a:t>
            </a:r>
            <a:endParaRPr/>
          </a:p>
        </p:txBody>
      </p:sp>
      <p:sp>
        <p:nvSpPr>
          <p:cNvPr id="778" name="Google Shape;778;p6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jaantuska Venn si loo muujiyo natiijooyinka in ka badan laba dhacdo</a:t>
            </a:r>
            <a:endParaRPr/>
          </a:p>
        </p:txBody>
      </p:sp>
      <p:pic>
        <p:nvPicPr>
          <p:cNvPr id="779" name="Google Shape;779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380" y="205987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6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Jaantusyada Venn</a:t>
            </a:r>
            <a:endParaRPr/>
          </a:p>
        </p:txBody>
      </p:sp>
      <p:sp>
        <p:nvSpPr>
          <p:cNvPr id="785" name="Google Shape;785;p68"/>
          <p:cNvSpPr txBox="1"/>
          <p:nvPr/>
        </p:nvSpPr>
        <p:spPr>
          <a:xfrm>
            <a:off x="324000" y="759300"/>
            <a:ext cx="8611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Marka wareejintan la wareejiyo natiijooyinka waa {1, 2, 3, 4, 5, 6, 7, 8, 9, 10}, waxaan ugu yeernaa booska muunadda (sample space).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6" name="Google Shape;786;p68"/>
          <p:cNvSpPr txBox="1"/>
          <p:nvPr/>
        </p:nvSpPr>
        <p:spPr>
          <a:xfrm>
            <a:off x="324000" y="1521300"/>
            <a:ext cx="6000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Natiijooyinka waxaa lagu kala saari karaa jaantuska Venn ee laba dhacdo.</a:t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7" name="Google Shape;787;p68"/>
          <p:cNvSpPr txBox="1"/>
          <p:nvPr>
            <p:ph idx="1" type="body"/>
          </p:nvPr>
        </p:nvSpPr>
        <p:spPr>
          <a:xfrm>
            <a:off x="324000" y="2207100"/>
            <a:ext cx="3996000" cy="9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Tusaale: Dhacdo A = {nambar togan (even number)}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Dhacdo B = {qaybiyaha 20 (factor of 20)}</a:t>
            </a:r>
            <a:endParaRPr sz="1800"/>
          </a:p>
        </p:txBody>
      </p:sp>
      <p:sp>
        <p:nvSpPr>
          <p:cNvPr id="788" name="Google Shape;788;p68"/>
          <p:cNvSpPr/>
          <p:nvPr/>
        </p:nvSpPr>
        <p:spPr>
          <a:xfrm>
            <a:off x="3411200" y="2616075"/>
            <a:ext cx="3434100" cy="2055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9" name="Google Shape;789;p68"/>
          <p:cNvSpPr/>
          <p:nvPr/>
        </p:nvSpPr>
        <p:spPr>
          <a:xfrm>
            <a:off x="3790675" y="28410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0" name="Google Shape;790;p68"/>
          <p:cNvSpPr txBox="1"/>
          <p:nvPr/>
        </p:nvSpPr>
        <p:spPr>
          <a:xfrm>
            <a:off x="3845050" y="27926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1" name="Google Shape;791;p68"/>
          <p:cNvSpPr/>
          <p:nvPr/>
        </p:nvSpPr>
        <p:spPr>
          <a:xfrm>
            <a:off x="4781275" y="28410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2" name="Google Shape;792;p68"/>
          <p:cNvSpPr txBox="1"/>
          <p:nvPr/>
        </p:nvSpPr>
        <p:spPr>
          <a:xfrm>
            <a:off x="6148200" y="27926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3" name="Google Shape;793;p68"/>
          <p:cNvSpPr txBox="1"/>
          <p:nvPr/>
        </p:nvSpPr>
        <p:spPr>
          <a:xfrm>
            <a:off x="5458981" y="29480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4" name="Google Shape;794;p68"/>
          <p:cNvSpPr txBox="1"/>
          <p:nvPr/>
        </p:nvSpPr>
        <p:spPr>
          <a:xfrm>
            <a:off x="4974656" y="3115906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5" name="Google Shape;795;p68"/>
          <p:cNvSpPr txBox="1"/>
          <p:nvPr/>
        </p:nvSpPr>
        <p:spPr>
          <a:xfrm>
            <a:off x="6399006" y="42399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6" name="Google Shape;796;p68"/>
          <p:cNvSpPr txBox="1"/>
          <p:nvPr/>
        </p:nvSpPr>
        <p:spPr>
          <a:xfrm>
            <a:off x="5113806" y="346928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7" name="Google Shape;797;p68"/>
          <p:cNvSpPr txBox="1"/>
          <p:nvPr/>
        </p:nvSpPr>
        <p:spPr>
          <a:xfrm>
            <a:off x="5973931" y="36767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8" name="Google Shape;798;p68"/>
          <p:cNvSpPr txBox="1"/>
          <p:nvPr/>
        </p:nvSpPr>
        <p:spPr>
          <a:xfrm>
            <a:off x="4143881" y="31757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9" name="Google Shape;799;p68"/>
          <p:cNvSpPr txBox="1"/>
          <p:nvPr/>
        </p:nvSpPr>
        <p:spPr>
          <a:xfrm>
            <a:off x="3594256" y="42951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0" name="Google Shape;800;p68"/>
          <p:cNvSpPr txBox="1"/>
          <p:nvPr/>
        </p:nvSpPr>
        <p:spPr>
          <a:xfrm>
            <a:off x="4143881" y="37592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1" name="Google Shape;801;p68"/>
          <p:cNvSpPr txBox="1"/>
          <p:nvPr/>
        </p:nvSpPr>
        <p:spPr>
          <a:xfrm>
            <a:off x="5021120" y="43409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2" name="Google Shape;802;p68"/>
          <p:cNvSpPr txBox="1"/>
          <p:nvPr/>
        </p:nvSpPr>
        <p:spPr>
          <a:xfrm>
            <a:off x="4939136" y="3844615"/>
            <a:ext cx="352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3" name="Google Shape;803;p68"/>
          <p:cNvSpPr txBox="1"/>
          <p:nvPr/>
        </p:nvSpPr>
        <p:spPr>
          <a:xfrm>
            <a:off x="3222000" y="2561400"/>
            <a:ext cx="147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</a:t>
            </a:r>
            <a:endParaRPr/>
          </a:p>
        </p:txBody>
      </p:sp>
      <p:sp>
        <p:nvSpPr>
          <p:cNvPr id="804" name="Google Shape;804;p68"/>
          <p:cNvSpPr txBox="1"/>
          <p:nvPr>
            <p:ph idx="1" type="body"/>
          </p:nvPr>
        </p:nvSpPr>
        <p:spPr>
          <a:xfrm>
            <a:off x="328798" y="3405600"/>
            <a:ext cx="2981100" cy="9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Haddii dhacdo saddexaad {nambar labajibbaaran (square number)} lagu daro, ma jirtaa hab lagu muujiyo jaantuska Venn?</a:t>
            </a:r>
            <a:endParaRPr sz="1800"/>
          </a:p>
        </p:txBody>
      </p:sp>
      <p:grpSp>
        <p:nvGrpSpPr>
          <p:cNvPr id="805" name="Google Shape;805;p68"/>
          <p:cNvGrpSpPr/>
          <p:nvPr/>
        </p:nvGrpSpPr>
        <p:grpSpPr>
          <a:xfrm>
            <a:off x="6603718" y="749277"/>
            <a:ext cx="2541444" cy="2539200"/>
            <a:chOff x="2689958" y="1388753"/>
            <a:chExt cx="2541444" cy="2539200"/>
          </a:xfrm>
        </p:grpSpPr>
        <p:sp>
          <p:nvSpPr>
            <p:cNvPr id="806" name="Google Shape;806;p68"/>
            <p:cNvSpPr/>
            <p:nvPr/>
          </p:nvSpPr>
          <p:spPr>
            <a:xfrm>
              <a:off x="3051775" y="1749638"/>
              <a:ext cx="1817700" cy="1817700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1D4ED8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07" name="Google Shape;807;p68"/>
            <p:cNvSpPr/>
            <p:nvPr/>
          </p:nvSpPr>
          <p:spPr>
            <a:xfrm rot="2159765">
              <a:off x="3051799" y="1749665"/>
              <a:ext cx="1817671" cy="1817671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0B5FA5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08" name="Google Shape;808;p68"/>
            <p:cNvSpPr/>
            <p:nvPr/>
          </p:nvSpPr>
          <p:spPr>
            <a:xfrm rot="4319561">
              <a:off x="3051819" y="1749683"/>
              <a:ext cx="1817633" cy="1817633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374CF1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09" name="Google Shape;809;p68"/>
            <p:cNvSpPr/>
            <p:nvPr/>
          </p:nvSpPr>
          <p:spPr>
            <a:xfrm rot="6479899">
              <a:off x="3051749" y="1749624"/>
              <a:ext cx="1817540" cy="1817540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2563EB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10" name="Google Shape;810;p68"/>
            <p:cNvSpPr/>
            <p:nvPr/>
          </p:nvSpPr>
          <p:spPr>
            <a:xfrm rot="8640235">
              <a:off x="3050572" y="1749544"/>
              <a:ext cx="1817671" cy="1817671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4F7BE8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11" name="Google Shape;811;p68"/>
            <p:cNvSpPr/>
            <p:nvPr/>
          </p:nvSpPr>
          <p:spPr>
            <a:xfrm rot="10799433">
              <a:off x="3050406" y="1749682"/>
              <a:ext cx="1817700" cy="1817700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1D4ED8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12" name="Google Shape;812;p68"/>
            <p:cNvSpPr/>
            <p:nvPr/>
          </p:nvSpPr>
          <p:spPr>
            <a:xfrm rot="-8640235">
              <a:off x="3050594" y="1749585"/>
              <a:ext cx="1817671" cy="1817671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0B5FA5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13" name="Google Shape;813;p68"/>
            <p:cNvSpPr/>
            <p:nvPr/>
          </p:nvSpPr>
          <p:spPr>
            <a:xfrm rot="-6480439">
              <a:off x="3050616" y="1749544"/>
              <a:ext cx="1817633" cy="1817633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374CF1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14" name="Google Shape;814;p68"/>
            <p:cNvSpPr/>
            <p:nvPr/>
          </p:nvSpPr>
          <p:spPr>
            <a:xfrm rot="-4320276">
              <a:off x="3052783" y="1749290"/>
              <a:ext cx="1817826" cy="1817826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2563EB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15" name="Google Shape;815;p68"/>
            <p:cNvSpPr/>
            <p:nvPr/>
          </p:nvSpPr>
          <p:spPr>
            <a:xfrm rot="-2160224">
              <a:off x="3052878" y="1749429"/>
              <a:ext cx="1817848" cy="1817848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4F7BE8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816" name="Google Shape;816;p68"/>
            <p:cNvGrpSpPr/>
            <p:nvPr/>
          </p:nvGrpSpPr>
          <p:grpSpPr>
            <a:xfrm>
              <a:off x="3908257" y="1850698"/>
              <a:ext cx="97496" cy="848416"/>
              <a:chOff x="996050" y="213293"/>
              <a:chExt cx="93900" cy="909732"/>
            </a:xfrm>
          </p:grpSpPr>
          <p:cxnSp>
            <p:nvCxnSpPr>
              <p:cNvPr id="817" name="Google Shape;817;p68"/>
              <p:cNvCxnSpPr/>
              <p:nvPr/>
            </p:nvCxnSpPr>
            <p:spPr>
              <a:xfrm rot="10800000">
                <a:off x="1046672" y="213293"/>
                <a:ext cx="0" cy="8514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FFFFF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818" name="Google Shape;818;p68"/>
              <p:cNvSpPr/>
              <p:nvPr/>
            </p:nvSpPr>
            <p:spPr>
              <a:xfrm>
                <a:off x="996050" y="1029125"/>
                <a:ext cx="93900" cy="939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19" name="Google Shape;819;p68"/>
            <p:cNvSpPr txBox="1"/>
            <p:nvPr/>
          </p:nvSpPr>
          <p:spPr>
            <a:xfrm>
              <a:off x="3673554" y="1864275"/>
              <a:ext cx="188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20" name="Google Shape;820;p68"/>
            <p:cNvSpPr txBox="1"/>
            <p:nvPr/>
          </p:nvSpPr>
          <p:spPr>
            <a:xfrm>
              <a:off x="4097554" y="1878950"/>
              <a:ext cx="188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21" name="Google Shape;821;p68"/>
            <p:cNvSpPr txBox="1"/>
            <p:nvPr/>
          </p:nvSpPr>
          <p:spPr>
            <a:xfrm>
              <a:off x="4491229" y="2110575"/>
              <a:ext cx="188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5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22" name="Google Shape;822;p68"/>
            <p:cNvSpPr txBox="1"/>
            <p:nvPr/>
          </p:nvSpPr>
          <p:spPr>
            <a:xfrm>
              <a:off x="4628717" y="2550914"/>
              <a:ext cx="224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6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23" name="Google Shape;823;p68"/>
            <p:cNvSpPr txBox="1"/>
            <p:nvPr/>
          </p:nvSpPr>
          <p:spPr>
            <a:xfrm>
              <a:off x="4490981" y="2953530"/>
              <a:ext cx="237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7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24" name="Google Shape;824;p68"/>
            <p:cNvSpPr txBox="1"/>
            <p:nvPr/>
          </p:nvSpPr>
          <p:spPr>
            <a:xfrm>
              <a:off x="4125209" y="3216500"/>
              <a:ext cx="289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8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25" name="Google Shape;825;p68"/>
            <p:cNvSpPr txBox="1"/>
            <p:nvPr/>
          </p:nvSpPr>
          <p:spPr>
            <a:xfrm>
              <a:off x="3702450" y="3247800"/>
              <a:ext cx="237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9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26" name="Google Shape;826;p68"/>
            <p:cNvSpPr txBox="1"/>
            <p:nvPr/>
          </p:nvSpPr>
          <p:spPr>
            <a:xfrm>
              <a:off x="3275249" y="2962440"/>
              <a:ext cx="259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10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27" name="Google Shape;827;p68"/>
            <p:cNvSpPr txBox="1"/>
            <p:nvPr/>
          </p:nvSpPr>
          <p:spPr>
            <a:xfrm>
              <a:off x="3140723" y="2544750"/>
              <a:ext cx="2739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28" name="Google Shape;828;p68"/>
            <p:cNvSpPr txBox="1"/>
            <p:nvPr/>
          </p:nvSpPr>
          <p:spPr>
            <a:xfrm>
              <a:off x="3328508" y="2110575"/>
              <a:ext cx="2739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69"/>
          <p:cNvSpPr/>
          <p:nvPr/>
        </p:nvSpPr>
        <p:spPr>
          <a:xfrm>
            <a:off x="2669488" y="1773668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4" name="Google Shape;834;p6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Jaantusyada Venn</a:t>
            </a:r>
            <a:endParaRPr/>
          </a:p>
        </p:txBody>
      </p:sp>
      <p:sp>
        <p:nvSpPr>
          <p:cNvPr id="835" name="Google Shape;835;p69"/>
          <p:cNvSpPr txBox="1"/>
          <p:nvPr/>
        </p:nvSpPr>
        <p:spPr>
          <a:xfrm>
            <a:off x="324000" y="759300"/>
            <a:ext cx="8611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Haddii dhacdo A = {nambar togan}, dhacdo B = {qaybiyaha 20} iyo dhacdo C = {nambar labajibbaaran}.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36" name="Google Shape;836;p69"/>
          <p:cNvGrpSpPr/>
          <p:nvPr/>
        </p:nvGrpSpPr>
        <p:grpSpPr>
          <a:xfrm>
            <a:off x="6603718" y="749277"/>
            <a:ext cx="2541444" cy="2539200"/>
            <a:chOff x="2689958" y="1388753"/>
            <a:chExt cx="2541444" cy="2539200"/>
          </a:xfrm>
        </p:grpSpPr>
        <p:sp>
          <p:nvSpPr>
            <p:cNvPr id="837" name="Google Shape;837;p69"/>
            <p:cNvSpPr/>
            <p:nvPr/>
          </p:nvSpPr>
          <p:spPr>
            <a:xfrm>
              <a:off x="3051775" y="1749638"/>
              <a:ext cx="1817700" cy="1817700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1D4ED8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38" name="Google Shape;838;p69"/>
            <p:cNvSpPr/>
            <p:nvPr/>
          </p:nvSpPr>
          <p:spPr>
            <a:xfrm rot="2159765">
              <a:off x="3051799" y="1749665"/>
              <a:ext cx="1817671" cy="1817671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0B5FA5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39" name="Google Shape;839;p69"/>
            <p:cNvSpPr/>
            <p:nvPr/>
          </p:nvSpPr>
          <p:spPr>
            <a:xfrm rot="4319561">
              <a:off x="3051819" y="1749683"/>
              <a:ext cx="1817633" cy="1817633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374CF1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40" name="Google Shape;840;p69"/>
            <p:cNvSpPr/>
            <p:nvPr/>
          </p:nvSpPr>
          <p:spPr>
            <a:xfrm rot="6479899">
              <a:off x="3051749" y="1749624"/>
              <a:ext cx="1817540" cy="1817540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2563EB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41" name="Google Shape;841;p69"/>
            <p:cNvSpPr/>
            <p:nvPr/>
          </p:nvSpPr>
          <p:spPr>
            <a:xfrm rot="8640235">
              <a:off x="3050572" y="1749544"/>
              <a:ext cx="1817671" cy="1817671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4F7BE8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42" name="Google Shape;842;p69"/>
            <p:cNvSpPr/>
            <p:nvPr/>
          </p:nvSpPr>
          <p:spPr>
            <a:xfrm rot="10799433">
              <a:off x="3050406" y="1749682"/>
              <a:ext cx="1817700" cy="1817700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1D4ED8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43" name="Google Shape;843;p69"/>
            <p:cNvSpPr/>
            <p:nvPr/>
          </p:nvSpPr>
          <p:spPr>
            <a:xfrm rot="-8640235">
              <a:off x="3050594" y="1749585"/>
              <a:ext cx="1817671" cy="1817671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0B5FA5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44" name="Google Shape;844;p69"/>
            <p:cNvSpPr/>
            <p:nvPr/>
          </p:nvSpPr>
          <p:spPr>
            <a:xfrm rot="-6480439">
              <a:off x="3050616" y="1749544"/>
              <a:ext cx="1817633" cy="1817633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374CF1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45" name="Google Shape;845;p69"/>
            <p:cNvSpPr/>
            <p:nvPr/>
          </p:nvSpPr>
          <p:spPr>
            <a:xfrm rot="-4320276">
              <a:off x="3052783" y="1749290"/>
              <a:ext cx="1817826" cy="1817826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2563EB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46" name="Google Shape;846;p69"/>
            <p:cNvSpPr/>
            <p:nvPr/>
          </p:nvSpPr>
          <p:spPr>
            <a:xfrm rot="-2160224">
              <a:off x="3052878" y="1749429"/>
              <a:ext cx="1817848" cy="1817848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4F7BE8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847" name="Google Shape;847;p69"/>
            <p:cNvGrpSpPr/>
            <p:nvPr/>
          </p:nvGrpSpPr>
          <p:grpSpPr>
            <a:xfrm>
              <a:off x="3908257" y="1850698"/>
              <a:ext cx="97496" cy="848416"/>
              <a:chOff x="996050" y="213293"/>
              <a:chExt cx="93900" cy="909732"/>
            </a:xfrm>
          </p:grpSpPr>
          <p:cxnSp>
            <p:nvCxnSpPr>
              <p:cNvPr id="848" name="Google Shape;848;p69"/>
              <p:cNvCxnSpPr/>
              <p:nvPr/>
            </p:nvCxnSpPr>
            <p:spPr>
              <a:xfrm rot="10800000">
                <a:off x="1046672" y="213293"/>
                <a:ext cx="0" cy="8514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FFFFF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849" name="Google Shape;849;p69"/>
              <p:cNvSpPr/>
              <p:nvPr/>
            </p:nvSpPr>
            <p:spPr>
              <a:xfrm>
                <a:off x="996050" y="1029125"/>
                <a:ext cx="93900" cy="939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50" name="Google Shape;850;p69"/>
            <p:cNvSpPr txBox="1"/>
            <p:nvPr/>
          </p:nvSpPr>
          <p:spPr>
            <a:xfrm>
              <a:off x="3673554" y="1864275"/>
              <a:ext cx="188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51" name="Google Shape;851;p69"/>
            <p:cNvSpPr txBox="1"/>
            <p:nvPr/>
          </p:nvSpPr>
          <p:spPr>
            <a:xfrm>
              <a:off x="4097554" y="1878950"/>
              <a:ext cx="188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52" name="Google Shape;852;p69"/>
            <p:cNvSpPr txBox="1"/>
            <p:nvPr/>
          </p:nvSpPr>
          <p:spPr>
            <a:xfrm>
              <a:off x="4491229" y="2110575"/>
              <a:ext cx="188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5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53" name="Google Shape;853;p69"/>
            <p:cNvSpPr txBox="1"/>
            <p:nvPr/>
          </p:nvSpPr>
          <p:spPr>
            <a:xfrm>
              <a:off x="4628717" y="2550914"/>
              <a:ext cx="224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6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54" name="Google Shape;854;p69"/>
            <p:cNvSpPr txBox="1"/>
            <p:nvPr/>
          </p:nvSpPr>
          <p:spPr>
            <a:xfrm>
              <a:off x="4490981" y="2953530"/>
              <a:ext cx="237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7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55" name="Google Shape;855;p69"/>
            <p:cNvSpPr txBox="1"/>
            <p:nvPr/>
          </p:nvSpPr>
          <p:spPr>
            <a:xfrm>
              <a:off x="4125209" y="3216500"/>
              <a:ext cx="289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8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56" name="Google Shape;856;p69"/>
            <p:cNvSpPr txBox="1"/>
            <p:nvPr/>
          </p:nvSpPr>
          <p:spPr>
            <a:xfrm>
              <a:off x="3702450" y="3247800"/>
              <a:ext cx="237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9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57" name="Google Shape;857;p69"/>
            <p:cNvSpPr txBox="1"/>
            <p:nvPr/>
          </p:nvSpPr>
          <p:spPr>
            <a:xfrm>
              <a:off x="3275249" y="2962440"/>
              <a:ext cx="259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10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58" name="Google Shape;858;p69"/>
            <p:cNvSpPr txBox="1"/>
            <p:nvPr/>
          </p:nvSpPr>
          <p:spPr>
            <a:xfrm>
              <a:off x="3140723" y="2544750"/>
              <a:ext cx="2739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59" name="Google Shape;859;p69"/>
            <p:cNvSpPr txBox="1"/>
            <p:nvPr/>
          </p:nvSpPr>
          <p:spPr>
            <a:xfrm>
              <a:off x="3328508" y="2110575"/>
              <a:ext cx="2739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60" name="Google Shape;860;p69"/>
          <p:cNvSpPr/>
          <p:nvPr/>
        </p:nvSpPr>
        <p:spPr>
          <a:xfrm>
            <a:off x="491863" y="1549900"/>
            <a:ext cx="4011300" cy="2055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1" name="Google Shape;861;p69"/>
          <p:cNvSpPr/>
          <p:nvPr/>
        </p:nvSpPr>
        <p:spPr>
          <a:xfrm>
            <a:off x="688288" y="17742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2" name="Google Shape;862;p69"/>
          <p:cNvSpPr txBox="1"/>
          <p:nvPr/>
        </p:nvSpPr>
        <p:spPr>
          <a:xfrm>
            <a:off x="742663" y="17258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3" name="Google Shape;863;p69"/>
          <p:cNvSpPr/>
          <p:nvPr/>
        </p:nvSpPr>
        <p:spPr>
          <a:xfrm>
            <a:off x="1678888" y="17742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4" name="Google Shape;864;p69"/>
          <p:cNvSpPr txBox="1"/>
          <p:nvPr/>
        </p:nvSpPr>
        <p:spPr>
          <a:xfrm>
            <a:off x="2742813" y="15734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5" name="Google Shape;865;p69"/>
          <p:cNvSpPr txBox="1"/>
          <p:nvPr/>
        </p:nvSpPr>
        <p:spPr>
          <a:xfrm>
            <a:off x="2830543" y="22361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6" name="Google Shape;866;p69"/>
          <p:cNvSpPr txBox="1"/>
          <p:nvPr/>
        </p:nvSpPr>
        <p:spPr>
          <a:xfrm>
            <a:off x="1872269" y="2049106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7" name="Google Shape;867;p69"/>
          <p:cNvSpPr txBox="1"/>
          <p:nvPr/>
        </p:nvSpPr>
        <p:spPr>
          <a:xfrm>
            <a:off x="4145118" y="32283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8" name="Google Shape;868;p69"/>
          <p:cNvSpPr txBox="1"/>
          <p:nvPr/>
        </p:nvSpPr>
        <p:spPr>
          <a:xfrm>
            <a:off x="2011418" y="240248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9" name="Google Shape;869;p69"/>
          <p:cNvSpPr txBox="1"/>
          <p:nvPr/>
        </p:nvSpPr>
        <p:spPr>
          <a:xfrm>
            <a:off x="2418693" y="283844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0" name="Google Shape;870;p69"/>
          <p:cNvSpPr txBox="1"/>
          <p:nvPr/>
        </p:nvSpPr>
        <p:spPr>
          <a:xfrm>
            <a:off x="1041493" y="21089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1" name="Google Shape;871;p69"/>
          <p:cNvSpPr txBox="1"/>
          <p:nvPr/>
        </p:nvSpPr>
        <p:spPr>
          <a:xfrm>
            <a:off x="568068" y="32283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2" name="Google Shape;872;p69"/>
          <p:cNvSpPr txBox="1"/>
          <p:nvPr/>
        </p:nvSpPr>
        <p:spPr>
          <a:xfrm>
            <a:off x="1041493" y="26924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3" name="Google Shape;873;p69"/>
          <p:cNvSpPr txBox="1"/>
          <p:nvPr/>
        </p:nvSpPr>
        <p:spPr>
          <a:xfrm>
            <a:off x="1918732" y="32741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4" name="Google Shape;874;p69"/>
          <p:cNvSpPr txBox="1"/>
          <p:nvPr/>
        </p:nvSpPr>
        <p:spPr>
          <a:xfrm>
            <a:off x="1836749" y="2777815"/>
            <a:ext cx="352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5" name="Google Shape;875;p69"/>
          <p:cNvSpPr txBox="1"/>
          <p:nvPr/>
        </p:nvSpPr>
        <p:spPr>
          <a:xfrm>
            <a:off x="348213" y="1494600"/>
            <a:ext cx="147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</a:t>
            </a:r>
            <a:endParaRPr/>
          </a:p>
        </p:txBody>
      </p:sp>
      <p:sp>
        <p:nvSpPr>
          <p:cNvPr id="876" name="Google Shape;876;p69"/>
          <p:cNvSpPr txBox="1"/>
          <p:nvPr/>
        </p:nvSpPr>
        <p:spPr>
          <a:xfrm>
            <a:off x="4024888" y="166367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77" name="Google Shape;877;p6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94950" y="3380500"/>
            <a:ext cx="1114250" cy="1078300"/>
          </a:xfrm>
          <a:prstGeom prst="rect">
            <a:avLst/>
          </a:prstGeom>
          <a:noFill/>
          <a:ln>
            <a:noFill/>
          </a:ln>
        </p:spPr>
      </p:pic>
      <p:sp>
        <p:nvSpPr>
          <p:cNvPr id="878" name="Google Shape;878;p69"/>
          <p:cNvSpPr txBox="1"/>
          <p:nvPr/>
        </p:nvSpPr>
        <p:spPr>
          <a:xfrm>
            <a:off x="7209425" y="4474625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Isra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79" name="Google Shape;879;p69"/>
          <p:cNvPicPr preferRelativeResize="0"/>
          <p:nvPr/>
        </p:nvPicPr>
        <p:blipFill rotWithShape="1">
          <a:blip r:embed="rId4">
            <a:alphaModFix/>
          </a:blip>
          <a:srcRect b="43690" l="0" r="57905" t="0"/>
          <a:stretch/>
        </p:blipFill>
        <p:spPr>
          <a:xfrm>
            <a:off x="4591425" y="2275575"/>
            <a:ext cx="2503526" cy="1606200"/>
          </a:xfrm>
          <a:prstGeom prst="rect">
            <a:avLst/>
          </a:prstGeom>
          <a:noFill/>
          <a:ln>
            <a:noFill/>
          </a:ln>
        </p:spPr>
      </p:pic>
      <p:sp>
        <p:nvSpPr>
          <p:cNvPr id="880" name="Google Shape;880;p69"/>
          <p:cNvSpPr txBox="1"/>
          <p:nvPr/>
        </p:nvSpPr>
        <p:spPr>
          <a:xfrm>
            <a:off x="4628875" y="2319000"/>
            <a:ext cx="2349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Waxaa laga yaabaa in qaabka jaantuska Venn uu noqdo sidan, kaliya goobo dheeri ah.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1" name="Google Shape;881;p69"/>
          <p:cNvSpPr txBox="1"/>
          <p:nvPr/>
        </p:nvSpPr>
        <p:spPr>
          <a:xfrm>
            <a:off x="324000" y="3883500"/>
            <a:ext cx="5083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Ma dhacdo kastaa waxay leedahay natiijooyinka saxda ah?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2" name="Google Shape;882;p69"/>
          <p:cNvSpPr txBox="1"/>
          <p:nvPr/>
        </p:nvSpPr>
        <p:spPr>
          <a:xfrm>
            <a:off x="324000" y="4188300"/>
            <a:ext cx="6971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Maya, {4} waa nambar labajibbaaran sidoo kale waa togan iyo qaybiyaha 20.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p70"/>
          <p:cNvSpPr/>
          <p:nvPr/>
        </p:nvSpPr>
        <p:spPr>
          <a:xfrm>
            <a:off x="2669488" y="1773668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8" name="Google Shape;888;p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Jaantusyada Venn</a:t>
            </a:r>
            <a:endParaRPr/>
          </a:p>
        </p:txBody>
      </p:sp>
      <p:sp>
        <p:nvSpPr>
          <p:cNvPr id="889" name="Google Shape;889;p70"/>
          <p:cNvSpPr txBox="1"/>
          <p:nvPr/>
        </p:nvSpPr>
        <p:spPr>
          <a:xfrm>
            <a:off x="324000" y="759300"/>
            <a:ext cx="8611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Haddii dhacdo A = {nambar togan}, dhacdo B = {qaybiyaha 20} iyo dhacdo C = {nambar labajibbaaran}.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90" name="Google Shape;890;p70"/>
          <p:cNvGrpSpPr/>
          <p:nvPr/>
        </p:nvGrpSpPr>
        <p:grpSpPr>
          <a:xfrm>
            <a:off x="6603718" y="749277"/>
            <a:ext cx="2541444" cy="2539200"/>
            <a:chOff x="2689958" y="1388753"/>
            <a:chExt cx="2541444" cy="2539200"/>
          </a:xfrm>
        </p:grpSpPr>
        <p:sp>
          <p:nvSpPr>
            <p:cNvPr id="891" name="Google Shape;891;p70"/>
            <p:cNvSpPr/>
            <p:nvPr/>
          </p:nvSpPr>
          <p:spPr>
            <a:xfrm>
              <a:off x="3051775" y="1749638"/>
              <a:ext cx="1817700" cy="1817700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1D4ED8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92" name="Google Shape;892;p70"/>
            <p:cNvSpPr/>
            <p:nvPr/>
          </p:nvSpPr>
          <p:spPr>
            <a:xfrm rot="2159765">
              <a:off x="3051799" y="1749665"/>
              <a:ext cx="1817671" cy="1817671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0B5FA5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93" name="Google Shape;893;p70"/>
            <p:cNvSpPr/>
            <p:nvPr/>
          </p:nvSpPr>
          <p:spPr>
            <a:xfrm rot="4319561">
              <a:off x="3051819" y="1749683"/>
              <a:ext cx="1817633" cy="1817633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374CF1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94" name="Google Shape;894;p70"/>
            <p:cNvSpPr/>
            <p:nvPr/>
          </p:nvSpPr>
          <p:spPr>
            <a:xfrm rot="6479899">
              <a:off x="3051749" y="1749624"/>
              <a:ext cx="1817540" cy="1817540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2563EB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95" name="Google Shape;895;p70"/>
            <p:cNvSpPr/>
            <p:nvPr/>
          </p:nvSpPr>
          <p:spPr>
            <a:xfrm rot="8640235">
              <a:off x="3050572" y="1749544"/>
              <a:ext cx="1817671" cy="1817671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4F7BE8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96" name="Google Shape;896;p70"/>
            <p:cNvSpPr/>
            <p:nvPr/>
          </p:nvSpPr>
          <p:spPr>
            <a:xfrm rot="10799433">
              <a:off x="3050406" y="1749682"/>
              <a:ext cx="1817700" cy="1817700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1D4ED8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97" name="Google Shape;897;p70"/>
            <p:cNvSpPr/>
            <p:nvPr/>
          </p:nvSpPr>
          <p:spPr>
            <a:xfrm rot="-8640235">
              <a:off x="3050594" y="1749585"/>
              <a:ext cx="1817671" cy="1817671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0B5FA5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98" name="Google Shape;898;p70"/>
            <p:cNvSpPr/>
            <p:nvPr/>
          </p:nvSpPr>
          <p:spPr>
            <a:xfrm rot="-6480439">
              <a:off x="3050616" y="1749544"/>
              <a:ext cx="1817633" cy="1817633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374CF1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99" name="Google Shape;899;p70"/>
            <p:cNvSpPr/>
            <p:nvPr/>
          </p:nvSpPr>
          <p:spPr>
            <a:xfrm rot="-4320276">
              <a:off x="3052783" y="1749290"/>
              <a:ext cx="1817826" cy="1817826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2563EB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00" name="Google Shape;900;p70"/>
            <p:cNvSpPr/>
            <p:nvPr/>
          </p:nvSpPr>
          <p:spPr>
            <a:xfrm rot="-2160224">
              <a:off x="3052878" y="1749429"/>
              <a:ext cx="1817848" cy="1817848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4F7BE8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901" name="Google Shape;901;p70"/>
            <p:cNvGrpSpPr/>
            <p:nvPr/>
          </p:nvGrpSpPr>
          <p:grpSpPr>
            <a:xfrm>
              <a:off x="3908257" y="1850698"/>
              <a:ext cx="97496" cy="848416"/>
              <a:chOff x="996050" y="213293"/>
              <a:chExt cx="93900" cy="909732"/>
            </a:xfrm>
          </p:grpSpPr>
          <p:cxnSp>
            <p:nvCxnSpPr>
              <p:cNvPr id="902" name="Google Shape;902;p70"/>
              <p:cNvCxnSpPr/>
              <p:nvPr/>
            </p:nvCxnSpPr>
            <p:spPr>
              <a:xfrm rot="10800000">
                <a:off x="1046672" y="213293"/>
                <a:ext cx="0" cy="8514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FFFFF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903" name="Google Shape;903;p70"/>
              <p:cNvSpPr/>
              <p:nvPr/>
            </p:nvSpPr>
            <p:spPr>
              <a:xfrm>
                <a:off x="996050" y="1029125"/>
                <a:ext cx="93900" cy="939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04" name="Google Shape;904;p70"/>
            <p:cNvSpPr txBox="1"/>
            <p:nvPr/>
          </p:nvSpPr>
          <p:spPr>
            <a:xfrm>
              <a:off x="3673554" y="1864275"/>
              <a:ext cx="188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05" name="Google Shape;905;p70"/>
            <p:cNvSpPr txBox="1"/>
            <p:nvPr/>
          </p:nvSpPr>
          <p:spPr>
            <a:xfrm>
              <a:off x="4097554" y="1878950"/>
              <a:ext cx="188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06" name="Google Shape;906;p70"/>
            <p:cNvSpPr txBox="1"/>
            <p:nvPr/>
          </p:nvSpPr>
          <p:spPr>
            <a:xfrm>
              <a:off x="4491229" y="2110575"/>
              <a:ext cx="188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5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07" name="Google Shape;907;p70"/>
            <p:cNvSpPr txBox="1"/>
            <p:nvPr/>
          </p:nvSpPr>
          <p:spPr>
            <a:xfrm>
              <a:off x="4628717" y="2550914"/>
              <a:ext cx="224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6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08" name="Google Shape;908;p70"/>
            <p:cNvSpPr txBox="1"/>
            <p:nvPr/>
          </p:nvSpPr>
          <p:spPr>
            <a:xfrm>
              <a:off x="4490981" y="2953530"/>
              <a:ext cx="237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7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09" name="Google Shape;909;p70"/>
            <p:cNvSpPr txBox="1"/>
            <p:nvPr/>
          </p:nvSpPr>
          <p:spPr>
            <a:xfrm>
              <a:off x="4125209" y="3216500"/>
              <a:ext cx="289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8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10" name="Google Shape;910;p70"/>
            <p:cNvSpPr txBox="1"/>
            <p:nvPr/>
          </p:nvSpPr>
          <p:spPr>
            <a:xfrm>
              <a:off x="3702450" y="3247800"/>
              <a:ext cx="237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9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11" name="Google Shape;911;p70"/>
            <p:cNvSpPr txBox="1"/>
            <p:nvPr/>
          </p:nvSpPr>
          <p:spPr>
            <a:xfrm>
              <a:off x="3275249" y="2962440"/>
              <a:ext cx="259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10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12" name="Google Shape;912;p70"/>
            <p:cNvSpPr txBox="1"/>
            <p:nvPr/>
          </p:nvSpPr>
          <p:spPr>
            <a:xfrm>
              <a:off x="3140723" y="2544750"/>
              <a:ext cx="2739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13" name="Google Shape;913;p70"/>
            <p:cNvSpPr txBox="1"/>
            <p:nvPr/>
          </p:nvSpPr>
          <p:spPr>
            <a:xfrm>
              <a:off x="3328508" y="2110575"/>
              <a:ext cx="2739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14" name="Google Shape;914;p70"/>
          <p:cNvSpPr/>
          <p:nvPr/>
        </p:nvSpPr>
        <p:spPr>
          <a:xfrm>
            <a:off x="491863" y="1549900"/>
            <a:ext cx="4011300" cy="2055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5" name="Google Shape;915;p70"/>
          <p:cNvSpPr/>
          <p:nvPr/>
        </p:nvSpPr>
        <p:spPr>
          <a:xfrm>
            <a:off x="688288" y="17742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6" name="Google Shape;916;p70"/>
          <p:cNvSpPr txBox="1"/>
          <p:nvPr/>
        </p:nvSpPr>
        <p:spPr>
          <a:xfrm>
            <a:off x="742663" y="17258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7" name="Google Shape;917;p70"/>
          <p:cNvSpPr/>
          <p:nvPr/>
        </p:nvSpPr>
        <p:spPr>
          <a:xfrm>
            <a:off x="1678888" y="17742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8" name="Google Shape;918;p70"/>
          <p:cNvSpPr txBox="1"/>
          <p:nvPr/>
        </p:nvSpPr>
        <p:spPr>
          <a:xfrm>
            <a:off x="2742813" y="15734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9" name="Google Shape;919;p70"/>
          <p:cNvSpPr txBox="1"/>
          <p:nvPr/>
        </p:nvSpPr>
        <p:spPr>
          <a:xfrm>
            <a:off x="2830543" y="22361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0" name="Google Shape;920;p70"/>
          <p:cNvSpPr txBox="1"/>
          <p:nvPr/>
        </p:nvSpPr>
        <p:spPr>
          <a:xfrm>
            <a:off x="1872269" y="2049106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1" name="Google Shape;921;p70"/>
          <p:cNvSpPr txBox="1"/>
          <p:nvPr/>
        </p:nvSpPr>
        <p:spPr>
          <a:xfrm>
            <a:off x="4145118" y="32283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2" name="Google Shape;922;p70"/>
          <p:cNvSpPr txBox="1"/>
          <p:nvPr/>
        </p:nvSpPr>
        <p:spPr>
          <a:xfrm>
            <a:off x="2011418" y="240248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3" name="Google Shape;923;p70"/>
          <p:cNvSpPr txBox="1"/>
          <p:nvPr/>
        </p:nvSpPr>
        <p:spPr>
          <a:xfrm>
            <a:off x="2418693" y="283844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4" name="Google Shape;924;p70"/>
          <p:cNvSpPr txBox="1"/>
          <p:nvPr/>
        </p:nvSpPr>
        <p:spPr>
          <a:xfrm>
            <a:off x="1041493" y="21089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5" name="Google Shape;925;p70"/>
          <p:cNvSpPr txBox="1"/>
          <p:nvPr/>
        </p:nvSpPr>
        <p:spPr>
          <a:xfrm>
            <a:off x="568068" y="32283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6" name="Google Shape;926;p70"/>
          <p:cNvSpPr txBox="1"/>
          <p:nvPr/>
        </p:nvSpPr>
        <p:spPr>
          <a:xfrm>
            <a:off x="1041493" y="26924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7" name="Google Shape;927;p70"/>
          <p:cNvSpPr txBox="1"/>
          <p:nvPr/>
        </p:nvSpPr>
        <p:spPr>
          <a:xfrm>
            <a:off x="1918732" y="32741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8" name="Google Shape;928;p70"/>
          <p:cNvSpPr txBox="1"/>
          <p:nvPr/>
        </p:nvSpPr>
        <p:spPr>
          <a:xfrm>
            <a:off x="1836749" y="2777815"/>
            <a:ext cx="352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9" name="Google Shape;929;p70"/>
          <p:cNvSpPr txBox="1"/>
          <p:nvPr/>
        </p:nvSpPr>
        <p:spPr>
          <a:xfrm>
            <a:off x="348213" y="1494600"/>
            <a:ext cx="147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</a:t>
            </a:r>
            <a:endParaRPr/>
          </a:p>
        </p:txBody>
      </p:sp>
      <p:sp>
        <p:nvSpPr>
          <p:cNvPr id="930" name="Google Shape;930;p70"/>
          <p:cNvSpPr txBox="1"/>
          <p:nvPr/>
        </p:nvSpPr>
        <p:spPr>
          <a:xfrm>
            <a:off x="4024888" y="166367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31" name="Google Shape;931;p7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94950" y="3380500"/>
            <a:ext cx="1114250" cy="1078300"/>
          </a:xfrm>
          <a:prstGeom prst="rect">
            <a:avLst/>
          </a:prstGeom>
          <a:noFill/>
          <a:ln>
            <a:noFill/>
          </a:ln>
        </p:spPr>
      </p:pic>
      <p:sp>
        <p:nvSpPr>
          <p:cNvPr id="932" name="Google Shape;932;p70"/>
          <p:cNvSpPr txBox="1"/>
          <p:nvPr/>
        </p:nvSpPr>
        <p:spPr>
          <a:xfrm>
            <a:off x="7209425" y="4474625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Isra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33" name="Google Shape;933;p70"/>
          <p:cNvPicPr preferRelativeResize="0"/>
          <p:nvPr/>
        </p:nvPicPr>
        <p:blipFill rotWithShape="1">
          <a:blip r:embed="rId4">
            <a:alphaModFix/>
          </a:blip>
          <a:srcRect b="43690" l="0" r="57905" t="0"/>
          <a:stretch/>
        </p:blipFill>
        <p:spPr>
          <a:xfrm>
            <a:off x="4591425" y="2275575"/>
            <a:ext cx="2541425" cy="1912726"/>
          </a:xfrm>
          <a:prstGeom prst="rect">
            <a:avLst/>
          </a:prstGeom>
          <a:noFill/>
          <a:ln>
            <a:noFill/>
          </a:ln>
        </p:spPr>
      </p:pic>
      <p:sp>
        <p:nvSpPr>
          <p:cNvPr id="934" name="Google Shape;934;p70"/>
          <p:cNvSpPr txBox="1"/>
          <p:nvPr/>
        </p:nvSpPr>
        <p:spPr>
          <a:xfrm>
            <a:off x="4628875" y="2319000"/>
            <a:ext cx="2332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Marka, dhacdada (event) C waa inay isgoysaa (intersect) labada dhacdo A iyo B. Ma jirtaa qaab loo sameeyo?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5" name="Google Shape;935;p70"/>
          <p:cNvSpPr txBox="1"/>
          <p:nvPr/>
        </p:nvSpPr>
        <p:spPr>
          <a:xfrm>
            <a:off x="324000" y="3883500"/>
            <a:ext cx="5083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Dhacdo kasta ma leedahay natiijooyinka (outcomes) saxda ah?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6" name="Google Shape;936;p70"/>
          <p:cNvSpPr txBox="1"/>
          <p:nvPr/>
        </p:nvSpPr>
        <p:spPr>
          <a:xfrm>
            <a:off x="324000" y="4188300"/>
            <a:ext cx="6971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Maya, {4} waa tiro labajibbaaran (square number) sidoo kalena waa xitaa (even) iyo qaybiye (factor) 20.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71"/>
          <p:cNvSpPr/>
          <p:nvPr/>
        </p:nvSpPr>
        <p:spPr>
          <a:xfrm>
            <a:off x="546250" y="1549900"/>
            <a:ext cx="3035700" cy="27702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2" name="Google Shape;942;p7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Jaantusyada Venn (Venn diagrams)</a:t>
            </a:r>
            <a:endParaRPr/>
          </a:p>
        </p:txBody>
      </p:sp>
      <p:sp>
        <p:nvSpPr>
          <p:cNvPr id="943" name="Google Shape;943;p71"/>
          <p:cNvSpPr txBox="1"/>
          <p:nvPr/>
        </p:nvSpPr>
        <p:spPr>
          <a:xfrm>
            <a:off x="324000" y="759300"/>
            <a:ext cx="8611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Haddii dhacdada A = {tiro xitaa}, dhacdada B = {qaybiye 20} iyo dhacdada C = {tiro labajibbaaran}.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44" name="Google Shape;944;p71"/>
          <p:cNvGrpSpPr/>
          <p:nvPr/>
        </p:nvGrpSpPr>
        <p:grpSpPr>
          <a:xfrm>
            <a:off x="6527518" y="825477"/>
            <a:ext cx="2541444" cy="2539200"/>
            <a:chOff x="2689958" y="1388753"/>
            <a:chExt cx="2541444" cy="2539200"/>
          </a:xfrm>
        </p:grpSpPr>
        <p:sp>
          <p:nvSpPr>
            <p:cNvPr id="945" name="Google Shape;945;p71"/>
            <p:cNvSpPr/>
            <p:nvPr/>
          </p:nvSpPr>
          <p:spPr>
            <a:xfrm>
              <a:off x="3051775" y="1749638"/>
              <a:ext cx="1817700" cy="1817700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1D4ED8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46" name="Google Shape;946;p71"/>
            <p:cNvSpPr/>
            <p:nvPr/>
          </p:nvSpPr>
          <p:spPr>
            <a:xfrm rot="2159765">
              <a:off x="3051799" y="1749665"/>
              <a:ext cx="1817671" cy="1817671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0B5FA5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47" name="Google Shape;947;p71"/>
            <p:cNvSpPr/>
            <p:nvPr/>
          </p:nvSpPr>
          <p:spPr>
            <a:xfrm rot="4319561">
              <a:off x="3051819" y="1749683"/>
              <a:ext cx="1817633" cy="1817633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374CF1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48" name="Google Shape;948;p71"/>
            <p:cNvSpPr/>
            <p:nvPr/>
          </p:nvSpPr>
          <p:spPr>
            <a:xfrm rot="6479899">
              <a:off x="3051749" y="1749624"/>
              <a:ext cx="1817540" cy="1817540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2563EB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49" name="Google Shape;949;p71"/>
            <p:cNvSpPr/>
            <p:nvPr/>
          </p:nvSpPr>
          <p:spPr>
            <a:xfrm rot="8640235">
              <a:off x="3050572" y="1749544"/>
              <a:ext cx="1817671" cy="1817671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4F7BE8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50" name="Google Shape;950;p71"/>
            <p:cNvSpPr/>
            <p:nvPr/>
          </p:nvSpPr>
          <p:spPr>
            <a:xfrm rot="10799433">
              <a:off x="3050406" y="1749682"/>
              <a:ext cx="1817700" cy="1817700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1D4ED8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51" name="Google Shape;951;p71"/>
            <p:cNvSpPr/>
            <p:nvPr/>
          </p:nvSpPr>
          <p:spPr>
            <a:xfrm rot="-8640235">
              <a:off x="3050594" y="1749585"/>
              <a:ext cx="1817671" cy="1817671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0B5FA5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52" name="Google Shape;952;p71"/>
            <p:cNvSpPr/>
            <p:nvPr/>
          </p:nvSpPr>
          <p:spPr>
            <a:xfrm rot="-6480439">
              <a:off x="3050616" y="1749544"/>
              <a:ext cx="1817633" cy="1817633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374CF1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53" name="Google Shape;953;p71"/>
            <p:cNvSpPr/>
            <p:nvPr/>
          </p:nvSpPr>
          <p:spPr>
            <a:xfrm rot="-4320276">
              <a:off x="3052783" y="1749290"/>
              <a:ext cx="1817826" cy="1817826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2563EB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54" name="Google Shape;954;p71"/>
            <p:cNvSpPr/>
            <p:nvPr/>
          </p:nvSpPr>
          <p:spPr>
            <a:xfrm rot="-2160224">
              <a:off x="3052878" y="1749429"/>
              <a:ext cx="1817848" cy="1817848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4F7BE8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955" name="Google Shape;955;p71"/>
            <p:cNvGrpSpPr/>
            <p:nvPr/>
          </p:nvGrpSpPr>
          <p:grpSpPr>
            <a:xfrm>
              <a:off x="3908257" y="1850698"/>
              <a:ext cx="97496" cy="848416"/>
              <a:chOff x="996050" y="213293"/>
              <a:chExt cx="93900" cy="909732"/>
            </a:xfrm>
          </p:grpSpPr>
          <p:cxnSp>
            <p:nvCxnSpPr>
              <p:cNvPr id="956" name="Google Shape;956;p71"/>
              <p:cNvCxnSpPr/>
              <p:nvPr/>
            </p:nvCxnSpPr>
            <p:spPr>
              <a:xfrm rot="10800000">
                <a:off x="1046672" y="213293"/>
                <a:ext cx="0" cy="8514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FFFFF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957" name="Google Shape;957;p71"/>
              <p:cNvSpPr/>
              <p:nvPr/>
            </p:nvSpPr>
            <p:spPr>
              <a:xfrm>
                <a:off x="996050" y="1029125"/>
                <a:ext cx="93900" cy="939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58" name="Google Shape;958;p71"/>
            <p:cNvSpPr txBox="1"/>
            <p:nvPr/>
          </p:nvSpPr>
          <p:spPr>
            <a:xfrm>
              <a:off x="3673554" y="1864275"/>
              <a:ext cx="188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59" name="Google Shape;959;p71"/>
            <p:cNvSpPr txBox="1"/>
            <p:nvPr/>
          </p:nvSpPr>
          <p:spPr>
            <a:xfrm>
              <a:off x="4097554" y="1878950"/>
              <a:ext cx="188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60" name="Google Shape;960;p71"/>
            <p:cNvSpPr txBox="1"/>
            <p:nvPr/>
          </p:nvSpPr>
          <p:spPr>
            <a:xfrm>
              <a:off x="4491229" y="2110575"/>
              <a:ext cx="188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5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61" name="Google Shape;961;p71"/>
            <p:cNvSpPr txBox="1"/>
            <p:nvPr/>
          </p:nvSpPr>
          <p:spPr>
            <a:xfrm>
              <a:off x="4628717" y="2550914"/>
              <a:ext cx="224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6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62" name="Google Shape;962;p71"/>
            <p:cNvSpPr txBox="1"/>
            <p:nvPr/>
          </p:nvSpPr>
          <p:spPr>
            <a:xfrm>
              <a:off x="4490981" y="2953530"/>
              <a:ext cx="237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7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63" name="Google Shape;963;p71"/>
            <p:cNvSpPr txBox="1"/>
            <p:nvPr/>
          </p:nvSpPr>
          <p:spPr>
            <a:xfrm>
              <a:off x="4125209" y="3216500"/>
              <a:ext cx="289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8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64" name="Google Shape;964;p71"/>
            <p:cNvSpPr txBox="1"/>
            <p:nvPr/>
          </p:nvSpPr>
          <p:spPr>
            <a:xfrm>
              <a:off x="3702450" y="3247800"/>
              <a:ext cx="237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9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65" name="Google Shape;965;p71"/>
            <p:cNvSpPr txBox="1"/>
            <p:nvPr/>
          </p:nvSpPr>
          <p:spPr>
            <a:xfrm>
              <a:off x="3275249" y="2962440"/>
              <a:ext cx="259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10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66" name="Google Shape;966;p71"/>
            <p:cNvSpPr txBox="1"/>
            <p:nvPr/>
          </p:nvSpPr>
          <p:spPr>
            <a:xfrm>
              <a:off x="3140723" y="2544750"/>
              <a:ext cx="2739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67" name="Google Shape;967;p71"/>
            <p:cNvSpPr txBox="1"/>
            <p:nvPr/>
          </p:nvSpPr>
          <p:spPr>
            <a:xfrm>
              <a:off x="3328508" y="2110575"/>
              <a:ext cx="2739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68" name="Google Shape;968;p71"/>
          <p:cNvSpPr txBox="1"/>
          <p:nvPr/>
        </p:nvSpPr>
        <p:spPr>
          <a:xfrm>
            <a:off x="797050" y="17258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69" name="Google Shape;969;p71"/>
          <p:cNvGrpSpPr/>
          <p:nvPr/>
        </p:nvGrpSpPr>
        <p:grpSpPr>
          <a:xfrm>
            <a:off x="742675" y="1774293"/>
            <a:ext cx="2596800" cy="2395800"/>
            <a:chOff x="742675" y="1774293"/>
            <a:chExt cx="2596800" cy="2395800"/>
          </a:xfrm>
        </p:grpSpPr>
        <p:sp>
          <p:nvSpPr>
            <p:cNvPr id="970" name="Google Shape;970;p71"/>
            <p:cNvSpPr/>
            <p:nvPr/>
          </p:nvSpPr>
          <p:spPr>
            <a:xfrm>
              <a:off x="1248950" y="2563893"/>
              <a:ext cx="1606200" cy="16062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71" name="Google Shape;971;p71"/>
            <p:cNvSpPr/>
            <p:nvPr/>
          </p:nvSpPr>
          <p:spPr>
            <a:xfrm>
              <a:off x="742675" y="1774293"/>
              <a:ext cx="1606200" cy="16062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72" name="Google Shape;972;p71"/>
            <p:cNvSpPr/>
            <p:nvPr/>
          </p:nvSpPr>
          <p:spPr>
            <a:xfrm>
              <a:off x="1733275" y="1774293"/>
              <a:ext cx="1606200" cy="16062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73" name="Google Shape;973;p71"/>
          <p:cNvSpPr txBox="1"/>
          <p:nvPr/>
        </p:nvSpPr>
        <p:spPr>
          <a:xfrm>
            <a:off x="3102000" y="17258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4" name="Google Shape;974;p71"/>
          <p:cNvSpPr txBox="1"/>
          <p:nvPr/>
        </p:nvSpPr>
        <p:spPr>
          <a:xfrm>
            <a:off x="2574141" y="3007971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5" name="Google Shape;975;p71"/>
          <p:cNvSpPr txBox="1"/>
          <p:nvPr/>
        </p:nvSpPr>
        <p:spPr>
          <a:xfrm>
            <a:off x="1949531" y="2021409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6" name="Google Shape;976;p71"/>
          <p:cNvSpPr txBox="1"/>
          <p:nvPr/>
        </p:nvSpPr>
        <p:spPr>
          <a:xfrm>
            <a:off x="705531" y="398556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7" name="Google Shape;977;p71"/>
          <p:cNvSpPr txBox="1"/>
          <p:nvPr/>
        </p:nvSpPr>
        <p:spPr>
          <a:xfrm>
            <a:off x="1979547" y="2692502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8" name="Google Shape;978;p71"/>
          <p:cNvSpPr txBox="1"/>
          <p:nvPr/>
        </p:nvSpPr>
        <p:spPr>
          <a:xfrm>
            <a:off x="2488726" y="195647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9" name="Google Shape;979;p71"/>
          <p:cNvSpPr txBox="1"/>
          <p:nvPr/>
        </p:nvSpPr>
        <p:spPr>
          <a:xfrm>
            <a:off x="1095881" y="2033616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0" name="Google Shape;980;p71"/>
          <p:cNvSpPr txBox="1"/>
          <p:nvPr/>
        </p:nvSpPr>
        <p:spPr>
          <a:xfrm>
            <a:off x="622456" y="32283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1" name="Google Shape;981;p71"/>
          <p:cNvSpPr txBox="1"/>
          <p:nvPr/>
        </p:nvSpPr>
        <p:spPr>
          <a:xfrm>
            <a:off x="1095881" y="26924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2" name="Google Shape;982;p71"/>
          <p:cNvSpPr txBox="1"/>
          <p:nvPr/>
        </p:nvSpPr>
        <p:spPr>
          <a:xfrm>
            <a:off x="3221997" y="3841400"/>
            <a:ext cx="147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3" name="Google Shape;983;p71"/>
          <p:cNvSpPr txBox="1"/>
          <p:nvPr/>
        </p:nvSpPr>
        <p:spPr>
          <a:xfrm>
            <a:off x="1887711" y="2298590"/>
            <a:ext cx="352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4" name="Google Shape;984;p71"/>
          <p:cNvSpPr txBox="1"/>
          <p:nvPr/>
        </p:nvSpPr>
        <p:spPr>
          <a:xfrm>
            <a:off x="402600" y="1494600"/>
            <a:ext cx="147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</a:t>
            </a:r>
            <a:endParaRPr/>
          </a:p>
        </p:txBody>
      </p:sp>
      <p:sp>
        <p:nvSpPr>
          <p:cNvPr id="985" name="Google Shape;985;p71"/>
          <p:cNvSpPr txBox="1"/>
          <p:nvPr/>
        </p:nvSpPr>
        <p:spPr>
          <a:xfrm>
            <a:off x="1248950" y="384140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86" name="Google Shape;986;p7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94950" y="3380500"/>
            <a:ext cx="1114250" cy="1078300"/>
          </a:xfrm>
          <a:prstGeom prst="rect">
            <a:avLst/>
          </a:prstGeom>
          <a:noFill/>
          <a:ln>
            <a:noFill/>
          </a:ln>
        </p:spPr>
      </p:pic>
      <p:sp>
        <p:nvSpPr>
          <p:cNvPr id="987" name="Google Shape;987;p71"/>
          <p:cNvSpPr txBox="1"/>
          <p:nvPr/>
        </p:nvSpPr>
        <p:spPr>
          <a:xfrm>
            <a:off x="7209425" y="4474625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Isra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88" name="Google Shape;988;p71"/>
          <p:cNvPicPr preferRelativeResize="0"/>
          <p:nvPr/>
        </p:nvPicPr>
        <p:blipFill rotWithShape="1">
          <a:blip r:embed="rId4">
            <a:alphaModFix/>
          </a:blip>
          <a:srcRect b="43690" l="0" r="57905" t="0"/>
          <a:stretch/>
        </p:blipFill>
        <p:spPr>
          <a:xfrm>
            <a:off x="4667616" y="2656575"/>
            <a:ext cx="2522107" cy="1606200"/>
          </a:xfrm>
          <a:prstGeom prst="rect">
            <a:avLst/>
          </a:prstGeom>
          <a:noFill/>
          <a:ln>
            <a:noFill/>
          </a:ln>
        </p:spPr>
      </p:pic>
      <p:sp>
        <p:nvSpPr>
          <p:cNvPr id="989" name="Google Shape;989;p71"/>
          <p:cNvSpPr txBox="1"/>
          <p:nvPr/>
        </p:nvSpPr>
        <p:spPr>
          <a:xfrm>
            <a:off x="4705075" y="2700000"/>
            <a:ext cx="2349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Qaabdhismeedkani wuxuu u muuqdaa mid shaqeeya. Dhacdo kasta waxay isgoysaa dhacdo kasta oo kale.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" name="Google Shape;990;p71"/>
          <p:cNvSpPr txBox="1"/>
          <p:nvPr/>
        </p:nvSpPr>
        <p:spPr>
          <a:xfrm>
            <a:off x="3817350" y="1357988"/>
            <a:ext cx="2927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Natiijada {4} hadda waxay ku jirtaa isgoyska (intersection) dhammaan saddexda dhacdo.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91" name="Google Shape;991;p71"/>
          <p:cNvGrpSpPr/>
          <p:nvPr/>
        </p:nvGrpSpPr>
        <p:grpSpPr>
          <a:xfrm>
            <a:off x="742675" y="1768643"/>
            <a:ext cx="2596800" cy="2401450"/>
            <a:chOff x="742675" y="1768643"/>
            <a:chExt cx="2596800" cy="2401450"/>
          </a:xfrm>
        </p:grpSpPr>
        <p:sp>
          <p:nvSpPr>
            <p:cNvPr id="992" name="Google Shape;992;p71"/>
            <p:cNvSpPr/>
            <p:nvPr/>
          </p:nvSpPr>
          <p:spPr>
            <a:xfrm>
              <a:off x="742675" y="1768643"/>
              <a:ext cx="1606200" cy="1606200"/>
            </a:xfrm>
            <a:prstGeom prst="arc">
              <a:avLst>
                <a:gd fmla="val 178216" name="adj1"/>
                <a:gd fmla="val 3193517" name="adj2"/>
              </a:avLst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93" name="Google Shape;993;p71"/>
            <p:cNvSpPr/>
            <p:nvPr/>
          </p:nvSpPr>
          <p:spPr>
            <a:xfrm>
              <a:off x="1248950" y="2563893"/>
              <a:ext cx="1606200" cy="1606200"/>
            </a:xfrm>
            <a:prstGeom prst="arc">
              <a:avLst>
                <a:gd fmla="val 14762094" name="adj1"/>
                <a:gd fmla="val 17542690" name="adj2"/>
              </a:avLst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94" name="Google Shape;994;p71"/>
            <p:cNvSpPr/>
            <p:nvPr/>
          </p:nvSpPr>
          <p:spPr>
            <a:xfrm>
              <a:off x="1733275" y="1774293"/>
              <a:ext cx="1606200" cy="1606200"/>
            </a:xfrm>
            <a:prstGeom prst="arc">
              <a:avLst>
                <a:gd fmla="val 7633062" name="adj1"/>
                <a:gd fmla="val 10632599" name="adj2"/>
              </a:avLst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8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p72"/>
          <p:cNvSpPr/>
          <p:nvPr/>
        </p:nvSpPr>
        <p:spPr>
          <a:xfrm>
            <a:off x="546250" y="1549900"/>
            <a:ext cx="3035700" cy="27702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0" name="Google Shape;1000;p7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Jaantusyada Venn</a:t>
            </a:r>
            <a:endParaRPr/>
          </a:p>
        </p:txBody>
      </p:sp>
      <p:sp>
        <p:nvSpPr>
          <p:cNvPr id="1001" name="Google Shape;1001;p72"/>
          <p:cNvSpPr txBox="1"/>
          <p:nvPr/>
        </p:nvSpPr>
        <p:spPr>
          <a:xfrm>
            <a:off x="324000" y="759300"/>
            <a:ext cx="8611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Haddii dhacdada A = {tiro xitaa}, dhacdada B = {qaybiye 20} iyo dhacdada C = {tiro labajibbaaran}.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02" name="Google Shape;1002;p72"/>
          <p:cNvGrpSpPr/>
          <p:nvPr/>
        </p:nvGrpSpPr>
        <p:grpSpPr>
          <a:xfrm>
            <a:off x="6527518" y="825477"/>
            <a:ext cx="2541444" cy="2539200"/>
            <a:chOff x="2689958" y="1388753"/>
            <a:chExt cx="2541444" cy="2539200"/>
          </a:xfrm>
        </p:grpSpPr>
        <p:sp>
          <p:nvSpPr>
            <p:cNvPr id="1003" name="Google Shape;1003;p72"/>
            <p:cNvSpPr/>
            <p:nvPr/>
          </p:nvSpPr>
          <p:spPr>
            <a:xfrm>
              <a:off x="3051775" y="1749638"/>
              <a:ext cx="1817700" cy="1817700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1D4ED8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04" name="Google Shape;1004;p72"/>
            <p:cNvSpPr/>
            <p:nvPr/>
          </p:nvSpPr>
          <p:spPr>
            <a:xfrm rot="2159765">
              <a:off x="3051799" y="1749665"/>
              <a:ext cx="1817671" cy="1817671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0B5FA5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05" name="Google Shape;1005;p72"/>
            <p:cNvSpPr/>
            <p:nvPr/>
          </p:nvSpPr>
          <p:spPr>
            <a:xfrm rot="4319561">
              <a:off x="3051819" y="1749683"/>
              <a:ext cx="1817633" cy="1817633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374CF1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06" name="Google Shape;1006;p72"/>
            <p:cNvSpPr/>
            <p:nvPr/>
          </p:nvSpPr>
          <p:spPr>
            <a:xfrm rot="6479899">
              <a:off x="3051749" y="1749624"/>
              <a:ext cx="1817540" cy="1817540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2563EB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07" name="Google Shape;1007;p72"/>
            <p:cNvSpPr/>
            <p:nvPr/>
          </p:nvSpPr>
          <p:spPr>
            <a:xfrm rot="8640235">
              <a:off x="3050572" y="1749544"/>
              <a:ext cx="1817671" cy="1817671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4F7BE8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08" name="Google Shape;1008;p72"/>
            <p:cNvSpPr/>
            <p:nvPr/>
          </p:nvSpPr>
          <p:spPr>
            <a:xfrm rot="10799433">
              <a:off x="3050406" y="1749682"/>
              <a:ext cx="1817700" cy="1817700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1D4ED8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09" name="Google Shape;1009;p72"/>
            <p:cNvSpPr/>
            <p:nvPr/>
          </p:nvSpPr>
          <p:spPr>
            <a:xfrm rot="-8640235">
              <a:off x="3050594" y="1749585"/>
              <a:ext cx="1817671" cy="1817671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0B5FA5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10" name="Google Shape;1010;p72"/>
            <p:cNvSpPr/>
            <p:nvPr/>
          </p:nvSpPr>
          <p:spPr>
            <a:xfrm rot="-6480439">
              <a:off x="3050616" y="1749544"/>
              <a:ext cx="1817633" cy="1817633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374CF1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11" name="Google Shape;1011;p72"/>
            <p:cNvSpPr/>
            <p:nvPr/>
          </p:nvSpPr>
          <p:spPr>
            <a:xfrm rot="-4320276">
              <a:off x="3052783" y="1749290"/>
              <a:ext cx="1817826" cy="1817826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2563EB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12" name="Google Shape;1012;p72"/>
            <p:cNvSpPr/>
            <p:nvPr/>
          </p:nvSpPr>
          <p:spPr>
            <a:xfrm rot="-2160224">
              <a:off x="3052878" y="1749429"/>
              <a:ext cx="1817848" cy="1817848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4F7BE8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013" name="Google Shape;1013;p72"/>
            <p:cNvGrpSpPr/>
            <p:nvPr/>
          </p:nvGrpSpPr>
          <p:grpSpPr>
            <a:xfrm>
              <a:off x="3908257" y="1850698"/>
              <a:ext cx="97496" cy="848416"/>
              <a:chOff x="996050" y="213293"/>
              <a:chExt cx="93900" cy="909732"/>
            </a:xfrm>
          </p:grpSpPr>
          <p:cxnSp>
            <p:nvCxnSpPr>
              <p:cNvPr id="1014" name="Google Shape;1014;p72"/>
              <p:cNvCxnSpPr/>
              <p:nvPr/>
            </p:nvCxnSpPr>
            <p:spPr>
              <a:xfrm rot="10800000">
                <a:off x="1046672" y="213293"/>
                <a:ext cx="0" cy="8514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FFFFF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015" name="Google Shape;1015;p72"/>
              <p:cNvSpPr/>
              <p:nvPr/>
            </p:nvSpPr>
            <p:spPr>
              <a:xfrm>
                <a:off x="996050" y="1029125"/>
                <a:ext cx="93900" cy="939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16" name="Google Shape;1016;p72"/>
            <p:cNvSpPr txBox="1"/>
            <p:nvPr/>
          </p:nvSpPr>
          <p:spPr>
            <a:xfrm>
              <a:off x="3673554" y="1864275"/>
              <a:ext cx="188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17" name="Google Shape;1017;p72"/>
            <p:cNvSpPr txBox="1"/>
            <p:nvPr/>
          </p:nvSpPr>
          <p:spPr>
            <a:xfrm>
              <a:off x="4097554" y="1878950"/>
              <a:ext cx="188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18" name="Google Shape;1018;p72"/>
            <p:cNvSpPr txBox="1"/>
            <p:nvPr/>
          </p:nvSpPr>
          <p:spPr>
            <a:xfrm>
              <a:off x="4491229" y="2110575"/>
              <a:ext cx="188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5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19" name="Google Shape;1019;p72"/>
            <p:cNvSpPr txBox="1"/>
            <p:nvPr/>
          </p:nvSpPr>
          <p:spPr>
            <a:xfrm>
              <a:off x="4628717" y="2550914"/>
              <a:ext cx="224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6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20" name="Google Shape;1020;p72"/>
            <p:cNvSpPr txBox="1"/>
            <p:nvPr/>
          </p:nvSpPr>
          <p:spPr>
            <a:xfrm>
              <a:off x="4490981" y="2953530"/>
              <a:ext cx="237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7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21" name="Google Shape;1021;p72"/>
            <p:cNvSpPr txBox="1"/>
            <p:nvPr/>
          </p:nvSpPr>
          <p:spPr>
            <a:xfrm>
              <a:off x="4125209" y="3216500"/>
              <a:ext cx="289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8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22" name="Google Shape;1022;p72"/>
            <p:cNvSpPr txBox="1"/>
            <p:nvPr/>
          </p:nvSpPr>
          <p:spPr>
            <a:xfrm>
              <a:off x="3702450" y="3247800"/>
              <a:ext cx="237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9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23" name="Google Shape;1023;p72"/>
            <p:cNvSpPr txBox="1"/>
            <p:nvPr/>
          </p:nvSpPr>
          <p:spPr>
            <a:xfrm>
              <a:off x="3275249" y="2962440"/>
              <a:ext cx="259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10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24" name="Google Shape;1024;p72"/>
            <p:cNvSpPr txBox="1"/>
            <p:nvPr/>
          </p:nvSpPr>
          <p:spPr>
            <a:xfrm>
              <a:off x="3140723" y="2544750"/>
              <a:ext cx="2739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25" name="Google Shape;1025;p72"/>
            <p:cNvSpPr txBox="1"/>
            <p:nvPr/>
          </p:nvSpPr>
          <p:spPr>
            <a:xfrm>
              <a:off x="3328508" y="2110575"/>
              <a:ext cx="2739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26" name="Google Shape;1026;p72"/>
          <p:cNvSpPr txBox="1"/>
          <p:nvPr/>
        </p:nvSpPr>
        <p:spPr>
          <a:xfrm>
            <a:off x="797050" y="17258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27" name="Google Shape;1027;p72"/>
          <p:cNvGrpSpPr/>
          <p:nvPr/>
        </p:nvGrpSpPr>
        <p:grpSpPr>
          <a:xfrm>
            <a:off x="742675" y="1774293"/>
            <a:ext cx="2596800" cy="2395800"/>
            <a:chOff x="742675" y="1774293"/>
            <a:chExt cx="2596800" cy="2395800"/>
          </a:xfrm>
        </p:grpSpPr>
        <p:sp>
          <p:nvSpPr>
            <p:cNvPr id="1028" name="Google Shape;1028;p72"/>
            <p:cNvSpPr/>
            <p:nvPr/>
          </p:nvSpPr>
          <p:spPr>
            <a:xfrm>
              <a:off x="1248950" y="2563893"/>
              <a:ext cx="1606200" cy="16062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29" name="Google Shape;1029;p72"/>
            <p:cNvSpPr/>
            <p:nvPr/>
          </p:nvSpPr>
          <p:spPr>
            <a:xfrm>
              <a:off x="742675" y="1774293"/>
              <a:ext cx="1606200" cy="16062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30" name="Google Shape;1030;p72"/>
            <p:cNvSpPr/>
            <p:nvPr/>
          </p:nvSpPr>
          <p:spPr>
            <a:xfrm>
              <a:off x="1733275" y="1774293"/>
              <a:ext cx="1606200" cy="16062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31" name="Google Shape;1031;p72"/>
          <p:cNvSpPr txBox="1"/>
          <p:nvPr/>
        </p:nvSpPr>
        <p:spPr>
          <a:xfrm>
            <a:off x="3102000" y="17258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2" name="Google Shape;1032;p72"/>
          <p:cNvSpPr txBox="1"/>
          <p:nvPr/>
        </p:nvSpPr>
        <p:spPr>
          <a:xfrm>
            <a:off x="2574141" y="3007971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3" name="Google Shape;1033;p72"/>
          <p:cNvSpPr txBox="1"/>
          <p:nvPr/>
        </p:nvSpPr>
        <p:spPr>
          <a:xfrm>
            <a:off x="1949531" y="2021409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4" name="Google Shape;1034;p72"/>
          <p:cNvSpPr txBox="1"/>
          <p:nvPr/>
        </p:nvSpPr>
        <p:spPr>
          <a:xfrm>
            <a:off x="705531" y="398556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5" name="Google Shape;1035;p72"/>
          <p:cNvSpPr txBox="1"/>
          <p:nvPr/>
        </p:nvSpPr>
        <p:spPr>
          <a:xfrm>
            <a:off x="1979547" y="2692502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6" name="Google Shape;1036;p72"/>
          <p:cNvSpPr txBox="1"/>
          <p:nvPr/>
        </p:nvSpPr>
        <p:spPr>
          <a:xfrm>
            <a:off x="2488726" y="195647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7" name="Google Shape;1037;p72"/>
          <p:cNvSpPr txBox="1"/>
          <p:nvPr/>
        </p:nvSpPr>
        <p:spPr>
          <a:xfrm>
            <a:off x="1095881" y="2033616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8" name="Google Shape;1038;p72"/>
          <p:cNvSpPr txBox="1"/>
          <p:nvPr/>
        </p:nvSpPr>
        <p:spPr>
          <a:xfrm>
            <a:off x="622456" y="32283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9" name="Google Shape;1039;p72"/>
          <p:cNvSpPr txBox="1"/>
          <p:nvPr/>
        </p:nvSpPr>
        <p:spPr>
          <a:xfrm>
            <a:off x="1095881" y="26924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0" name="Google Shape;1040;p72"/>
          <p:cNvSpPr txBox="1"/>
          <p:nvPr/>
        </p:nvSpPr>
        <p:spPr>
          <a:xfrm>
            <a:off x="3221997" y="3841400"/>
            <a:ext cx="147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1" name="Google Shape;1041;p72"/>
          <p:cNvSpPr txBox="1"/>
          <p:nvPr/>
        </p:nvSpPr>
        <p:spPr>
          <a:xfrm>
            <a:off x="1887711" y="2298590"/>
            <a:ext cx="352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2" name="Google Shape;1042;p72"/>
          <p:cNvSpPr txBox="1"/>
          <p:nvPr/>
        </p:nvSpPr>
        <p:spPr>
          <a:xfrm>
            <a:off x="402600" y="1494600"/>
            <a:ext cx="147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</a:t>
            </a:r>
            <a:endParaRPr/>
          </a:p>
        </p:txBody>
      </p:sp>
      <p:sp>
        <p:nvSpPr>
          <p:cNvPr id="1043" name="Google Shape;1043;p72"/>
          <p:cNvSpPr txBox="1"/>
          <p:nvPr/>
        </p:nvSpPr>
        <p:spPr>
          <a:xfrm>
            <a:off x="1248950" y="384140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4" name="Google Shape;1044;p72"/>
          <p:cNvSpPr txBox="1"/>
          <p:nvPr/>
        </p:nvSpPr>
        <p:spPr>
          <a:xfrm>
            <a:off x="3817350" y="1357988"/>
            <a:ext cx="2927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Isgoyskani wuxuu u yaal natiijooyinka dhacdada B iyo dhacdada C. Qaybiyeyaasha 20 ee sidoo kale ah tirooyin labajibbaaran.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5" name="Google Shape;1045;p72"/>
          <p:cNvSpPr/>
          <p:nvPr/>
        </p:nvSpPr>
        <p:spPr>
          <a:xfrm>
            <a:off x="1247971" y="2565064"/>
            <a:ext cx="1606200" cy="1606200"/>
          </a:xfrm>
          <a:prstGeom prst="arc">
            <a:avLst>
              <a:gd fmla="val 14762094" name="adj1"/>
              <a:gd fmla="val 21433874" name="adj2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6" name="Google Shape;1046;p72"/>
          <p:cNvSpPr/>
          <p:nvPr/>
        </p:nvSpPr>
        <p:spPr>
          <a:xfrm>
            <a:off x="1732444" y="1774150"/>
            <a:ext cx="1606200" cy="1606200"/>
          </a:xfrm>
          <a:prstGeom prst="arc">
            <a:avLst>
              <a:gd fmla="val 3960007" name="adj1"/>
              <a:gd fmla="val 10632599" name="adj2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0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p73"/>
          <p:cNvSpPr/>
          <p:nvPr/>
        </p:nvSpPr>
        <p:spPr>
          <a:xfrm>
            <a:off x="742675" y="17742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2" name="Google Shape;1052;p73"/>
          <p:cNvSpPr/>
          <p:nvPr/>
        </p:nvSpPr>
        <p:spPr>
          <a:xfrm>
            <a:off x="546250" y="1549900"/>
            <a:ext cx="3035700" cy="27702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3" name="Google Shape;1053;p7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Jaantusyada Venn</a:t>
            </a:r>
            <a:endParaRPr/>
          </a:p>
        </p:txBody>
      </p:sp>
      <p:sp>
        <p:nvSpPr>
          <p:cNvPr id="1054" name="Google Shape;1054;p73"/>
          <p:cNvSpPr txBox="1"/>
          <p:nvPr/>
        </p:nvSpPr>
        <p:spPr>
          <a:xfrm>
            <a:off x="324000" y="759300"/>
            <a:ext cx="8611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Haddii dhacdada A = {tiro xitaa}, dhacdada B = {qaybiye 20} iyo dhacdada C = {tiro labajibbaaran}.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55" name="Google Shape;1055;p73"/>
          <p:cNvGrpSpPr/>
          <p:nvPr/>
        </p:nvGrpSpPr>
        <p:grpSpPr>
          <a:xfrm>
            <a:off x="6527518" y="825477"/>
            <a:ext cx="2541444" cy="2539200"/>
            <a:chOff x="2689958" y="1388753"/>
            <a:chExt cx="2541444" cy="2539200"/>
          </a:xfrm>
        </p:grpSpPr>
        <p:sp>
          <p:nvSpPr>
            <p:cNvPr id="1056" name="Google Shape;1056;p73"/>
            <p:cNvSpPr/>
            <p:nvPr/>
          </p:nvSpPr>
          <p:spPr>
            <a:xfrm>
              <a:off x="3051775" y="1749638"/>
              <a:ext cx="1817700" cy="1817700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1D4ED8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57" name="Google Shape;1057;p73"/>
            <p:cNvSpPr/>
            <p:nvPr/>
          </p:nvSpPr>
          <p:spPr>
            <a:xfrm rot="2159765">
              <a:off x="3051799" y="1749665"/>
              <a:ext cx="1817671" cy="1817671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0B5FA5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58" name="Google Shape;1058;p73"/>
            <p:cNvSpPr/>
            <p:nvPr/>
          </p:nvSpPr>
          <p:spPr>
            <a:xfrm rot="4319561">
              <a:off x="3051819" y="1749683"/>
              <a:ext cx="1817633" cy="1817633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374CF1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59" name="Google Shape;1059;p73"/>
            <p:cNvSpPr/>
            <p:nvPr/>
          </p:nvSpPr>
          <p:spPr>
            <a:xfrm rot="6479899">
              <a:off x="3051749" y="1749624"/>
              <a:ext cx="1817540" cy="1817540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2563EB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60" name="Google Shape;1060;p73"/>
            <p:cNvSpPr/>
            <p:nvPr/>
          </p:nvSpPr>
          <p:spPr>
            <a:xfrm rot="8640235">
              <a:off x="3050572" y="1749544"/>
              <a:ext cx="1817671" cy="1817671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4F7BE8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61" name="Google Shape;1061;p73"/>
            <p:cNvSpPr/>
            <p:nvPr/>
          </p:nvSpPr>
          <p:spPr>
            <a:xfrm rot="10799433">
              <a:off x="3050406" y="1749682"/>
              <a:ext cx="1817700" cy="1817700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1D4ED8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62" name="Google Shape;1062;p73"/>
            <p:cNvSpPr/>
            <p:nvPr/>
          </p:nvSpPr>
          <p:spPr>
            <a:xfrm rot="-8640235">
              <a:off x="3050594" y="1749585"/>
              <a:ext cx="1817671" cy="1817671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0B5FA5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63" name="Google Shape;1063;p73"/>
            <p:cNvSpPr/>
            <p:nvPr/>
          </p:nvSpPr>
          <p:spPr>
            <a:xfrm rot="-6480439">
              <a:off x="3050616" y="1749544"/>
              <a:ext cx="1817633" cy="1817633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374CF1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64" name="Google Shape;1064;p73"/>
            <p:cNvSpPr/>
            <p:nvPr/>
          </p:nvSpPr>
          <p:spPr>
            <a:xfrm rot="-4320276">
              <a:off x="3052783" y="1749290"/>
              <a:ext cx="1817826" cy="1817826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2563EB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65" name="Google Shape;1065;p73"/>
            <p:cNvSpPr/>
            <p:nvPr/>
          </p:nvSpPr>
          <p:spPr>
            <a:xfrm rot="-2160224">
              <a:off x="3052878" y="1749429"/>
              <a:ext cx="1817848" cy="1817848"/>
            </a:xfrm>
            <a:prstGeom prst="pie">
              <a:avLst>
                <a:gd fmla="val 14043283" name="adj1"/>
                <a:gd fmla="val 16200000" name="adj2"/>
              </a:avLst>
            </a:prstGeom>
            <a:solidFill>
              <a:srgbClr val="4F7BE8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066" name="Google Shape;1066;p73"/>
            <p:cNvGrpSpPr/>
            <p:nvPr/>
          </p:nvGrpSpPr>
          <p:grpSpPr>
            <a:xfrm>
              <a:off x="3908257" y="1850698"/>
              <a:ext cx="97496" cy="848416"/>
              <a:chOff x="996050" y="213293"/>
              <a:chExt cx="93900" cy="909732"/>
            </a:xfrm>
          </p:grpSpPr>
          <p:cxnSp>
            <p:nvCxnSpPr>
              <p:cNvPr id="1067" name="Google Shape;1067;p73"/>
              <p:cNvCxnSpPr/>
              <p:nvPr/>
            </p:nvCxnSpPr>
            <p:spPr>
              <a:xfrm rot="10800000">
                <a:off x="1046672" y="213293"/>
                <a:ext cx="0" cy="8514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FFFFF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068" name="Google Shape;1068;p73"/>
              <p:cNvSpPr/>
              <p:nvPr/>
            </p:nvSpPr>
            <p:spPr>
              <a:xfrm>
                <a:off x="996050" y="1029125"/>
                <a:ext cx="93900" cy="939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69" name="Google Shape;1069;p73"/>
            <p:cNvSpPr txBox="1"/>
            <p:nvPr/>
          </p:nvSpPr>
          <p:spPr>
            <a:xfrm>
              <a:off x="3673554" y="1864275"/>
              <a:ext cx="188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70" name="Google Shape;1070;p73"/>
            <p:cNvSpPr txBox="1"/>
            <p:nvPr/>
          </p:nvSpPr>
          <p:spPr>
            <a:xfrm>
              <a:off x="4097554" y="1878950"/>
              <a:ext cx="188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71" name="Google Shape;1071;p73"/>
            <p:cNvSpPr txBox="1"/>
            <p:nvPr/>
          </p:nvSpPr>
          <p:spPr>
            <a:xfrm>
              <a:off x="4491229" y="2110575"/>
              <a:ext cx="188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5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72" name="Google Shape;1072;p73"/>
            <p:cNvSpPr txBox="1"/>
            <p:nvPr/>
          </p:nvSpPr>
          <p:spPr>
            <a:xfrm>
              <a:off x="4628717" y="2550914"/>
              <a:ext cx="224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6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73" name="Google Shape;1073;p73"/>
            <p:cNvSpPr txBox="1"/>
            <p:nvPr/>
          </p:nvSpPr>
          <p:spPr>
            <a:xfrm>
              <a:off x="4490981" y="2953530"/>
              <a:ext cx="237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7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74" name="Google Shape;1074;p73"/>
            <p:cNvSpPr txBox="1"/>
            <p:nvPr/>
          </p:nvSpPr>
          <p:spPr>
            <a:xfrm>
              <a:off x="4125209" y="3216500"/>
              <a:ext cx="289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8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75" name="Google Shape;1075;p73"/>
            <p:cNvSpPr txBox="1"/>
            <p:nvPr/>
          </p:nvSpPr>
          <p:spPr>
            <a:xfrm>
              <a:off x="3702450" y="3247800"/>
              <a:ext cx="2376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9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76" name="Google Shape;1076;p73"/>
            <p:cNvSpPr txBox="1"/>
            <p:nvPr/>
          </p:nvSpPr>
          <p:spPr>
            <a:xfrm>
              <a:off x="3275249" y="2962440"/>
              <a:ext cx="2592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10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77" name="Google Shape;1077;p73"/>
            <p:cNvSpPr txBox="1"/>
            <p:nvPr/>
          </p:nvSpPr>
          <p:spPr>
            <a:xfrm>
              <a:off x="3140723" y="2544750"/>
              <a:ext cx="2739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78" name="Google Shape;1078;p73"/>
            <p:cNvSpPr txBox="1"/>
            <p:nvPr/>
          </p:nvSpPr>
          <p:spPr>
            <a:xfrm>
              <a:off x="3328508" y="2110575"/>
              <a:ext cx="2739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79" name="Google Shape;1079;p73"/>
          <p:cNvSpPr txBox="1"/>
          <p:nvPr/>
        </p:nvSpPr>
        <p:spPr>
          <a:xfrm>
            <a:off x="797050" y="17258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80" name="Google Shape;1080;p73"/>
          <p:cNvGrpSpPr/>
          <p:nvPr/>
        </p:nvGrpSpPr>
        <p:grpSpPr>
          <a:xfrm>
            <a:off x="1248950" y="1774293"/>
            <a:ext cx="2090525" cy="2395800"/>
            <a:chOff x="1248950" y="1774293"/>
            <a:chExt cx="2090525" cy="2395800"/>
          </a:xfrm>
        </p:grpSpPr>
        <p:sp>
          <p:nvSpPr>
            <p:cNvPr id="1081" name="Google Shape;1081;p73"/>
            <p:cNvSpPr/>
            <p:nvPr/>
          </p:nvSpPr>
          <p:spPr>
            <a:xfrm>
              <a:off x="1248950" y="2563893"/>
              <a:ext cx="1606200" cy="16062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82" name="Google Shape;1082;p73"/>
            <p:cNvSpPr/>
            <p:nvPr/>
          </p:nvSpPr>
          <p:spPr>
            <a:xfrm>
              <a:off x="1733275" y="1774293"/>
              <a:ext cx="1606200" cy="16062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83" name="Google Shape;1083;p73"/>
          <p:cNvSpPr txBox="1"/>
          <p:nvPr/>
        </p:nvSpPr>
        <p:spPr>
          <a:xfrm>
            <a:off x="3102000" y="17258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4" name="Google Shape;1084;p73"/>
          <p:cNvSpPr txBox="1"/>
          <p:nvPr/>
        </p:nvSpPr>
        <p:spPr>
          <a:xfrm>
            <a:off x="2574141" y="3007971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5" name="Google Shape;1085;p73"/>
          <p:cNvSpPr txBox="1"/>
          <p:nvPr/>
        </p:nvSpPr>
        <p:spPr>
          <a:xfrm>
            <a:off x="1949531" y="2021409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6" name="Google Shape;1086;p73"/>
          <p:cNvSpPr txBox="1"/>
          <p:nvPr/>
        </p:nvSpPr>
        <p:spPr>
          <a:xfrm>
            <a:off x="705531" y="398556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7" name="Google Shape;1087;p73"/>
          <p:cNvSpPr txBox="1"/>
          <p:nvPr/>
        </p:nvSpPr>
        <p:spPr>
          <a:xfrm>
            <a:off x="1979547" y="2692502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8" name="Google Shape;1088;p73"/>
          <p:cNvSpPr txBox="1"/>
          <p:nvPr/>
        </p:nvSpPr>
        <p:spPr>
          <a:xfrm>
            <a:off x="2488726" y="195647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9" name="Google Shape;1089;p73"/>
          <p:cNvSpPr txBox="1"/>
          <p:nvPr/>
        </p:nvSpPr>
        <p:spPr>
          <a:xfrm>
            <a:off x="1095881" y="2033616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0" name="Google Shape;1090;p73"/>
          <p:cNvSpPr txBox="1"/>
          <p:nvPr/>
        </p:nvSpPr>
        <p:spPr>
          <a:xfrm>
            <a:off x="622456" y="32283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1" name="Google Shape;1091;p73"/>
          <p:cNvSpPr txBox="1"/>
          <p:nvPr/>
        </p:nvSpPr>
        <p:spPr>
          <a:xfrm>
            <a:off x="1095881" y="26924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2" name="Google Shape;1092;p73"/>
          <p:cNvSpPr txBox="1"/>
          <p:nvPr/>
        </p:nvSpPr>
        <p:spPr>
          <a:xfrm>
            <a:off x="3221997" y="3841400"/>
            <a:ext cx="147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3" name="Google Shape;1093;p73"/>
          <p:cNvSpPr txBox="1"/>
          <p:nvPr/>
        </p:nvSpPr>
        <p:spPr>
          <a:xfrm>
            <a:off x="1887711" y="2298590"/>
            <a:ext cx="352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4" name="Google Shape;1094;p73"/>
          <p:cNvSpPr txBox="1"/>
          <p:nvPr/>
        </p:nvSpPr>
        <p:spPr>
          <a:xfrm>
            <a:off x="402600" y="1494600"/>
            <a:ext cx="147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</a:t>
            </a:r>
            <a:endParaRPr/>
          </a:p>
        </p:txBody>
      </p:sp>
      <p:sp>
        <p:nvSpPr>
          <p:cNvPr id="1095" name="Google Shape;1095;p73"/>
          <p:cNvSpPr txBox="1"/>
          <p:nvPr/>
        </p:nvSpPr>
        <p:spPr>
          <a:xfrm>
            <a:off x="1248950" y="384140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6" name="Google Shape;1096;p73"/>
          <p:cNvSpPr txBox="1"/>
          <p:nvPr/>
        </p:nvSpPr>
        <p:spPr>
          <a:xfrm>
            <a:off x="3817350" y="1357988"/>
            <a:ext cx="2927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Isgoyskani wuxuu u yaal natiijooyinka dhacdada B iyo dhacdada C laakiin kuma jiraan dhacdada A. Qaybiyeyaasha 20 ee sidoo kale ah tirooyin labajibbaaran laakiin aan xitaa ahayn.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97" name="Google Shape;1097;p73"/>
          <p:cNvGrpSpPr/>
          <p:nvPr/>
        </p:nvGrpSpPr>
        <p:grpSpPr>
          <a:xfrm>
            <a:off x="742675" y="1768643"/>
            <a:ext cx="2596800" cy="2401450"/>
            <a:chOff x="742675" y="1768643"/>
            <a:chExt cx="2596800" cy="2401450"/>
          </a:xfrm>
        </p:grpSpPr>
        <p:grpSp>
          <p:nvGrpSpPr>
            <p:cNvPr id="1098" name="Google Shape;1098;p73"/>
            <p:cNvGrpSpPr/>
            <p:nvPr/>
          </p:nvGrpSpPr>
          <p:grpSpPr>
            <a:xfrm>
              <a:off x="1248950" y="1774293"/>
              <a:ext cx="2090525" cy="2395800"/>
              <a:chOff x="1248950" y="1774293"/>
              <a:chExt cx="2090525" cy="2395800"/>
            </a:xfrm>
          </p:grpSpPr>
          <p:sp>
            <p:nvSpPr>
              <p:cNvPr id="1099" name="Google Shape;1099;p73"/>
              <p:cNvSpPr/>
              <p:nvPr/>
            </p:nvSpPr>
            <p:spPr>
              <a:xfrm>
                <a:off x="1733275" y="1774293"/>
                <a:ext cx="1606200" cy="1606200"/>
              </a:xfrm>
              <a:prstGeom prst="arc">
                <a:avLst>
                  <a:gd fmla="val 3980068" name="adj1"/>
                  <a:gd fmla="val 7743868" name="adj2"/>
                </a:avLst>
              </a:prstGeom>
              <a:noFill/>
              <a:ln cap="flat" cmpd="sng" w="3810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100" name="Google Shape;1100;p73"/>
              <p:cNvSpPr/>
              <p:nvPr/>
            </p:nvSpPr>
            <p:spPr>
              <a:xfrm>
                <a:off x="1248950" y="2563893"/>
                <a:ext cx="1606200" cy="1606200"/>
              </a:xfrm>
              <a:prstGeom prst="arc">
                <a:avLst>
                  <a:gd fmla="val 17446000" name="adj1"/>
                  <a:gd fmla="val 21411708" name="adj2"/>
                </a:avLst>
              </a:prstGeom>
              <a:noFill/>
              <a:ln cap="flat" cmpd="sng" w="3810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101" name="Google Shape;1101;p73"/>
            <p:cNvSpPr/>
            <p:nvPr/>
          </p:nvSpPr>
          <p:spPr>
            <a:xfrm>
              <a:off x="742675" y="1768643"/>
              <a:ext cx="1606200" cy="1606200"/>
            </a:xfrm>
            <a:prstGeom prst="arc">
              <a:avLst>
                <a:gd fmla="val 178216" name="adj1"/>
                <a:gd fmla="val 3193517" name="adj2"/>
              </a:avLst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5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Google Shape;1106;p74"/>
          <p:cNvSpPr txBox="1"/>
          <p:nvPr>
            <p:ph idx="1" type="body"/>
          </p:nvPr>
        </p:nvSpPr>
        <p:spPr>
          <a:xfrm>
            <a:off x="324000" y="709688"/>
            <a:ext cx="8149200" cy="9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Maxay ka dhigan tahay qaybta hooska leh (shaded section) ee jaantuska Venn?</a:t>
            </a:r>
            <a:endParaRPr sz="1800"/>
          </a:p>
        </p:txBody>
      </p:sp>
      <p:sp>
        <p:nvSpPr>
          <p:cNvPr id="1107" name="Google Shape;1107;p7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Jaantusyada Venn</a:t>
            </a:r>
            <a:endParaRPr/>
          </a:p>
        </p:txBody>
      </p:sp>
      <p:sp>
        <p:nvSpPr>
          <p:cNvPr id="1108" name="Google Shape;1108;p74"/>
          <p:cNvSpPr/>
          <p:nvPr/>
        </p:nvSpPr>
        <p:spPr>
          <a:xfrm>
            <a:off x="742675" y="17742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9" name="Google Shape;1109;p74"/>
          <p:cNvSpPr/>
          <p:nvPr/>
        </p:nvSpPr>
        <p:spPr>
          <a:xfrm>
            <a:off x="546250" y="1549900"/>
            <a:ext cx="3035700" cy="27702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0" name="Google Shape;1110;p74"/>
          <p:cNvSpPr txBox="1"/>
          <p:nvPr/>
        </p:nvSpPr>
        <p:spPr>
          <a:xfrm>
            <a:off x="797050" y="17258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11" name="Google Shape;1111;p74"/>
          <p:cNvGrpSpPr/>
          <p:nvPr/>
        </p:nvGrpSpPr>
        <p:grpSpPr>
          <a:xfrm>
            <a:off x="1248950" y="1774293"/>
            <a:ext cx="2090525" cy="2395800"/>
            <a:chOff x="1248950" y="1774293"/>
            <a:chExt cx="2090525" cy="2395800"/>
          </a:xfrm>
        </p:grpSpPr>
        <p:sp>
          <p:nvSpPr>
            <p:cNvPr id="1112" name="Google Shape;1112;p74"/>
            <p:cNvSpPr/>
            <p:nvPr/>
          </p:nvSpPr>
          <p:spPr>
            <a:xfrm>
              <a:off x="1248950" y="2563893"/>
              <a:ext cx="1606200" cy="16062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13" name="Google Shape;1113;p74"/>
            <p:cNvSpPr/>
            <p:nvPr/>
          </p:nvSpPr>
          <p:spPr>
            <a:xfrm>
              <a:off x="1733275" y="1774293"/>
              <a:ext cx="1606200" cy="16062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14" name="Google Shape;1114;p74"/>
          <p:cNvSpPr txBox="1"/>
          <p:nvPr/>
        </p:nvSpPr>
        <p:spPr>
          <a:xfrm>
            <a:off x="3102000" y="17258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5" name="Google Shape;1115;p74"/>
          <p:cNvSpPr txBox="1"/>
          <p:nvPr/>
        </p:nvSpPr>
        <p:spPr>
          <a:xfrm>
            <a:off x="402600" y="1494600"/>
            <a:ext cx="147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</a:t>
            </a:r>
            <a:endParaRPr/>
          </a:p>
        </p:txBody>
      </p:sp>
      <p:sp>
        <p:nvSpPr>
          <p:cNvPr id="1116" name="Google Shape;1116;p74"/>
          <p:cNvSpPr txBox="1"/>
          <p:nvPr/>
        </p:nvSpPr>
        <p:spPr>
          <a:xfrm>
            <a:off x="1248950" y="384140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17" name="Google Shape;1117;p74"/>
          <p:cNvGrpSpPr/>
          <p:nvPr/>
        </p:nvGrpSpPr>
        <p:grpSpPr>
          <a:xfrm flipH="1">
            <a:off x="740205" y="1772077"/>
            <a:ext cx="2600736" cy="2399482"/>
            <a:chOff x="750547" y="1762739"/>
            <a:chExt cx="2600736" cy="2399482"/>
          </a:xfrm>
        </p:grpSpPr>
        <p:grpSp>
          <p:nvGrpSpPr>
            <p:cNvPr id="1118" name="Google Shape;1118;p74"/>
            <p:cNvGrpSpPr/>
            <p:nvPr/>
          </p:nvGrpSpPr>
          <p:grpSpPr>
            <a:xfrm>
              <a:off x="1237142" y="1764453"/>
              <a:ext cx="2114141" cy="2397768"/>
              <a:chOff x="1237142" y="1764453"/>
              <a:chExt cx="2114141" cy="2397768"/>
            </a:xfrm>
          </p:grpSpPr>
          <p:sp>
            <p:nvSpPr>
              <p:cNvPr id="1119" name="Google Shape;1119;p74"/>
              <p:cNvSpPr/>
              <p:nvPr/>
            </p:nvSpPr>
            <p:spPr>
              <a:xfrm>
                <a:off x="1745083" y="1764453"/>
                <a:ext cx="1606200" cy="1606200"/>
              </a:xfrm>
              <a:prstGeom prst="arc">
                <a:avLst>
                  <a:gd fmla="val 4006266" name="adj1"/>
                  <a:gd fmla="val 7732148" name="adj2"/>
                </a:avLst>
              </a:prstGeom>
              <a:noFill/>
              <a:ln cap="flat" cmpd="sng" w="3810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120" name="Google Shape;1120;p74"/>
              <p:cNvSpPr/>
              <p:nvPr/>
            </p:nvSpPr>
            <p:spPr>
              <a:xfrm>
                <a:off x="1237142" y="2556021"/>
                <a:ext cx="1606200" cy="1606200"/>
              </a:xfrm>
              <a:prstGeom prst="arc">
                <a:avLst>
                  <a:gd fmla="val 17517932" name="adj1"/>
                  <a:gd fmla="val 21411708" name="adj2"/>
                </a:avLst>
              </a:prstGeom>
              <a:noFill/>
              <a:ln cap="flat" cmpd="sng" w="3810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121" name="Google Shape;1121;p74"/>
            <p:cNvSpPr/>
            <p:nvPr/>
          </p:nvSpPr>
          <p:spPr>
            <a:xfrm>
              <a:off x="750547" y="1762739"/>
              <a:ext cx="1606200" cy="1606200"/>
            </a:xfrm>
            <a:prstGeom prst="arc">
              <a:avLst>
                <a:gd fmla="val 178216" name="adj1"/>
                <a:gd fmla="val 3176238" name="adj2"/>
              </a:avLst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122" name="Google Shape;1122;p74"/>
          <p:cNvCxnSpPr/>
          <p:nvPr/>
        </p:nvCxnSpPr>
        <p:spPr>
          <a:xfrm>
            <a:off x="1472147" y="2806063"/>
            <a:ext cx="0" cy="5748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3" name="Google Shape;1123;p74"/>
          <p:cNvCxnSpPr/>
          <p:nvPr/>
        </p:nvCxnSpPr>
        <p:spPr>
          <a:xfrm>
            <a:off x="1527625" y="2761075"/>
            <a:ext cx="0" cy="6276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4" name="Google Shape;1124;p74"/>
          <p:cNvCxnSpPr/>
          <p:nvPr/>
        </p:nvCxnSpPr>
        <p:spPr>
          <a:xfrm>
            <a:off x="1583097" y="2718938"/>
            <a:ext cx="0" cy="6660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5" name="Google Shape;1125;p74"/>
          <p:cNvCxnSpPr/>
          <p:nvPr/>
        </p:nvCxnSpPr>
        <p:spPr>
          <a:xfrm>
            <a:off x="1638572" y="2674538"/>
            <a:ext cx="0" cy="6987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6" name="Google Shape;1126;p74"/>
          <p:cNvCxnSpPr/>
          <p:nvPr/>
        </p:nvCxnSpPr>
        <p:spPr>
          <a:xfrm>
            <a:off x="1694047" y="2657688"/>
            <a:ext cx="0" cy="7077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7" name="Google Shape;1127;p74"/>
          <p:cNvCxnSpPr/>
          <p:nvPr/>
        </p:nvCxnSpPr>
        <p:spPr>
          <a:xfrm>
            <a:off x="1749522" y="2731363"/>
            <a:ext cx="0" cy="6141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8" name="Google Shape;1128;p74"/>
          <p:cNvCxnSpPr/>
          <p:nvPr/>
        </p:nvCxnSpPr>
        <p:spPr>
          <a:xfrm>
            <a:off x="1804997" y="2908488"/>
            <a:ext cx="0" cy="4254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9" name="Google Shape;1129;p74"/>
          <p:cNvCxnSpPr/>
          <p:nvPr/>
        </p:nvCxnSpPr>
        <p:spPr>
          <a:xfrm>
            <a:off x="1860472" y="3006038"/>
            <a:ext cx="0" cy="3180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0" name="Google Shape;1130;p74"/>
          <p:cNvCxnSpPr/>
          <p:nvPr/>
        </p:nvCxnSpPr>
        <p:spPr>
          <a:xfrm>
            <a:off x="1915947" y="3074238"/>
            <a:ext cx="0" cy="2142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1" name="Google Shape;1131;p74"/>
          <p:cNvCxnSpPr/>
          <p:nvPr/>
        </p:nvCxnSpPr>
        <p:spPr>
          <a:xfrm>
            <a:off x="1305725" y="3070050"/>
            <a:ext cx="0" cy="2859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2" name="Google Shape;1132;p74"/>
          <p:cNvCxnSpPr/>
          <p:nvPr/>
        </p:nvCxnSpPr>
        <p:spPr>
          <a:xfrm>
            <a:off x="1361200" y="2961800"/>
            <a:ext cx="0" cy="3957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3" name="Google Shape;1133;p74"/>
          <p:cNvCxnSpPr/>
          <p:nvPr/>
        </p:nvCxnSpPr>
        <p:spPr>
          <a:xfrm>
            <a:off x="1416675" y="2881125"/>
            <a:ext cx="0" cy="4860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4" name="Google Shape;1134;p74"/>
          <p:cNvCxnSpPr/>
          <p:nvPr/>
        </p:nvCxnSpPr>
        <p:spPr>
          <a:xfrm>
            <a:off x="1971425" y="3142850"/>
            <a:ext cx="0" cy="1200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35" name="Google Shape;1135;p74"/>
          <p:cNvSpPr txBox="1"/>
          <p:nvPr>
            <p:ph idx="1" type="body"/>
          </p:nvPr>
        </p:nvSpPr>
        <p:spPr>
          <a:xfrm>
            <a:off x="4320000" y="1494600"/>
            <a:ext cx="2768700" cy="9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Natiijooyinka ku jira dhacdada A iyo dhacdada C laakiin kuma jiraan dhacdada B.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9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75"/>
          <p:cNvSpPr txBox="1"/>
          <p:nvPr>
            <p:ph idx="1" type="body"/>
          </p:nvPr>
        </p:nvSpPr>
        <p:spPr>
          <a:xfrm>
            <a:off x="324000" y="709688"/>
            <a:ext cx="8149200" cy="9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Maxay ka dhigan tahay qaybta hooska leh ee jaantuska Venn?</a:t>
            </a:r>
            <a:endParaRPr sz="1800"/>
          </a:p>
        </p:txBody>
      </p:sp>
      <p:sp>
        <p:nvSpPr>
          <p:cNvPr id="1141" name="Google Shape;1141;p7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Jaantusyada Venn</a:t>
            </a:r>
            <a:endParaRPr/>
          </a:p>
        </p:txBody>
      </p:sp>
      <p:sp>
        <p:nvSpPr>
          <p:cNvPr id="1142" name="Google Shape;1142;p75"/>
          <p:cNvSpPr/>
          <p:nvPr/>
        </p:nvSpPr>
        <p:spPr>
          <a:xfrm>
            <a:off x="742675" y="17742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3" name="Google Shape;1143;p75"/>
          <p:cNvSpPr/>
          <p:nvPr/>
        </p:nvSpPr>
        <p:spPr>
          <a:xfrm>
            <a:off x="546250" y="1549900"/>
            <a:ext cx="3035700" cy="27702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4" name="Google Shape;1144;p75"/>
          <p:cNvSpPr txBox="1"/>
          <p:nvPr/>
        </p:nvSpPr>
        <p:spPr>
          <a:xfrm>
            <a:off x="797050" y="17258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45" name="Google Shape;1145;p75"/>
          <p:cNvGrpSpPr/>
          <p:nvPr/>
        </p:nvGrpSpPr>
        <p:grpSpPr>
          <a:xfrm>
            <a:off x="1248950" y="1774293"/>
            <a:ext cx="2090525" cy="2395800"/>
            <a:chOff x="1248950" y="1774293"/>
            <a:chExt cx="2090525" cy="2395800"/>
          </a:xfrm>
        </p:grpSpPr>
        <p:sp>
          <p:nvSpPr>
            <p:cNvPr id="1146" name="Google Shape;1146;p75"/>
            <p:cNvSpPr/>
            <p:nvPr/>
          </p:nvSpPr>
          <p:spPr>
            <a:xfrm>
              <a:off x="1248950" y="2563893"/>
              <a:ext cx="1606200" cy="16062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47" name="Google Shape;1147;p75"/>
            <p:cNvSpPr/>
            <p:nvPr/>
          </p:nvSpPr>
          <p:spPr>
            <a:xfrm>
              <a:off x="1733275" y="1774293"/>
              <a:ext cx="1606200" cy="16062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48" name="Google Shape;1148;p75"/>
          <p:cNvSpPr txBox="1"/>
          <p:nvPr/>
        </p:nvSpPr>
        <p:spPr>
          <a:xfrm>
            <a:off x="3102000" y="17258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9" name="Google Shape;1149;p75"/>
          <p:cNvSpPr txBox="1"/>
          <p:nvPr/>
        </p:nvSpPr>
        <p:spPr>
          <a:xfrm>
            <a:off x="402600" y="1494600"/>
            <a:ext cx="147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</a:t>
            </a:r>
            <a:endParaRPr/>
          </a:p>
        </p:txBody>
      </p:sp>
      <p:sp>
        <p:nvSpPr>
          <p:cNvPr id="1150" name="Google Shape;1150;p75"/>
          <p:cNvSpPr txBox="1"/>
          <p:nvPr/>
        </p:nvSpPr>
        <p:spPr>
          <a:xfrm>
            <a:off x="1248950" y="384140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51" name="Google Shape;1151;p75"/>
          <p:cNvGrpSpPr/>
          <p:nvPr/>
        </p:nvGrpSpPr>
        <p:grpSpPr>
          <a:xfrm flipH="1">
            <a:off x="740205" y="1772077"/>
            <a:ext cx="2600736" cy="2399482"/>
            <a:chOff x="750547" y="1762739"/>
            <a:chExt cx="2600736" cy="2399482"/>
          </a:xfrm>
        </p:grpSpPr>
        <p:grpSp>
          <p:nvGrpSpPr>
            <p:cNvPr id="1152" name="Google Shape;1152;p75"/>
            <p:cNvGrpSpPr/>
            <p:nvPr/>
          </p:nvGrpSpPr>
          <p:grpSpPr>
            <a:xfrm>
              <a:off x="1237142" y="1764453"/>
              <a:ext cx="2114141" cy="2397768"/>
              <a:chOff x="1237142" y="1764453"/>
              <a:chExt cx="2114141" cy="2397768"/>
            </a:xfrm>
          </p:grpSpPr>
          <p:sp>
            <p:nvSpPr>
              <p:cNvPr id="1153" name="Google Shape;1153;p75"/>
              <p:cNvSpPr/>
              <p:nvPr/>
            </p:nvSpPr>
            <p:spPr>
              <a:xfrm>
                <a:off x="1745083" y="1764453"/>
                <a:ext cx="1606200" cy="1606200"/>
              </a:xfrm>
              <a:prstGeom prst="arc">
                <a:avLst>
                  <a:gd fmla="val 13816252" name="adj1"/>
                  <a:gd fmla="val 4175238" name="adj2"/>
                </a:avLst>
              </a:prstGeom>
              <a:noFill/>
              <a:ln cap="flat" cmpd="sng" w="3810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154" name="Google Shape;1154;p75"/>
              <p:cNvSpPr/>
              <p:nvPr/>
            </p:nvSpPr>
            <p:spPr>
              <a:xfrm>
                <a:off x="1237142" y="2556021"/>
                <a:ext cx="1606200" cy="1606200"/>
              </a:xfrm>
              <a:prstGeom prst="arc">
                <a:avLst>
                  <a:gd fmla="val 17517932" name="adj1"/>
                  <a:gd fmla="val 21411708" name="adj2"/>
                </a:avLst>
              </a:prstGeom>
              <a:noFill/>
              <a:ln cap="flat" cmpd="sng" w="3810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155" name="Google Shape;1155;p75"/>
            <p:cNvSpPr/>
            <p:nvPr/>
          </p:nvSpPr>
          <p:spPr>
            <a:xfrm>
              <a:off x="750547" y="1762739"/>
              <a:ext cx="1606200" cy="1606200"/>
            </a:xfrm>
            <a:prstGeom prst="arc">
              <a:avLst>
                <a:gd fmla="val 18465979" name="adj1"/>
                <a:gd fmla="val 285720" name="adj2"/>
              </a:avLst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156" name="Google Shape;1156;p75"/>
          <p:cNvCxnSpPr/>
          <p:nvPr/>
        </p:nvCxnSpPr>
        <p:spPr>
          <a:xfrm rot="10800000">
            <a:off x="1472150" y="1768675"/>
            <a:ext cx="0" cy="10416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57" name="Google Shape;1157;p75"/>
          <p:cNvCxnSpPr/>
          <p:nvPr/>
        </p:nvCxnSpPr>
        <p:spPr>
          <a:xfrm rot="10800000">
            <a:off x="1527625" y="1760825"/>
            <a:ext cx="0" cy="9891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58" name="Google Shape;1158;p75"/>
          <p:cNvCxnSpPr/>
          <p:nvPr/>
        </p:nvCxnSpPr>
        <p:spPr>
          <a:xfrm rot="10800000">
            <a:off x="1583100" y="1764575"/>
            <a:ext cx="0" cy="9486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59" name="Google Shape;1159;p75"/>
          <p:cNvCxnSpPr/>
          <p:nvPr/>
        </p:nvCxnSpPr>
        <p:spPr>
          <a:xfrm rot="10800000">
            <a:off x="1638575" y="1776225"/>
            <a:ext cx="0" cy="9081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0" name="Google Shape;1160;p75"/>
          <p:cNvCxnSpPr/>
          <p:nvPr/>
        </p:nvCxnSpPr>
        <p:spPr>
          <a:xfrm rot="10800000">
            <a:off x="1694050" y="1784025"/>
            <a:ext cx="0" cy="8688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1" name="Google Shape;1161;p75"/>
          <p:cNvCxnSpPr/>
          <p:nvPr/>
        </p:nvCxnSpPr>
        <p:spPr>
          <a:xfrm rot="10800000">
            <a:off x="1749522" y="1804009"/>
            <a:ext cx="0" cy="6141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2" name="Google Shape;1162;p75"/>
          <p:cNvCxnSpPr/>
          <p:nvPr/>
        </p:nvCxnSpPr>
        <p:spPr>
          <a:xfrm rot="10800000">
            <a:off x="1804997" y="1815584"/>
            <a:ext cx="0" cy="4254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3" name="Google Shape;1163;p75"/>
          <p:cNvCxnSpPr/>
          <p:nvPr/>
        </p:nvCxnSpPr>
        <p:spPr>
          <a:xfrm rot="10800000">
            <a:off x="1860472" y="1825434"/>
            <a:ext cx="0" cy="3180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4" name="Google Shape;1164;p75"/>
          <p:cNvCxnSpPr/>
          <p:nvPr/>
        </p:nvCxnSpPr>
        <p:spPr>
          <a:xfrm rot="10800000">
            <a:off x="1915947" y="1861034"/>
            <a:ext cx="0" cy="2142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5" name="Google Shape;1165;p75"/>
          <p:cNvCxnSpPr/>
          <p:nvPr/>
        </p:nvCxnSpPr>
        <p:spPr>
          <a:xfrm rot="10800000">
            <a:off x="1305725" y="1793775"/>
            <a:ext cx="0" cy="12789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6" name="Google Shape;1166;p75"/>
          <p:cNvCxnSpPr/>
          <p:nvPr/>
        </p:nvCxnSpPr>
        <p:spPr>
          <a:xfrm rot="10800000">
            <a:off x="1361200" y="1792000"/>
            <a:ext cx="0" cy="11652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7" name="Google Shape;1167;p75"/>
          <p:cNvCxnSpPr/>
          <p:nvPr/>
        </p:nvCxnSpPr>
        <p:spPr>
          <a:xfrm rot="10800000">
            <a:off x="1416675" y="1782225"/>
            <a:ext cx="0" cy="10989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8" name="Google Shape;1168;p75"/>
          <p:cNvCxnSpPr/>
          <p:nvPr/>
        </p:nvCxnSpPr>
        <p:spPr>
          <a:xfrm rot="10800000">
            <a:off x="1971425" y="1886622"/>
            <a:ext cx="0" cy="1200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69" name="Google Shape;1169;p75"/>
          <p:cNvSpPr txBox="1"/>
          <p:nvPr>
            <p:ph idx="1" type="body"/>
          </p:nvPr>
        </p:nvSpPr>
        <p:spPr>
          <a:xfrm>
            <a:off x="4320000" y="1494600"/>
            <a:ext cx="3929400" cy="9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Natiijooyinka kaliya ku jira dhacdada A.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170" name="Google Shape;1170;p75"/>
          <p:cNvCxnSpPr/>
          <p:nvPr/>
        </p:nvCxnSpPr>
        <p:spPr>
          <a:xfrm rot="10800000">
            <a:off x="972975" y="2020300"/>
            <a:ext cx="0" cy="11232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1" name="Google Shape;1171;p75"/>
          <p:cNvCxnSpPr/>
          <p:nvPr/>
        </p:nvCxnSpPr>
        <p:spPr>
          <a:xfrm rot="10800000">
            <a:off x="1028450" y="1957450"/>
            <a:ext cx="0" cy="12333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2" name="Google Shape;1172;p75"/>
          <p:cNvCxnSpPr/>
          <p:nvPr/>
        </p:nvCxnSpPr>
        <p:spPr>
          <a:xfrm rot="10800000">
            <a:off x="1083925" y="1916925"/>
            <a:ext cx="0" cy="13158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3" name="Google Shape;1173;p75"/>
          <p:cNvCxnSpPr/>
          <p:nvPr/>
        </p:nvCxnSpPr>
        <p:spPr>
          <a:xfrm rot="10800000">
            <a:off x="1139400" y="1886525"/>
            <a:ext cx="0" cy="13908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4" name="Google Shape;1174;p75"/>
          <p:cNvCxnSpPr/>
          <p:nvPr/>
        </p:nvCxnSpPr>
        <p:spPr>
          <a:xfrm rot="10800000">
            <a:off x="1194875" y="1857950"/>
            <a:ext cx="0" cy="14430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5" name="Google Shape;1175;p75"/>
          <p:cNvCxnSpPr>
            <a:stCxn id="1154" idx="2"/>
          </p:cNvCxnSpPr>
          <p:nvPr/>
        </p:nvCxnSpPr>
        <p:spPr>
          <a:xfrm flipH="1" rot="10800000">
            <a:off x="1249350" y="1831394"/>
            <a:ext cx="900" cy="14931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6" name="Google Shape;1176;p75"/>
          <p:cNvCxnSpPr/>
          <p:nvPr/>
        </p:nvCxnSpPr>
        <p:spPr>
          <a:xfrm>
            <a:off x="806550" y="2264475"/>
            <a:ext cx="0" cy="6300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7" name="Google Shape;1177;p75"/>
          <p:cNvCxnSpPr/>
          <p:nvPr/>
        </p:nvCxnSpPr>
        <p:spPr>
          <a:xfrm rot="10800000">
            <a:off x="862025" y="2154325"/>
            <a:ext cx="0" cy="8475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8" name="Google Shape;1178;p75"/>
          <p:cNvCxnSpPr/>
          <p:nvPr/>
        </p:nvCxnSpPr>
        <p:spPr>
          <a:xfrm rot="10800000">
            <a:off x="917500" y="2077850"/>
            <a:ext cx="0" cy="10053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9" name="Google Shape;1179;p75"/>
          <p:cNvCxnSpPr/>
          <p:nvPr/>
        </p:nvCxnSpPr>
        <p:spPr>
          <a:xfrm rot="10800000">
            <a:off x="751072" y="2485809"/>
            <a:ext cx="0" cy="2142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3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76"/>
          <p:cNvSpPr/>
          <p:nvPr/>
        </p:nvSpPr>
        <p:spPr>
          <a:xfrm>
            <a:off x="5849142" y="24368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5" name="Google Shape;1185;p7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Jaantusyada Venn</a:t>
            </a:r>
            <a:endParaRPr/>
          </a:p>
        </p:txBody>
      </p:sp>
      <p:sp>
        <p:nvSpPr>
          <p:cNvPr id="1186" name="Google Shape;1186;p76"/>
          <p:cNvSpPr txBox="1"/>
          <p:nvPr/>
        </p:nvSpPr>
        <p:spPr>
          <a:xfrm>
            <a:off x="324000" y="759300"/>
            <a:ext cx="6971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Jaantuskan Venn wuxuu matalaa arday qaar.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7" name="Google Shape;1187;p76"/>
          <p:cNvSpPr txBox="1"/>
          <p:nvPr/>
        </p:nvSpPr>
        <p:spPr>
          <a:xfrm>
            <a:off x="324000" y="1113700"/>
            <a:ext cx="3716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A = {booqday Spain}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8" name="Google Shape;1188;p76"/>
          <p:cNvSpPr txBox="1"/>
          <p:nvPr/>
        </p:nvSpPr>
        <p:spPr>
          <a:xfrm>
            <a:off x="324000" y="1418500"/>
            <a:ext cx="3576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 = {booqday France}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9" name="Google Shape;1189;p76"/>
          <p:cNvSpPr/>
          <p:nvPr/>
        </p:nvSpPr>
        <p:spPr>
          <a:xfrm>
            <a:off x="4935200" y="1473075"/>
            <a:ext cx="3434100" cy="2847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0" name="Google Shape;1190;p76"/>
          <p:cNvSpPr txBox="1"/>
          <p:nvPr/>
        </p:nvSpPr>
        <p:spPr>
          <a:xfrm>
            <a:off x="4935200" y="1128263"/>
            <a:ext cx="3832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1" name="Google Shape;1191;p76"/>
          <p:cNvSpPr/>
          <p:nvPr/>
        </p:nvSpPr>
        <p:spPr>
          <a:xfrm>
            <a:off x="5319000" y="167864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2" name="Google Shape;1192;p76"/>
          <p:cNvSpPr txBox="1"/>
          <p:nvPr/>
        </p:nvSpPr>
        <p:spPr>
          <a:xfrm>
            <a:off x="5369050" y="16496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3" name="Google Shape;1193;p76"/>
          <p:cNvSpPr/>
          <p:nvPr/>
        </p:nvSpPr>
        <p:spPr>
          <a:xfrm>
            <a:off x="6316800" y="167864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4" name="Google Shape;1194;p76"/>
          <p:cNvSpPr txBox="1"/>
          <p:nvPr/>
        </p:nvSpPr>
        <p:spPr>
          <a:xfrm>
            <a:off x="7672200" y="16496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5" name="Google Shape;1195;p76"/>
          <p:cNvSpPr txBox="1"/>
          <p:nvPr/>
        </p:nvSpPr>
        <p:spPr>
          <a:xfrm>
            <a:off x="6358960" y="2467389"/>
            <a:ext cx="644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Saciid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6" name="Google Shape;1196;p76"/>
          <p:cNvSpPr txBox="1"/>
          <p:nvPr/>
        </p:nvSpPr>
        <p:spPr>
          <a:xfrm>
            <a:off x="6925202" y="1950850"/>
            <a:ext cx="75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Yacquub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7" name="Google Shape;1197;p76"/>
          <p:cNvSpPr txBox="1"/>
          <p:nvPr/>
        </p:nvSpPr>
        <p:spPr>
          <a:xfrm>
            <a:off x="5430675" y="2170975"/>
            <a:ext cx="71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Cabdi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8" name="Google Shape;1198;p76"/>
          <p:cNvSpPr txBox="1"/>
          <p:nvPr/>
        </p:nvSpPr>
        <p:spPr>
          <a:xfrm>
            <a:off x="5956351" y="2878500"/>
            <a:ext cx="460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9" name="Google Shape;1199;p76"/>
          <p:cNvSpPr txBox="1"/>
          <p:nvPr/>
        </p:nvSpPr>
        <p:spPr>
          <a:xfrm>
            <a:off x="324000" y="2249675"/>
            <a:ext cx="4248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Waxaan ka arki karnaa jaantuska Venn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Lexend"/>
              <a:buChar char="●"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in 8 arday la matalay</a:t>
            </a: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Char char="●"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in 1 arday uusan booqan Spain, France iyo America midna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Char char="●"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in 4 arday booqdeen America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Char char="●"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in 2 arday booqdeen France iyo America labadaba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0" name="Google Shape;1200;p76"/>
          <p:cNvSpPr txBox="1"/>
          <p:nvPr/>
        </p:nvSpPr>
        <p:spPr>
          <a:xfrm>
            <a:off x="324000" y="1729926"/>
            <a:ext cx="3576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 = {booqday America}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1" name="Google Shape;1201;p76"/>
          <p:cNvSpPr txBox="1"/>
          <p:nvPr/>
        </p:nvSpPr>
        <p:spPr>
          <a:xfrm>
            <a:off x="5849150" y="372590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2" name="Google Shape;1202;p76"/>
          <p:cNvSpPr txBox="1"/>
          <p:nvPr/>
        </p:nvSpPr>
        <p:spPr>
          <a:xfrm>
            <a:off x="6099952" y="3366775"/>
            <a:ext cx="75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Axmed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3" name="Google Shape;1203;p76"/>
          <p:cNvSpPr txBox="1"/>
          <p:nvPr/>
        </p:nvSpPr>
        <p:spPr>
          <a:xfrm>
            <a:off x="7394491" y="3971615"/>
            <a:ext cx="914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Cali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4" name="Google Shape;1204;p76"/>
          <p:cNvSpPr txBox="1"/>
          <p:nvPr/>
        </p:nvSpPr>
        <p:spPr>
          <a:xfrm>
            <a:off x="6853246" y="2867400"/>
            <a:ext cx="541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Isra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5" name="Google Shape;1205;p76"/>
          <p:cNvSpPr txBox="1"/>
          <p:nvPr/>
        </p:nvSpPr>
        <p:spPr>
          <a:xfrm>
            <a:off x="7247103" y="2433150"/>
            <a:ext cx="962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9" name="Shape 1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" name="Google Shape;1210;p77"/>
          <p:cNvSpPr/>
          <p:nvPr/>
        </p:nvSpPr>
        <p:spPr>
          <a:xfrm>
            <a:off x="5849142" y="24368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1" name="Google Shape;1211;p7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Jaantusyada Venn</a:t>
            </a:r>
            <a:endParaRPr/>
          </a:p>
        </p:txBody>
      </p:sp>
      <p:sp>
        <p:nvSpPr>
          <p:cNvPr id="1212" name="Google Shape;1212;p77"/>
          <p:cNvSpPr txBox="1"/>
          <p:nvPr/>
        </p:nvSpPr>
        <p:spPr>
          <a:xfrm>
            <a:off x="324000" y="759300"/>
            <a:ext cx="6971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Jaantuskan Venn wuxuu matalaa arday qaar.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3" name="Google Shape;1213;p77"/>
          <p:cNvSpPr txBox="1"/>
          <p:nvPr/>
        </p:nvSpPr>
        <p:spPr>
          <a:xfrm>
            <a:off x="324000" y="1113700"/>
            <a:ext cx="3716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A = {booqday Spain}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4" name="Google Shape;1214;p77"/>
          <p:cNvSpPr txBox="1"/>
          <p:nvPr/>
        </p:nvSpPr>
        <p:spPr>
          <a:xfrm>
            <a:off x="324000" y="1418500"/>
            <a:ext cx="3576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 = {booqday France}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5" name="Google Shape;1215;p77"/>
          <p:cNvSpPr/>
          <p:nvPr/>
        </p:nvSpPr>
        <p:spPr>
          <a:xfrm>
            <a:off x="4935200" y="1473075"/>
            <a:ext cx="3434100" cy="2847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6" name="Google Shape;1216;p77"/>
          <p:cNvSpPr txBox="1"/>
          <p:nvPr/>
        </p:nvSpPr>
        <p:spPr>
          <a:xfrm>
            <a:off x="4935200" y="1128263"/>
            <a:ext cx="3832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7" name="Google Shape;1217;p77"/>
          <p:cNvSpPr/>
          <p:nvPr/>
        </p:nvSpPr>
        <p:spPr>
          <a:xfrm>
            <a:off x="5319000" y="167864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8" name="Google Shape;1218;p77"/>
          <p:cNvSpPr txBox="1"/>
          <p:nvPr/>
        </p:nvSpPr>
        <p:spPr>
          <a:xfrm>
            <a:off x="5369050" y="16496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9" name="Google Shape;1219;p77"/>
          <p:cNvSpPr/>
          <p:nvPr/>
        </p:nvSpPr>
        <p:spPr>
          <a:xfrm>
            <a:off x="6316800" y="167864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0" name="Google Shape;1220;p77"/>
          <p:cNvSpPr txBox="1"/>
          <p:nvPr/>
        </p:nvSpPr>
        <p:spPr>
          <a:xfrm>
            <a:off x="7672200" y="16496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1" name="Google Shape;1221;p77"/>
          <p:cNvSpPr txBox="1"/>
          <p:nvPr/>
        </p:nvSpPr>
        <p:spPr>
          <a:xfrm>
            <a:off x="6358960" y="2467389"/>
            <a:ext cx="644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Saciid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2" name="Google Shape;1222;p77"/>
          <p:cNvSpPr txBox="1"/>
          <p:nvPr/>
        </p:nvSpPr>
        <p:spPr>
          <a:xfrm>
            <a:off x="6925202" y="1950850"/>
            <a:ext cx="75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Yacquub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3" name="Google Shape;1223;p77"/>
          <p:cNvSpPr txBox="1"/>
          <p:nvPr/>
        </p:nvSpPr>
        <p:spPr>
          <a:xfrm>
            <a:off x="5430675" y="2170975"/>
            <a:ext cx="71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Cabdi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4" name="Google Shape;1224;p77"/>
          <p:cNvSpPr txBox="1"/>
          <p:nvPr/>
        </p:nvSpPr>
        <p:spPr>
          <a:xfrm>
            <a:off x="5956351" y="2878500"/>
            <a:ext cx="460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5" name="Google Shape;1225;p77"/>
          <p:cNvSpPr txBox="1"/>
          <p:nvPr/>
        </p:nvSpPr>
        <p:spPr>
          <a:xfrm>
            <a:off x="324000" y="2249675"/>
            <a:ext cx="4248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Yaa booqday Spain?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6" name="Google Shape;1226;p77"/>
          <p:cNvSpPr txBox="1"/>
          <p:nvPr/>
        </p:nvSpPr>
        <p:spPr>
          <a:xfrm>
            <a:off x="324000" y="1729926"/>
            <a:ext cx="3576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 = {booqday America}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7" name="Google Shape;1227;p77"/>
          <p:cNvSpPr txBox="1"/>
          <p:nvPr/>
        </p:nvSpPr>
        <p:spPr>
          <a:xfrm>
            <a:off x="5849150" y="372590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8" name="Google Shape;1228;p77"/>
          <p:cNvSpPr txBox="1"/>
          <p:nvPr/>
        </p:nvSpPr>
        <p:spPr>
          <a:xfrm>
            <a:off x="6099952" y="3366775"/>
            <a:ext cx="75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Axmed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9" name="Google Shape;1229;p77"/>
          <p:cNvSpPr txBox="1"/>
          <p:nvPr/>
        </p:nvSpPr>
        <p:spPr>
          <a:xfrm>
            <a:off x="7394491" y="3971615"/>
            <a:ext cx="914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Cali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0" name="Google Shape;1230;p77"/>
          <p:cNvSpPr txBox="1"/>
          <p:nvPr/>
        </p:nvSpPr>
        <p:spPr>
          <a:xfrm>
            <a:off x="6853246" y="2867400"/>
            <a:ext cx="541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Isra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1" name="Google Shape;1231;p77"/>
          <p:cNvSpPr txBox="1"/>
          <p:nvPr/>
        </p:nvSpPr>
        <p:spPr>
          <a:xfrm>
            <a:off x="7247103" y="2433150"/>
            <a:ext cx="962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2" name="Google Shape;1232;p77"/>
          <p:cNvSpPr txBox="1"/>
          <p:nvPr/>
        </p:nvSpPr>
        <p:spPr>
          <a:xfrm>
            <a:off x="563225" y="2738950"/>
            <a:ext cx="2683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Cabdi, Saciid iyo Nuur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6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p78"/>
          <p:cNvSpPr/>
          <p:nvPr/>
        </p:nvSpPr>
        <p:spPr>
          <a:xfrm>
            <a:off x="5849142" y="24368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8" name="Google Shape;1238;p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Jaantusyada Venn (Venn diagrams)</a:t>
            </a:r>
            <a:endParaRPr/>
          </a:p>
        </p:txBody>
      </p:sp>
      <p:sp>
        <p:nvSpPr>
          <p:cNvPr id="1239" name="Google Shape;1239;p78"/>
          <p:cNvSpPr txBox="1"/>
          <p:nvPr/>
        </p:nvSpPr>
        <p:spPr>
          <a:xfrm>
            <a:off x="324000" y="759300"/>
            <a:ext cx="6971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Jaantuskan Venn wuxuu muujinayaa arday qaar.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0" name="Google Shape;1240;p78"/>
          <p:cNvSpPr txBox="1"/>
          <p:nvPr/>
        </p:nvSpPr>
        <p:spPr>
          <a:xfrm>
            <a:off x="324000" y="1113700"/>
            <a:ext cx="3716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A = {booqday Spain}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1" name="Google Shape;1241;p78"/>
          <p:cNvSpPr txBox="1"/>
          <p:nvPr/>
        </p:nvSpPr>
        <p:spPr>
          <a:xfrm>
            <a:off x="324000" y="1418500"/>
            <a:ext cx="3576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 = {booqday France}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2" name="Google Shape;1242;p78"/>
          <p:cNvSpPr/>
          <p:nvPr/>
        </p:nvSpPr>
        <p:spPr>
          <a:xfrm>
            <a:off x="4935200" y="1473075"/>
            <a:ext cx="3434100" cy="2847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3" name="Google Shape;1243;p78"/>
          <p:cNvSpPr txBox="1"/>
          <p:nvPr/>
        </p:nvSpPr>
        <p:spPr>
          <a:xfrm>
            <a:off x="4935200" y="1128263"/>
            <a:ext cx="3832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4" name="Google Shape;1244;p78"/>
          <p:cNvSpPr/>
          <p:nvPr/>
        </p:nvSpPr>
        <p:spPr>
          <a:xfrm>
            <a:off x="5319000" y="167864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5" name="Google Shape;1245;p78"/>
          <p:cNvSpPr txBox="1"/>
          <p:nvPr/>
        </p:nvSpPr>
        <p:spPr>
          <a:xfrm>
            <a:off x="5369050" y="16496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6" name="Google Shape;1246;p78"/>
          <p:cNvSpPr/>
          <p:nvPr/>
        </p:nvSpPr>
        <p:spPr>
          <a:xfrm>
            <a:off x="6316800" y="167864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7" name="Google Shape;1247;p78"/>
          <p:cNvSpPr txBox="1"/>
          <p:nvPr/>
        </p:nvSpPr>
        <p:spPr>
          <a:xfrm>
            <a:off x="7672200" y="16496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8" name="Google Shape;1248;p78"/>
          <p:cNvSpPr txBox="1"/>
          <p:nvPr/>
        </p:nvSpPr>
        <p:spPr>
          <a:xfrm>
            <a:off x="6358960" y="2467389"/>
            <a:ext cx="644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Saciid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9" name="Google Shape;1249;p78"/>
          <p:cNvSpPr txBox="1"/>
          <p:nvPr/>
        </p:nvSpPr>
        <p:spPr>
          <a:xfrm>
            <a:off x="6925202" y="1950850"/>
            <a:ext cx="75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Yacquub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0" name="Google Shape;1250;p78"/>
          <p:cNvSpPr txBox="1"/>
          <p:nvPr/>
        </p:nvSpPr>
        <p:spPr>
          <a:xfrm>
            <a:off x="5430675" y="2170975"/>
            <a:ext cx="71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Cabdi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1" name="Google Shape;1251;p78"/>
          <p:cNvSpPr txBox="1"/>
          <p:nvPr/>
        </p:nvSpPr>
        <p:spPr>
          <a:xfrm>
            <a:off x="5956351" y="2878500"/>
            <a:ext cx="460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2" name="Google Shape;1252;p78"/>
          <p:cNvSpPr txBox="1"/>
          <p:nvPr/>
        </p:nvSpPr>
        <p:spPr>
          <a:xfrm>
            <a:off x="324000" y="2249675"/>
            <a:ext cx="4248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Yaa booqday Spain, France iyo America?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3" name="Google Shape;1253;p78"/>
          <p:cNvSpPr txBox="1"/>
          <p:nvPr/>
        </p:nvSpPr>
        <p:spPr>
          <a:xfrm>
            <a:off x="324000" y="1729926"/>
            <a:ext cx="3576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 = {booqday America}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4" name="Google Shape;1254;p78"/>
          <p:cNvSpPr txBox="1"/>
          <p:nvPr/>
        </p:nvSpPr>
        <p:spPr>
          <a:xfrm>
            <a:off x="5849150" y="372590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5" name="Google Shape;1255;p78"/>
          <p:cNvSpPr txBox="1"/>
          <p:nvPr/>
        </p:nvSpPr>
        <p:spPr>
          <a:xfrm>
            <a:off x="6099952" y="3366775"/>
            <a:ext cx="75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Axmed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6" name="Google Shape;1256;p78"/>
          <p:cNvSpPr txBox="1"/>
          <p:nvPr/>
        </p:nvSpPr>
        <p:spPr>
          <a:xfrm>
            <a:off x="7394491" y="3971615"/>
            <a:ext cx="914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Cali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7" name="Google Shape;1257;p78"/>
          <p:cNvSpPr txBox="1"/>
          <p:nvPr/>
        </p:nvSpPr>
        <p:spPr>
          <a:xfrm>
            <a:off x="6853246" y="2867400"/>
            <a:ext cx="541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Isra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8" name="Google Shape;1258;p78"/>
          <p:cNvSpPr txBox="1"/>
          <p:nvPr/>
        </p:nvSpPr>
        <p:spPr>
          <a:xfrm>
            <a:off x="7247103" y="2433150"/>
            <a:ext cx="962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9" name="Google Shape;1259;p78"/>
          <p:cNvSpPr txBox="1"/>
          <p:nvPr/>
        </p:nvSpPr>
        <p:spPr>
          <a:xfrm>
            <a:off x="2062375" y="2700550"/>
            <a:ext cx="878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Saciid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3" name="Shape 1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4" name="Google Shape;1264;p79"/>
          <p:cNvSpPr/>
          <p:nvPr/>
        </p:nvSpPr>
        <p:spPr>
          <a:xfrm>
            <a:off x="5849142" y="24368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5" name="Google Shape;1265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Jaantusyada Venn (Venn diagrams)</a:t>
            </a:r>
            <a:endParaRPr/>
          </a:p>
        </p:txBody>
      </p:sp>
      <p:sp>
        <p:nvSpPr>
          <p:cNvPr id="1266" name="Google Shape;1266;p79"/>
          <p:cNvSpPr txBox="1"/>
          <p:nvPr/>
        </p:nvSpPr>
        <p:spPr>
          <a:xfrm>
            <a:off x="324000" y="759300"/>
            <a:ext cx="6971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Jaantuskan Venn wuxuu muujinayaa arday qaar.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7" name="Google Shape;1267;p79"/>
          <p:cNvSpPr txBox="1"/>
          <p:nvPr/>
        </p:nvSpPr>
        <p:spPr>
          <a:xfrm>
            <a:off x="324000" y="1113700"/>
            <a:ext cx="3716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A = {booqday Isbayn (Spain)}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8" name="Google Shape;1268;p79"/>
          <p:cNvSpPr txBox="1"/>
          <p:nvPr/>
        </p:nvSpPr>
        <p:spPr>
          <a:xfrm>
            <a:off x="324000" y="1418500"/>
            <a:ext cx="3576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 = {booqday Faransiiska (France)}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9" name="Google Shape;1269;p79"/>
          <p:cNvSpPr/>
          <p:nvPr/>
        </p:nvSpPr>
        <p:spPr>
          <a:xfrm>
            <a:off x="4935200" y="1473075"/>
            <a:ext cx="3434100" cy="2847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0" name="Google Shape;1270;p79"/>
          <p:cNvSpPr txBox="1"/>
          <p:nvPr/>
        </p:nvSpPr>
        <p:spPr>
          <a:xfrm>
            <a:off x="4935200" y="1128263"/>
            <a:ext cx="3832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1" name="Google Shape;1271;p79"/>
          <p:cNvSpPr/>
          <p:nvPr/>
        </p:nvSpPr>
        <p:spPr>
          <a:xfrm>
            <a:off x="5319000" y="167864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2" name="Google Shape;1272;p79"/>
          <p:cNvSpPr txBox="1"/>
          <p:nvPr/>
        </p:nvSpPr>
        <p:spPr>
          <a:xfrm>
            <a:off x="5369050" y="16496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3" name="Google Shape;1273;p79"/>
          <p:cNvSpPr/>
          <p:nvPr/>
        </p:nvSpPr>
        <p:spPr>
          <a:xfrm>
            <a:off x="6316800" y="167864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4" name="Google Shape;1274;p79"/>
          <p:cNvSpPr txBox="1"/>
          <p:nvPr/>
        </p:nvSpPr>
        <p:spPr>
          <a:xfrm>
            <a:off x="7672200" y="16496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5" name="Google Shape;1275;p79"/>
          <p:cNvSpPr txBox="1"/>
          <p:nvPr/>
        </p:nvSpPr>
        <p:spPr>
          <a:xfrm>
            <a:off x="6358960" y="2467389"/>
            <a:ext cx="644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Saciid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6" name="Google Shape;1276;p79"/>
          <p:cNvSpPr txBox="1"/>
          <p:nvPr/>
        </p:nvSpPr>
        <p:spPr>
          <a:xfrm>
            <a:off x="6925202" y="1950850"/>
            <a:ext cx="75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Yacquub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7" name="Google Shape;1277;p79"/>
          <p:cNvSpPr txBox="1"/>
          <p:nvPr/>
        </p:nvSpPr>
        <p:spPr>
          <a:xfrm>
            <a:off x="5430675" y="2170975"/>
            <a:ext cx="71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Cabdi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8" name="Google Shape;1278;p79"/>
          <p:cNvSpPr txBox="1"/>
          <p:nvPr/>
        </p:nvSpPr>
        <p:spPr>
          <a:xfrm>
            <a:off x="5956351" y="2878500"/>
            <a:ext cx="460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9" name="Google Shape;1279;p79"/>
          <p:cNvSpPr txBox="1"/>
          <p:nvPr/>
        </p:nvSpPr>
        <p:spPr>
          <a:xfrm>
            <a:off x="324000" y="2249675"/>
            <a:ext cx="4248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Yaa kaliya booqday Faransiiska?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0" name="Google Shape;1280;p79"/>
          <p:cNvSpPr txBox="1"/>
          <p:nvPr/>
        </p:nvSpPr>
        <p:spPr>
          <a:xfrm>
            <a:off x="324000" y="1729926"/>
            <a:ext cx="3576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 = {booqday Ameerika (America)}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1" name="Google Shape;1281;p79"/>
          <p:cNvSpPr txBox="1"/>
          <p:nvPr/>
        </p:nvSpPr>
        <p:spPr>
          <a:xfrm>
            <a:off x="5849150" y="372590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2" name="Google Shape;1282;p79"/>
          <p:cNvSpPr txBox="1"/>
          <p:nvPr/>
        </p:nvSpPr>
        <p:spPr>
          <a:xfrm>
            <a:off x="6099952" y="3366775"/>
            <a:ext cx="75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Axmed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3" name="Google Shape;1283;p79"/>
          <p:cNvSpPr txBox="1"/>
          <p:nvPr/>
        </p:nvSpPr>
        <p:spPr>
          <a:xfrm>
            <a:off x="7394491" y="3971615"/>
            <a:ext cx="914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Cali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4" name="Google Shape;1284;p79"/>
          <p:cNvSpPr txBox="1"/>
          <p:nvPr/>
        </p:nvSpPr>
        <p:spPr>
          <a:xfrm>
            <a:off x="6853246" y="2867400"/>
            <a:ext cx="541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Isra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5" name="Google Shape;1285;p79"/>
          <p:cNvSpPr txBox="1"/>
          <p:nvPr/>
        </p:nvSpPr>
        <p:spPr>
          <a:xfrm>
            <a:off x="7247103" y="2433150"/>
            <a:ext cx="962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6" name="Google Shape;1286;p79"/>
          <p:cNvSpPr txBox="1"/>
          <p:nvPr/>
        </p:nvSpPr>
        <p:spPr>
          <a:xfrm>
            <a:off x="1258950" y="2700550"/>
            <a:ext cx="250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Yacquub iyo Caasha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0" name="Shape 1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" name="Google Shape;1291;p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Jaantusyada Venn (Venn diagrams)</a:t>
            </a:r>
            <a:endParaRPr/>
          </a:p>
        </p:txBody>
      </p:sp>
      <p:sp>
        <p:nvSpPr>
          <p:cNvPr id="1292" name="Google Shape;1292;p80"/>
          <p:cNvSpPr txBox="1"/>
          <p:nvPr/>
        </p:nvSpPr>
        <p:spPr>
          <a:xfrm>
            <a:off x="324000" y="759300"/>
            <a:ext cx="8406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Jaantuska Venn wuxuu muujinayaa xulashooyinka menu ee 8 arday.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3" name="Google Shape;1293;p80"/>
          <p:cNvSpPr/>
          <p:nvPr/>
        </p:nvSpPr>
        <p:spPr>
          <a:xfrm>
            <a:off x="356725" y="1096725"/>
            <a:ext cx="2671200" cy="370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4" name="Google Shape;1294;p80"/>
          <p:cNvSpPr txBox="1"/>
          <p:nvPr/>
        </p:nvSpPr>
        <p:spPr>
          <a:xfrm>
            <a:off x="347475" y="2300850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Cuntada weyn (Main)</a:t>
            </a:r>
            <a:endParaRPr b="1"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5" name="Google Shape;1295;p80"/>
          <p:cNvSpPr txBox="1"/>
          <p:nvPr/>
        </p:nvSpPr>
        <p:spPr>
          <a:xfrm>
            <a:off x="356725" y="1509450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Boqoshaada toonta (Garlic mushrooms) (G)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6" name="Google Shape;1296;p80"/>
          <p:cNvSpPr txBox="1"/>
          <p:nvPr/>
        </p:nvSpPr>
        <p:spPr>
          <a:xfrm>
            <a:off x="347475" y="1856100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Halloumi bites (H)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7" name="Google Shape;1297;p80"/>
          <p:cNvSpPr txBox="1"/>
          <p:nvPr/>
        </p:nvSpPr>
        <p:spPr>
          <a:xfrm>
            <a:off x="347475" y="2933700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Kalluun iyo baradho (F)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8" name="Google Shape;1298;p80"/>
          <p:cNvSpPr txBox="1"/>
          <p:nvPr/>
        </p:nvSpPr>
        <p:spPr>
          <a:xfrm>
            <a:off x="356875" y="2588250"/>
            <a:ext cx="26709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Bacon cheeseburger (C)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9" name="Google Shape;1299;p80"/>
          <p:cNvSpPr txBox="1"/>
          <p:nvPr/>
        </p:nvSpPr>
        <p:spPr>
          <a:xfrm>
            <a:off x="347575" y="3320400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Khudrad curry (V)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0" name="Google Shape;1300;p80"/>
          <p:cNvSpPr txBox="1"/>
          <p:nvPr/>
        </p:nvSpPr>
        <p:spPr>
          <a:xfrm>
            <a:off x="365975" y="3829125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Macmacaan (Dessert)</a:t>
            </a:r>
            <a:endParaRPr b="1"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1" name="Google Shape;1301;p80"/>
          <p:cNvSpPr txBox="1"/>
          <p:nvPr/>
        </p:nvSpPr>
        <p:spPr>
          <a:xfrm>
            <a:off x="347475" y="4461975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Salad khudradeed (S)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2" name="Google Shape;1302;p80"/>
          <p:cNvSpPr txBox="1"/>
          <p:nvPr/>
        </p:nvSpPr>
        <p:spPr>
          <a:xfrm>
            <a:off x="347575" y="4116525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Jalaato (I)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3" name="Google Shape;1303;p80"/>
          <p:cNvSpPr txBox="1"/>
          <p:nvPr/>
        </p:nvSpPr>
        <p:spPr>
          <a:xfrm>
            <a:off x="356875" y="1162800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Bilow (Starter)</a:t>
            </a:r>
            <a:endParaRPr b="1"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4" name="Google Shape;1304;p80"/>
          <p:cNvSpPr/>
          <p:nvPr/>
        </p:nvSpPr>
        <p:spPr>
          <a:xfrm>
            <a:off x="5620542" y="20558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5" name="Google Shape;1305;p80"/>
          <p:cNvSpPr/>
          <p:nvPr/>
        </p:nvSpPr>
        <p:spPr>
          <a:xfrm>
            <a:off x="4948025" y="1128450"/>
            <a:ext cx="2890500" cy="26898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6" name="Google Shape;1306;p80"/>
          <p:cNvSpPr txBox="1"/>
          <p:nvPr/>
        </p:nvSpPr>
        <p:spPr>
          <a:xfrm>
            <a:off x="4774518" y="1068625"/>
            <a:ext cx="173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7" name="Google Shape;1307;p80"/>
          <p:cNvSpPr/>
          <p:nvPr/>
        </p:nvSpPr>
        <p:spPr>
          <a:xfrm>
            <a:off x="5090400" y="129764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8" name="Google Shape;1308;p80"/>
          <p:cNvSpPr txBox="1"/>
          <p:nvPr/>
        </p:nvSpPr>
        <p:spPr>
          <a:xfrm>
            <a:off x="5140450" y="12686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9" name="Google Shape;1309;p80"/>
          <p:cNvSpPr/>
          <p:nvPr/>
        </p:nvSpPr>
        <p:spPr>
          <a:xfrm>
            <a:off x="6088200" y="129764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0" name="Google Shape;1310;p80"/>
          <p:cNvSpPr txBox="1"/>
          <p:nvPr/>
        </p:nvSpPr>
        <p:spPr>
          <a:xfrm>
            <a:off x="7443600" y="12686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1" name="Google Shape;1311;p80"/>
          <p:cNvSpPr txBox="1"/>
          <p:nvPr/>
        </p:nvSpPr>
        <p:spPr>
          <a:xfrm>
            <a:off x="6619123" y="2489099"/>
            <a:ext cx="644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Saciid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2" name="Google Shape;1312;p80"/>
          <p:cNvSpPr txBox="1"/>
          <p:nvPr/>
        </p:nvSpPr>
        <p:spPr>
          <a:xfrm>
            <a:off x="6696602" y="1569850"/>
            <a:ext cx="75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Yacquub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3" name="Google Shape;1313;p80"/>
          <p:cNvSpPr txBox="1"/>
          <p:nvPr/>
        </p:nvSpPr>
        <p:spPr>
          <a:xfrm>
            <a:off x="5982900" y="3010625"/>
            <a:ext cx="71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Cabdi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4" name="Google Shape;1314;p80"/>
          <p:cNvSpPr txBox="1"/>
          <p:nvPr/>
        </p:nvSpPr>
        <p:spPr>
          <a:xfrm>
            <a:off x="6193388" y="2186688"/>
            <a:ext cx="460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5" name="Google Shape;1315;p80"/>
          <p:cNvSpPr txBox="1"/>
          <p:nvPr/>
        </p:nvSpPr>
        <p:spPr>
          <a:xfrm>
            <a:off x="5620550" y="334490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6" name="Google Shape;1316;p80"/>
          <p:cNvSpPr txBox="1"/>
          <p:nvPr/>
        </p:nvSpPr>
        <p:spPr>
          <a:xfrm>
            <a:off x="6146918" y="1726328"/>
            <a:ext cx="75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Axmed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7" name="Google Shape;1317;p80"/>
          <p:cNvSpPr txBox="1"/>
          <p:nvPr/>
        </p:nvSpPr>
        <p:spPr>
          <a:xfrm>
            <a:off x="5174091" y="1762490"/>
            <a:ext cx="914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Cali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8" name="Google Shape;1318;p80"/>
          <p:cNvSpPr txBox="1"/>
          <p:nvPr/>
        </p:nvSpPr>
        <p:spPr>
          <a:xfrm>
            <a:off x="5713552" y="2494650"/>
            <a:ext cx="541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Isra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9" name="Google Shape;1319;p80"/>
          <p:cNvSpPr txBox="1"/>
          <p:nvPr/>
        </p:nvSpPr>
        <p:spPr>
          <a:xfrm>
            <a:off x="7018503" y="2052150"/>
            <a:ext cx="962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0" name="Google Shape;1320;p80"/>
          <p:cNvSpPr txBox="1"/>
          <p:nvPr/>
        </p:nvSpPr>
        <p:spPr>
          <a:xfrm>
            <a:off x="3369600" y="4052550"/>
            <a:ext cx="5450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Waan ognahay saddexda cunto (courses) oo loo doortay qaar ka mid ah ardayda.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1" name="Google Shape;1321;p80"/>
          <p:cNvSpPr/>
          <p:nvPr/>
        </p:nvSpPr>
        <p:spPr>
          <a:xfrm>
            <a:off x="6121800" y="1711025"/>
            <a:ext cx="541200" cy="307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2" name="Google Shape;1322;p80"/>
          <p:cNvSpPr/>
          <p:nvPr/>
        </p:nvSpPr>
        <p:spPr>
          <a:xfrm>
            <a:off x="410100" y="1499250"/>
            <a:ext cx="2524500" cy="307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3" name="Google Shape;1323;p80"/>
          <p:cNvSpPr/>
          <p:nvPr/>
        </p:nvSpPr>
        <p:spPr>
          <a:xfrm>
            <a:off x="397325" y="2944125"/>
            <a:ext cx="2587200" cy="307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4" name="Google Shape;1324;p80"/>
          <p:cNvSpPr/>
          <p:nvPr/>
        </p:nvSpPr>
        <p:spPr>
          <a:xfrm>
            <a:off x="391200" y="4451775"/>
            <a:ext cx="2587200" cy="307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8" name="Shape 1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9" name="Google Shape;1329;p8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Jaantusyada Venn (Venn diagrams)</a:t>
            </a:r>
            <a:endParaRPr/>
          </a:p>
        </p:txBody>
      </p:sp>
      <p:sp>
        <p:nvSpPr>
          <p:cNvPr id="1330" name="Google Shape;1330;p81"/>
          <p:cNvSpPr txBox="1"/>
          <p:nvPr/>
        </p:nvSpPr>
        <p:spPr>
          <a:xfrm>
            <a:off x="324000" y="759300"/>
            <a:ext cx="8406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Jaantuska Venn wuxuu muujinayaa xulashooyinka cuntada ee 8 arday.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1" name="Google Shape;1331;p81"/>
          <p:cNvSpPr/>
          <p:nvPr/>
        </p:nvSpPr>
        <p:spPr>
          <a:xfrm>
            <a:off x="356725" y="1096725"/>
            <a:ext cx="2671200" cy="370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2" name="Google Shape;1332;p81"/>
          <p:cNvSpPr txBox="1"/>
          <p:nvPr/>
        </p:nvSpPr>
        <p:spPr>
          <a:xfrm>
            <a:off x="347475" y="2300850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Cuntada weyn (Main)</a:t>
            </a:r>
            <a:endParaRPr b="1"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3" name="Google Shape;1333;p81"/>
          <p:cNvSpPr txBox="1"/>
          <p:nvPr/>
        </p:nvSpPr>
        <p:spPr>
          <a:xfrm>
            <a:off x="356725" y="1509450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Garlic mushrooms (G)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4" name="Google Shape;1334;p81"/>
          <p:cNvSpPr txBox="1"/>
          <p:nvPr/>
        </p:nvSpPr>
        <p:spPr>
          <a:xfrm>
            <a:off x="347475" y="1856100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Halloumi bites (H)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5" name="Google Shape;1335;p81"/>
          <p:cNvSpPr txBox="1"/>
          <p:nvPr/>
        </p:nvSpPr>
        <p:spPr>
          <a:xfrm>
            <a:off x="347475" y="2933700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Kalluun iyo chips (F)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6" name="Google Shape;1336;p81"/>
          <p:cNvSpPr txBox="1"/>
          <p:nvPr/>
        </p:nvSpPr>
        <p:spPr>
          <a:xfrm>
            <a:off x="356875" y="2588250"/>
            <a:ext cx="26709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Bacon cheeseburger (C)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7" name="Google Shape;1337;p81"/>
          <p:cNvSpPr txBox="1"/>
          <p:nvPr/>
        </p:nvSpPr>
        <p:spPr>
          <a:xfrm>
            <a:off x="347575" y="3320400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Curry khudrad (V)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8" name="Google Shape;1338;p81"/>
          <p:cNvSpPr txBox="1"/>
          <p:nvPr/>
        </p:nvSpPr>
        <p:spPr>
          <a:xfrm>
            <a:off x="365975" y="3829125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Macmacaan</a:t>
            </a:r>
            <a:endParaRPr b="1"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9" name="Google Shape;1339;p81"/>
          <p:cNvSpPr txBox="1"/>
          <p:nvPr/>
        </p:nvSpPr>
        <p:spPr>
          <a:xfrm>
            <a:off x="347475" y="4461975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Salad khudrad (S)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0" name="Google Shape;1340;p81"/>
          <p:cNvSpPr txBox="1"/>
          <p:nvPr/>
        </p:nvSpPr>
        <p:spPr>
          <a:xfrm>
            <a:off x="347575" y="4116525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Jalaato (I)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1" name="Google Shape;1341;p81"/>
          <p:cNvSpPr txBox="1"/>
          <p:nvPr/>
        </p:nvSpPr>
        <p:spPr>
          <a:xfrm>
            <a:off x="356875" y="1162800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Bilowga cuntada</a:t>
            </a:r>
            <a:endParaRPr b="1"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2" name="Google Shape;1342;p81"/>
          <p:cNvSpPr/>
          <p:nvPr/>
        </p:nvSpPr>
        <p:spPr>
          <a:xfrm>
            <a:off x="5620542" y="20558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3" name="Google Shape;1343;p81"/>
          <p:cNvSpPr/>
          <p:nvPr/>
        </p:nvSpPr>
        <p:spPr>
          <a:xfrm>
            <a:off x="4948025" y="1128450"/>
            <a:ext cx="2890500" cy="26898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4" name="Google Shape;1344;p81"/>
          <p:cNvSpPr txBox="1"/>
          <p:nvPr/>
        </p:nvSpPr>
        <p:spPr>
          <a:xfrm>
            <a:off x="4774518" y="1068625"/>
            <a:ext cx="173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5" name="Google Shape;1345;p81"/>
          <p:cNvSpPr/>
          <p:nvPr/>
        </p:nvSpPr>
        <p:spPr>
          <a:xfrm>
            <a:off x="5090400" y="129764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6" name="Google Shape;1346;p81"/>
          <p:cNvSpPr txBox="1"/>
          <p:nvPr/>
        </p:nvSpPr>
        <p:spPr>
          <a:xfrm>
            <a:off x="5140450" y="12686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7" name="Google Shape;1347;p81"/>
          <p:cNvSpPr/>
          <p:nvPr/>
        </p:nvSpPr>
        <p:spPr>
          <a:xfrm>
            <a:off x="6088200" y="129764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8" name="Google Shape;1348;p81"/>
          <p:cNvSpPr txBox="1"/>
          <p:nvPr/>
        </p:nvSpPr>
        <p:spPr>
          <a:xfrm>
            <a:off x="7443600" y="12686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9" name="Google Shape;1349;p81"/>
          <p:cNvSpPr txBox="1"/>
          <p:nvPr/>
        </p:nvSpPr>
        <p:spPr>
          <a:xfrm>
            <a:off x="6619123" y="2489099"/>
            <a:ext cx="644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Saciid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0" name="Google Shape;1350;p81"/>
          <p:cNvSpPr txBox="1"/>
          <p:nvPr/>
        </p:nvSpPr>
        <p:spPr>
          <a:xfrm>
            <a:off x="6696602" y="1569850"/>
            <a:ext cx="75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Yacquub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1" name="Google Shape;1351;p81"/>
          <p:cNvSpPr txBox="1"/>
          <p:nvPr/>
        </p:nvSpPr>
        <p:spPr>
          <a:xfrm>
            <a:off x="5982900" y="3010625"/>
            <a:ext cx="71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Cabdi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2" name="Google Shape;1352;p81"/>
          <p:cNvSpPr txBox="1"/>
          <p:nvPr/>
        </p:nvSpPr>
        <p:spPr>
          <a:xfrm>
            <a:off x="6193388" y="2186688"/>
            <a:ext cx="460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3" name="Google Shape;1353;p81"/>
          <p:cNvSpPr txBox="1"/>
          <p:nvPr/>
        </p:nvSpPr>
        <p:spPr>
          <a:xfrm>
            <a:off x="5620550" y="334490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4" name="Google Shape;1354;p81"/>
          <p:cNvSpPr txBox="1"/>
          <p:nvPr/>
        </p:nvSpPr>
        <p:spPr>
          <a:xfrm>
            <a:off x="6146918" y="1726328"/>
            <a:ext cx="75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Axmed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5" name="Google Shape;1355;p81"/>
          <p:cNvSpPr txBox="1"/>
          <p:nvPr/>
        </p:nvSpPr>
        <p:spPr>
          <a:xfrm>
            <a:off x="5174091" y="1762490"/>
            <a:ext cx="914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Cali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6" name="Google Shape;1356;p81"/>
          <p:cNvSpPr txBox="1"/>
          <p:nvPr/>
        </p:nvSpPr>
        <p:spPr>
          <a:xfrm>
            <a:off x="5713552" y="2494650"/>
            <a:ext cx="541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Isra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7" name="Google Shape;1357;p81"/>
          <p:cNvSpPr txBox="1"/>
          <p:nvPr/>
        </p:nvSpPr>
        <p:spPr>
          <a:xfrm>
            <a:off x="7018503" y="2052150"/>
            <a:ext cx="962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8" name="Google Shape;1358;p81"/>
          <p:cNvSpPr txBox="1"/>
          <p:nvPr/>
        </p:nvSpPr>
        <p:spPr>
          <a:xfrm>
            <a:off x="3369600" y="4052550"/>
            <a:ext cx="5450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Waan ognahay saddexda cunto ee loo doortay qaar ka mid ah ardayda.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9" name="Google Shape;1359;p81"/>
          <p:cNvSpPr/>
          <p:nvPr/>
        </p:nvSpPr>
        <p:spPr>
          <a:xfrm>
            <a:off x="6688323" y="1556975"/>
            <a:ext cx="713700" cy="307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0" name="Google Shape;1360;p81"/>
          <p:cNvSpPr/>
          <p:nvPr/>
        </p:nvSpPr>
        <p:spPr>
          <a:xfrm>
            <a:off x="410100" y="1855402"/>
            <a:ext cx="2524500" cy="307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1" name="Google Shape;1361;p81"/>
          <p:cNvSpPr/>
          <p:nvPr/>
        </p:nvSpPr>
        <p:spPr>
          <a:xfrm>
            <a:off x="397325" y="2944125"/>
            <a:ext cx="2587200" cy="307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2" name="Google Shape;1362;p81"/>
          <p:cNvSpPr/>
          <p:nvPr/>
        </p:nvSpPr>
        <p:spPr>
          <a:xfrm>
            <a:off x="391200" y="4451775"/>
            <a:ext cx="2587200" cy="307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6" name="Shape 1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7" name="Google Shape;1367;p8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Jaantusyada Venn (Venn diagrams)</a:t>
            </a:r>
            <a:endParaRPr/>
          </a:p>
        </p:txBody>
      </p:sp>
      <p:sp>
        <p:nvSpPr>
          <p:cNvPr id="1368" name="Google Shape;1368;p82"/>
          <p:cNvSpPr txBox="1"/>
          <p:nvPr/>
        </p:nvSpPr>
        <p:spPr>
          <a:xfrm>
            <a:off x="324000" y="759300"/>
            <a:ext cx="8406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Jaantuska Venn wuxuu muujinayaa doorashada cuntada ee 8 arday.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9" name="Google Shape;1369;p82"/>
          <p:cNvSpPr/>
          <p:nvPr/>
        </p:nvSpPr>
        <p:spPr>
          <a:xfrm>
            <a:off x="356725" y="1096725"/>
            <a:ext cx="2671200" cy="370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0" name="Google Shape;1370;p82"/>
          <p:cNvSpPr txBox="1"/>
          <p:nvPr/>
        </p:nvSpPr>
        <p:spPr>
          <a:xfrm>
            <a:off x="347475" y="2300850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Cuntada weyn</a:t>
            </a:r>
            <a:endParaRPr b="1"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1" name="Google Shape;1371;p82"/>
          <p:cNvSpPr txBox="1"/>
          <p:nvPr/>
        </p:nvSpPr>
        <p:spPr>
          <a:xfrm>
            <a:off x="356725" y="1509450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Garlic mushrooms (G)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2" name="Google Shape;1372;p82"/>
          <p:cNvSpPr txBox="1"/>
          <p:nvPr/>
        </p:nvSpPr>
        <p:spPr>
          <a:xfrm>
            <a:off x="347475" y="1856100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Halloumi bites (H)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3" name="Google Shape;1373;p82"/>
          <p:cNvSpPr txBox="1"/>
          <p:nvPr/>
        </p:nvSpPr>
        <p:spPr>
          <a:xfrm>
            <a:off x="347475" y="2933700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Kalluun iyo chips (F)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4" name="Google Shape;1374;p82"/>
          <p:cNvSpPr txBox="1"/>
          <p:nvPr/>
        </p:nvSpPr>
        <p:spPr>
          <a:xfrm>
            <a:off x="356875" y="2588250"/>
            <a:ext cx="26709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Bacon cheeseburger (C)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5" name="Google Shape;1375;p82"/>
          <p:cNvSpPr txBox="1"/>
          <p:nvPr/>
        </p:nvSpPr>
        <p:spPr>
          <a:xfrm>
            <a:off x="347575" y="3320400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Vegetable curry (V)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6" name="Google Shape;1376;p82"/>
          <p:cNvSpPr txBox="1"/>
          <p:nvPr/>
        </p:nvSpPr>
        <p:spPr>
          <a:xfrm>
            <a:off x="365975" y="3829125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Macmacaan (Dessert)</a:t>
            </a:r>
            <a:endParaRPr b="1"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7" name="Google Shape;1377;p82"/>
          <p:cNvSpPr txBox="1"/>
          <p:nvPr/>
        </p:nvSpPr>
        <p:spPr>
          <a:xfrm>
            <a:off x="347475" y="4461975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Fruit Salad (S)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8" name="Google Shape;1378;p82"/>
          <p:cNvSpPr txBox="1"/>
          <p:nvPr/>
        </p:nvSpPr>
        <p:spPr>
          <a:xfrm>
            <a:off x="347575" y="4116525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Ice Cream (I)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9" name="Google Shape;1379;p82"/>
          <p:cNvSpPr txBox="1"/>
          <p:nvPr/>
        </p:nvSpPr>
        <p:spPr>
          <a:xfrm>
            <a:off x="356875" y="1162800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Bilow (Starter)</a:t>
            </a:r>
            <a:endParaRPr b="1"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0" name="Google Shape;1380;p82"/>
          <p:cNvSpPr/>
          <p:nvPr/>
        </p:nvSpPr>
        <p:spPr>
          <a:xfrm>
            <a:off x="5620542" y="20558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1" name="Google Shape;1381;p82"/>
          <p:cNvSpPr/>
          <p:nvPr/>
        </p:nvSpPr>
        <p:spPr>
          <a:xfrm>
            <a:off x="4948025" y="1128450"/>
            <a:ext cx="2890500" cy="26898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2" name="Google Shape;1382;p82"/>
          <p:cNvSpPr txBox="1"/>
          <p:nvPr/>
        </p:nvSpPr>
        <p:spPr>
          <a:xfrm>
            <a:off x="4774518" y="1068625"/>
            <a:ext cx="173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3" name="Google Shape;1383;p82"/>
          <p:cNvSpPr/>
          <p:nvPr/>
        </p:nvSpPr>
        <p:spPr>
          <a:xfrm>
            <a:off x="5090400" y="129764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4" name="Google Shape;1384;p82"/>
          <p:cNvSpPr txBox="1"/>
          <p:nvPr/>
        </p:nvSpPr>
        <p:spPr>
          <a:xfrm>
            <a:off x="5140450" y="12686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5" name="Google Shape;1385;p82"/>
          <p:cNvSpPr/>
          <p:nvPr/>
        </p:nvSpPr>
        <p:spPr>
          <a:xfrm>
            <a:off x="6088200" y="129764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6" name="Google Shape;1386;p82"/>
          <p:cNvSpPr txBox="1"/>
          <p:nvPr/>
        </p:nvSpPr>
        <p:spPr>
          <a:xfrm>
            <a:off x="7443600" y="12686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7" name="Google Shape;1387;p82"/>
          <p:cNvSpPr txBox="1"/>
          <p:nvPr/>
        </p:nvSpPr>
        <p:spPr>
          <a:xfrm>
            <a:off x="6619123" y="2489099"/>
            <a:ext cx="644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Saciid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8" name="Google Shape;1388;p82"/>
          <p:cNvSpPr txBox="1"/>
          <p:nvPr/>
        </p:nvSpPr>
        <p:spPr>
          <a:xfrm>
            <a:off x="6696602" y="1569850"/>
            <a:ext cx="75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Yacquub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9" name="Google Shape;1389;p82"/>
          <p:cNvSpPr txBox="1"/>
          <p:nvPr/>
        </p:nvSpPr>
        <p:spPr>
          <a:xfrm>
            <a:off x="5982900" y="3010625"/>
            <a:ext cx="71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Cabdi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0" name="Google Shape;1390;p82"/>
          <p:cNvSpPr txBox="1"/>
          <p:nvPr/>
        </p:nvSpPr>
        <p:spPr>
          <a:xfrm>
            <a:off x="6193388" y="2186688"/>
            <a:ext cx="460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1" name="Google Shape;1391;p82"/>
          <p:cNvSpPr txBox="1"/>
          <p:nvPr/>
        </p:nvSpPr>
        <p:spPr>
          <a:xfrm>
            <a:off x="5620550" y="334490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2" name="Google Shape;1392;p82"/>
          <p:cNvSpPr txBox="1"/>
          <p:nvPr/>
        </p:nvSpPr>
        <p:spPr>
          <a:xfrm>
            <a:off x="6146918" y="1726328"/>
            <a:ext cx="75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Axmed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3" name="Google Shape;1393;p82"/>
          <p:cNvSpPr txBox="1"/>
          <p:nvPr/>
        </p:nvSpPr>
        <p:spPr>
          <a:xfrm>
            <a:off x="5174091" y="1762490"/>
            <a:ext cx="914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Cali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4" name="Google Shape;1394;p82"/>
          <p:cNvSpPr txBox="1"/>
          <p:nvPr/>
        </p:nvSpPr>
        <p:spPr>
          <a:xfrm>
            <a:off x="5713552" y="2494650"/>
            <a:ext cx="541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Isra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5" name="Google Shape;1395;p82"/>
          <p:cNvSpPr txBox="1"/>
          <p:nvPr/>
        </p:nvSpPr>
        <p:spPr>
          <a:xfrm>
            <a:off x="7018503" y="2052150"/>
            <a:ext cx="962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6" name="Google Shape;1396;p82"/>
          <p:cNvSpPr txBox="1"/>
          <p:nvPr/>
        </p:nvSpPr>
        <p:spPr>
          <a:xfrm>
            <a:off x="3369600" y="4052550"/>
            <a:ext cx="5450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Waan ognahay saddexda cunto (courses) oo loo doortay qaar ka mid ah ardayda.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7" name="Google Shape;1397;p82"/>
          <p:cNvSpPr/>
          <p:nvPr/>
        </p:nvSpPr>
        <p:spPr>
          <a:xfrm>
            <a:off x="6609172" y="2482083"/>
            <a:ext cx="541200" cy="307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8" name="Google Shape;1398;p82"/>
          <p:cNvSpPr/>
          <p:nvPr/>
        </p:nvSpPr>
        <p:spPr>
          <a:xfrm>
            <a:off x="410100" y="1855402"/>
            <a:ext cx="2524500" cy="307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9" name="Google Shape;1399;p82"/>
          <p:cNvSpPr/>
          <p:nvPr/>
        </p:nvSpPr>
        <p:spPr>
          <a:xfrm>
            <a:off x="397325" y="2944125"/>
            <a:ext cx="2587200" cy="307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0" name="Google Shape;1400;p82"/>
          <p:cNvSpPr/>
          <p:nvPr/>
        </p:nvSpPr>
        <p:spPr>
          <a:xfrm>
            <a:off x="391200" y="4122127"/>
            <a:ext cx="2587200" cy="307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4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" name="Google Shape;1405;p8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Jaantusyada Venn (Venn diagrams)</a:t>
            </a:r>
            <a:endParaRPr/>
          </a:p>
        </p:txBody>
      </p:sp>
      <p:sp>
        <p:nvSpPr>
          <p:cNvPr id="1406" name="Google Shape;1406;p83"/>
          <p:cNvSpPr txBox="1"/>
          <p:nvPr/>
        </p:nvSpPr>
        <p:spPr>
          <a:xfrm>
            <a:off x="324000" y="759300"/>
            <a:ext cx="8406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Jaantuska Venn (Venn diagram) wuxuu muujinayaa xulashooyinka cuntada (menu) ee 8 arday.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7" name="Google Shape;1407;p83"/>
          <p:cNvSpPr/>
          <p:nvPr/>
        </p:nvSpPr>
        <p:spPr>
          <a:xfrm>
            <a:off x="356725" y="1096725"/>
            <a:ext cx="2671200" cy="370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8" name="Google Shape;1408;p83"/>
          <p:cNvSpPr txBox="1"/>
          <p:nvPr/>
        </p:nvSpPr>
        <p:spPr>
          <a:xfrm>
            <a:off x="347475" y="2300850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Cuntada weyn (Main)</a:t>
            </a:r>
            <a:endParaRPr b="1"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9" name="Google Shape;1409;p83"/>
          <p:cNvSpPr txBox="1"/>
          <p:nvPr/>
        </p:nvSpPr>
        <p:spPr>
          <a:xfrm>
            <a:off x="356725" y="1509450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Garlic mushrooms (G)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0" name="Google Shape;1410;p83"/>
          <p:cNvSpPr txBox="1"/>
          <p:nvPr/>
        </p:nvSpPr>
        <p:spPr>
          <a:xfrm>
            <a:off x="347475" y="1856100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Halloumi bites (H)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1" name="Google Shape;1411;p83"/>
          <p:cNvSpPr txBox="1"/>
          <p:nvPr/>
        </p:nvSpPr>
        <p:spPr>
          <a:xfrm>
            <a:off x="347475" y="2933700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Fish and chips (F)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2" name="Google Shape;1412;p83"/>
          <p:cNvSpPr txBox="1"/>
          <p:nvPr/>
        </p:nvSpPr>
        <p:spPr>
          <a:xfrm>
            <a:off x="356875" y="2588250"/>
            <a:ext cx="26709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Bacon cheeseburger (C)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3" name="Google Shape;1413;p83"/>
          <p:cNvSpPr txBox="1"/>
          <p:nvPr/>
        </p:nvSpPr>
        <p:spPr>
          <a:xfrm>
            <a:off x="347575" y="3320400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Curry khudrad (V)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4" name="Google Shape;1414;p83"/>
          <p:cNvSpPr txBox="1"/>
          <p:nvPr/>
        </p:nvSpPr>
        <p:spPr>
          <a:xfrm>
            <a:off x="365975" y="3829125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Macmacaan</a:t>
            </a:r>
            <a:endParaRPr b="1"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5" name="Google Shape;1415;p83"/>
          <p:cNvSpPr txBox="1"/>
          <p:nvPr/>
        </p:nvSpPr>
        <p:spPr>
          <a:xfrm>
            <a:off x="347475" y="4461975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Salad khudrad (S)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6" name="Google Shape;1416;p83"/>
          <p:cNvSpPr txBox="1"/>
          <p:nvPr/>
        </p:nvSpPr>
        <p:spPr>
          <a:xfrm>
            <a:off x="347575" y="4116525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Jalaato (I)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7" name="Google Shape;1417;p83"/>
          <p:cNvSpPr txBox="1"/>
          <p:nvPr/>
        </p:nvSpPr>
        <p:spPr>
          <a:xfrm>
            <a:off x="356875" y="1162800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Bilow</a:t>
            </a:r>
            <a:endParaRPr b="1"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8" name="Google Shape;1418;p83"/>
          <p:cNvSpPr/>
          <p:nvPr/>
        </p:nvSpPr>
        <p:spPr>
          <a:xfrm>
            <a:off x="5620542" y="20558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9" name="Google Shape;1419;p83"/>
          <p:cNvSpPr/>
          <p:nvPr/>
        </p:nvSpPr>
        <p:spPr>
          <a:xfrm>
            <a:off x="4948025" y="1128450"/>
            <a:ext cx="2890500" cy="26898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0" name="Google Shape;1420;p83"/>
          <p:cNvSpPr txBox="1"/>
          <p:nvPr/>
        </p:nvSpPr>
        <p:spPr>
          <a:xfrm>
            <a:off x="4774518" y="1068625"/>
            <a:ext cx="173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1" name="Google Shape;1421;p83"/>
          <p:cNvSpPr/>
          <p:nvPr/>
        </p:nvSpPr>
        <p:spPr>
          <a:xfrm>
            <a:off x="5090400" y="129764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2" name="Google Shape;1422;p83"/>
          <p:cNvSpPr txBox="1"/>
          <p:nvPr/>
        </p:nvSpPr>
        <p:spPr>
          <a:xfrm>
            <a:off x="5140450" y="12686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3" name="Google Shape;1423;p83"/>
          <p:cNvSpPr/>
          <p:nvPr/>
        </p:nvSpPr>
        <p:spPr>
          <a:xfrm>
            <a:off x="6088200" y="129764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4" name="Google Shape;1424;p83"/>
          <p:cNvSpPr txBox="1"/>
          <p:nvPr/>
        </p:nvSpPr>
        <p:spPr>
          <a:xfrm>
            <a:off x="7443600" y="12686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5" name="Google Shape;1425;p83"/>
          <p:cNvSpPr txBox="1"/>
          <p:nvPr/>
        </p:nvSpPr>
        <p:spPr>
          <a:xfrm>
            <a:off x="6619123" y="2489099"/>
            <a:ext cx="644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Saciid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6" name="Google Shape;1426;p83"/>
          <p:cNvSpPr txBox="1"/>
          <p:nvPr/>
        </p:nvSpPr>
        <p:spPr>
          <a:xfrm>
            <a:off x="6696602" y="1569850"/>
            <a:ext cx="75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Yacquub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7" name="Google Shape;1427;p83"/>
          <p:cNvSpPr txBox="1"/>
          <p:nvPr/>
        </p:nvSpPr>
        <p:spPr>
          <a:xfrm>
            <a:off x="5982900" y="3010625"/>
            <a:ext cx="71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Cabdi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8" name="Google Shape;1428;p83"/>
          <p:cNvSpPr txBox="1"/>
          <p:nvPr/>
        </p:nvSpPr>
        <p:spPr>
          <a:xfrm>
            <a:off x="6193388" y="2186688"/>
            <a:ext cx="460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9" name="Google Shape;1429;p83"/>
          <p:cNvSpPr txBox="1"/>
          <p:nvPr/>
        </p:nvSpPr>
        <p:spPr>
          <a:xfrm>
            <a:off x="5620550" y="334490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0" name="Google Shape;1430;p83"/>
          <p:cNvSpPr txBox="1"/>
          <p:nvPr/>
        </p:nvSpPr>
        <p:spPr>
          <a:xfrm>
            <a:off x="6146918" y="1726328"/>
            <a:ext cx="75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Axmed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1" name="Google Shape;1431;p83"/>
          <p:cNvSpPr txBox="1"/>
          <p:nvPr/>
        </p:nvSpPr>
        <p:spPr>
          <a:xfrm>
            <a:off x="5174091" y="1762490"/>
            <a:ext cx="914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Cali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2" name="Google Shape;1432;p83"/>
          <p:cNvSpPr txBox="1"/>
          <p:nvPr/>
        </p:nvSpPr>
        <p:spPr>
          <a:xfrm>
            <a:off x="5713552" y="2494650"/>
            <a:ext cx="541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Isra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3" name="Google Shape;1433;p83"/>
          <p:cNvSpPr txBox="1"/>
          <p:nvPr/>
        </p:nvSpPr>
        <p:spPr>
          <a:xfrm>
            <a:off x="7018503" y="2052150"/>
            <a:ext cx="962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4" name="Google Shape;1434;p83"/>
          <p:cNvSpPr txBox="1"/>
          <p:nvPr/>
        </p:nvSpPr>
        <p:spPr>
          <a:xfrm>
            <a:off x="3369600" y="4052550"/>
            <a:ext cx="5450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Halka kuwa kalena aynaan u garanayn saddexda cunto.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5" name="Google Shape;1435;p83"/>
          <p:cNvSpPr/>
          <p:nvPr/>
        </p:nvSpPr>
        <p:spPr>
          <a:xfrm>
            <a:off x="5694772" y="2498648"/>
            <a:ext cx="541200" cy="307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6" name="Google Shape;1436;p83"/>
          <p:cNvSpPr/>
          <p:nvPr/>
        </p:nvSpPr>
        <p:spPr>
          <a:xfrm>
            <a:off x="410100" y="1507533"/>
            <a:ext cx="2524500" cy="307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7" name="Google Shape;1437;p83"/>
          <p:cNvSpPr/>
          <p:nvPr/>
        </p:nvSpPr>
        <p:spPr>
          <a:xfrm>
            <a:off x="391200" y="4122127"/>
            <a:ext cx="2587200" cy="307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38" name="Google Shape;1438;p83"/>
          <p:cNvCxnSpPr>
            <a:endCxn id="1411" idx="3"/>
          </p:cNvCxnSpPr>
          <p:nvPr/>
        </p:nvCxnSpPr>
        <p:spPr>
          <a:xfrm>
            <a:off x="455475" y="3069900"/>
            <a:ext cx="2479200" cy="75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2" name="Shape 1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" name="Google Shape;1443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Jaantusyada Venn</a:t>
            </a:r>
            <a:endParaRPr/>
          </a:p>
        </p:txBody>
      </p:sp>
      <p:sp>
        <p:nvSpPr>
          <p:cNvPr id="1444" name="Google Shape;1444;p84"/>
          <p:cNvSpPr txBox="1"/>
          <p:nvPr/>
        </p:nvSpPr>
        <p:spPr>
          <a:xfrm>
            <a:off x="324000" y="683100"/>
            <a:ext cx="8406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Jaantuska Venn wuxuu muujinayaa xulashooyinka liiska cuntada ee 8 arday.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5" name="Google Shape;1445;p84"/>
          <p:cNvSpPr/>
          <p:nvPr/>
        </p:nvSpPr>
        <p:spPr>
          <a:xfrm>
            <a:off x="356725" y="1096725"/>
            <a:ext cx="2671200" cy="370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6" name="Google Shape;1446;p84"/>
          <p:cNvSpPr txBox="1"/>
          <p:nvPr/>
        </p:nvSpPr>
        <p:spPr>
          <a:xfrm>
            <a:off x="347475" y="2300850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Cuntada weyn</a:t>
            </a:r>
            <a:endParaRPr b="1"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7" name="Google Shape;1447;p84"/>
          <p:cNvSpPr txBox="1"/>
          <p:nvPr/>
        </p:nvSpPr>
        <p:spPr>
          <a:xfrm>
            <a:off x="356725" y="1509450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Mushroom toon (G)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8" name="Google Shape;1448;p84"/>
          <p:cNvSpPr txBox="1"/>
          <p:nvPr/>
        </p:nvSpPr>
        <p:spPr>
          <a:xfrm>
            <a:off x="347475" y="1856100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Qaniinyada Halloumi (H)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9" name="Google Shape;1449;p84"/>
          <p:cNvSpPr txBox="1"/>
          <p:nvPr/>
        </p:nvSpPr>
        <p:spPr>
          <a:xfrm>
            <a:off x="347475" y="2933700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Kalluun iyo chips (F)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0" name="Google Shape;1450;p84"/>
          <p:cNvSpPr txBox="1"/>
          <p:nvPr/>
        </p:nvSpPr>
        <p:spPr>
          <a:xfrm>
            <a:off x="356875" y="2588250"/>
            <a:ext cx="26709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Bacon cheeseburger (C)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1" name="Google Shape;1451;p84"/>
          <p:cNvSpPr txBox="1"/>
          <p:nvPr/>
        </p:nvSpPr>
        <p:spPr>
          <a:xfrm>
            <a:off x="347575" y="3320400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Curry khudrad (V)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2" name="Google Shape;1452;p84"/>
          <p:cNvSpPr txBox="1"/>
          <p:nvPr/>
        </p:nvSpPr>
        <p:spPr>
          <a:xfrm>
            <a:off x="365975" y="3829125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Macmacaan (Dessert)</a:t>
            </a:r>
            <a:endParaRPr b="1"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3" name="Google Shape;1453;p84"/>
          <p:cNvSpPr txBox="1"/>
          <p:nvPr/>
        </p:nvSpPr>
        <p:spPr>
          <a:xfrm>
            <a:off x="347475" y="4461975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Salad Khudrad (Fruit Salad) (S)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4" name="Google Shape;1454;p84"/>
          <p:cNvSpPr txBox="1"/>
          <p:nvPr/>
        </p:nvSpPr>
        <p:spPr>
          <a:xfrm>
            <a:off x="347575" y="4116525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Jalaato (Ice Cream) (I)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5" name="Google Shape;1455;p84"/>
          <p:cNvSpPr txBox="1"/>
          <p:nvPr/>
        </p:nvSpPr>
        <p:spPr>
          <a:xfrm>
            <a:off x="356875" y="1162800"/>
            <a:ext cx="25872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Bilow (Starter)</a:t>
            </a:r>
            <a:endParaRPr b="1"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6" name="Google Shape;1456;p84"/>
          <p:cNvSpPr/>
          <p:nvPr/>
        </p:nvSpPr>
        <p:spPr>
          <a:xfrm>
            <a:off x="6306342" y="20558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7" name="Google Shape;1457;p84"/>
          <p:cNvSpPr/>
          <p:nvPr/>
        </p:nvSpPr>
        <p:spPr>
          <a:xfrm>
            <a:off x="5633825" y="1128450"/>
            <a:ext cx="2890500" cy="26898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8" name="Google Shape;1458;p84"/>
          <p:cNvSpPr txBox="1"/>
          <p:nvPr/>
        </p:nvSpPr>
        <p:spPr>
          <a:xfrm>
            <a:off x="5460318" y="1068625"/>
            <a:ext cx="173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9" name="Google Shape;1459;p84"/>
          <p:cNvSpPr/>
          <p:nvPr/>
        </p:nvSpPr>
        <p:spPr>
          <a:xfrm>
            <a:off x="5776200" y="129764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0" name="Google Shape;1460;p84"/>
          <p:cNvSpPr txBox="1"/>
          <p:nvPr/>
        </p:nvSpPr>
        <p:spPr>
          <a:xfrm>
            <a:off x="5826250" y="12686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1" name="Google Shape;1461;p84"/>
          <p:cNvSpPr/>
          <p:nvPr/>
        </p:nvSpPr>
        <p:spPr>
          <a:xfrm>
            <a:off x="6774000" y="129764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2" name="Google Shape;1462;p84"/>
          <p:cNvSpPr txBox="1"/>
          <p:nvPr/>
        </p:nvSpPr>
        <p:spPr>
          <a:xfrm>
            <a:off x="8129400" y="12686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3" name="Google Shape;1463;p84"/>
          <p:cNvSpPr txBox="1"/>
          <p:nvPr/>
        </p:nvSpPr>
        <p:spPr>
          <a:xfrm>
            <a:off x="7304923" y="2489099"/>
            <a:ext cx="644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Saciid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4" name="Google Shape;1464;p84"/>
          <p:cNvSpPr txBox="1"/>
          <p:nvPr/>
        </p:nvSpPr>
        <p:spPr>
          <a:xfrm>
            <a:off x="7382402" y="1569850"/>
            <a:ext cx="75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Yacquub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5" name="Google Shape;1465;p84"/>
          <p:cNvSpPr txBox="1"/>
          <p:nvPr/>
        </p:nvSpPr>
        <p:spPr>
          <a:xfrm>
            <a:off x="6668700" y="3010625"/>
            <a:ext cx="71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Cabdi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6" name="Google Shape;1466;p84"/>
          <p:cNvSpPr txBox="1"/>
          <p:nvPr/>
        </p:nvSpPr>
        <p:spPr>
          <a:xfrm>
            <a:off x="6879188" y="2186688"/>
            <a:ext cx="460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7" name="Google Shape;1467;p84"/>
          <p:cNvSpPr txBox="1"/>
          <p:nvPr/>
        </p:nvSpPr>
        <p:spPr>
          <a:xfrm>
            <a:off x="6306350" y="334490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8" name="Google Shape;1468;p84"/>
          <p:cNvSpPr txBox="1"/>
          <p:nvPr/>
        </p:nvSpPr>
        <p:spPr>
          <a:xfrm>
            <a:off x="6832718" y="1726328"/>
            <a:ext cx="75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Axmed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9" name="Google Shape;1469;p84"/>
          <p:cNvSpPr txBox="1"/>
          <p:nvPr/>
        </p:nvSpPr>
        <p:spPr>
          <a:xfrm>
            <a:off x="5859891" y="1762490"/>
            <a:ext cx="914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Cali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0" name="Google Shape;1470;p84"/>
          <p:cNvSpPr txBox="1"/>
          <p:nvPr/>
        </p:nvSpPr>
        <p:spPr>
          <a:xfrm>
            <a:off x="6399352" y="2494650"/>
            <a:ext cx="541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Isra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1" name="Google Shape;1471;p84"/>
          <p:cNvSpPr txBox="1"/>
          <p:nvPr/>
        </p:nvSpPr>
        <p:spPr>
          <a:xfrm>
            <a:off x="7704303" y="2052150"/>
            <a:ext cx="962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2" name="Google Shape;1472;p84"/>
          <p:cNvSpPr txBox="1"/>
          <p:nvPr/>
        </p:nvSpPr>
        <p:spPr>
          <a:xfrm>
            <a:off x="3162550" y="1415575"/>
            <a:ext cx="2236800" cy="24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Layla hadda way u soo socotaa cuntada. Waxay dalbanaysaa halloumi, curry khudrad iyo salad khudrad. Ku dar jaantuska Venn.</a:t>
            </a:r>
            <a:br>
              <a:rPr lang="en-GB" sz="1800"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3" name="Google Shape;1473;p84"/>
          <p:cNvSpPr txBox="1"/>
          <p:nvPr/>
        </p:nvSpPr>
        <p:spPr>
          <a:xfrm>
            <a:off x="7704300" y="3469475"/>
            <a:ext cx="713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Layla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7" name="Shape 1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8" name="Google Shape;1478;p8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Jaantusyada Venn (Venn diagrams)</a:t>
            </a:r>
            <a:endParaRPr/>
          </a:p>
        </p:txBody>
      </p:sp>
      <p:sp>
        <p:nvSpPr>
          <p:cNvPr id="1479" name="Google Shape;1479;p85"/>
          <p:cNvSpPr txBox="1"/>
          <p:nvPr>
            <p:ph idx="1" type="body"/>
          </p:nvPr>
        </p:nvSpPr>
        <p:spPr>
          <a:xfrm>
            <a:off x="324000" y="759300"/>
            <a:ext cx="8237700" cy="152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1) Wareeg (spinner) ayaa leh natiijooyinka suurtagalka ah {3, 5, 6, 8, 10, 12, 15, 18, 20, 25}.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Dhacdada A = {tirooyin kisi (odd numbers)}, dhacdada B = {tiro qaybiyeyaasha 30 (factors of 30)} iyo dhacdada C = {tirooyin dhufsane 3 (multiples of 3)}.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Sawir jaantus Venn oo muujinaya macluumaadkan.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480" name="Google Shape;1480;p85"/>
          <p:cNvSpPr txBox="1"/>
          <p:nvPr>
            <p:ph idx="1" type="body"/>
          </p:nvPr>
        </p:nvSpPr>
        <p:spPr>
          <a:xfrm>
            <a:off x="324000" y="2511900"/>
            <a:ext cx="8237700" cy="152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2) Waxaa jira 20 kaad oo ciyaar ah. Kaad kasta waa midab cas (R) ama madow (B) iyo lambar 1 ilaa 10. Tusaale, R3 waa kaad cas lambar 3.</a:t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Dhacdada A = {kaad madow (black cards)}, dhacdada B = {lambar siman (even number)} iyo dhacdada C = {tiro qaybiye 10 (factor of 10)}.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Sawir jaantus Venn oo muujinaya macluumaadkan.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4" name="Shape 1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5" name="Google Shape;1485;p86"/>
          <p:cNvSpPr/>
          <p:nvPr/>
        </p:nvSpPr>
        <p:spPr>
          <a:xfrm>
            <a:off x="3637767" y="1236339"/>
            <a:ext cx="1838400" cy="1677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6" name="Google Shape;1486;p86"/>
          <p:cNvSpPr/>
          <p:nvPr/>
        </p:nvSpPr>
        <p:spPr>
          <a:xfrm>
            <a:off x="567537" y="1223961"/>
            <a:ext cx="1875300" cy="17112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7" name="Google Shape;1487;p8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Jaantusyada Venn (Venn diagrams)</a:t>
            </a:r>
            <a:endParaRPr/>
          </a:p>
        </p:txBody>
      </p:sp>
      <p:sp>
        <p:nvSpPr>
          <p:cNvPr id="1488" name="Google Shape;1488;p86"/>
          <p:cNvSpPr txBox="1"/>
          <p:nvPr>
            <p:ph idx="1" type="body"/>
          </p:nvPr>
        </p:nvSpPr>
        <p:spPr>
          <a:xfrm>
            <a:off x="324000" y="759300"/>
            <a:ext cx="8237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3) Ku xidh weedhaha meelaha hadhka leh.</a:t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489" name="Google Shape;1489;p86"/>
          <p:cNvSpPr/>
          <p:nvPr/>
        </p:nvSpPr>
        <p:spPr>
          <a:xfrm>
            <a:off x="688875" y="1362575"/>
            <a:ext cx="992100" cy="9921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0" name="Google Shape;1490;p86"/>
          <p:cNvSpPr txBox="1"/>
          <p:nvPr/>
        </p:nvSpPr>
        <p:spPr>
          <a:xfrm>
            <a:off x="722464" y="1256431"/>
            <a:ext cx="154800" cy="1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91" name="Google Shape;1491;p86"/>
          <p:cNvGrpSpPr/>
          <p:nvPr/>
        </p:nvGrpSpPr>
        <p:grpSpPr>
          <a:xfrm>
            <a:off x="1001578" y="1362519"/>
            <a:ext cx="1291317" cy="1479886"/>
            <a:chOff x="1248950" y="1774293"/>
            <a:chExt cx="2090525" cy="2395800"/>
          </a:xfrm>
        </p:grpSpPr>
        <p:sp>
          <p:nvSpPr>
            <p:cNvPr id="1492" name="Google Shape;1492;p86"/>
            <p:cNvSpPr/>
            <p:nvPr/>
          </p:nvSpPr>
          <p:spPr>
            <a:xfrm>
              <a:off x="1248950" y="2563893"/>
              <a:ext cx="1606200" cy="16062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93" name="Google Shape;1493;p86"/>
            <p:cNvSpPr/>
            <p:nvPr/>
          </p:nvSpPr>
          <p:spPr>
            <a:xfrm>
              <a:off x="1733275" y="1774293"/>
              <a:ext cx="1606200" cy="16062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94" name="Google Shape;1494;p86"/>
          <p:cNvSpPr txBox="1"/>
          <p:nvPr/>
        </p:nvSpPr>
        <p:spPr>
          <a:xfrm>
            <a:off x="2146304" y="1256435"/>
            <a:ext cx="154800" cy="1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5" name="Google Shape;1495;p86"/>
          <p:cNvSpPr txBox="1"/>
          <p:nvPr/>
        </p:nvSpPr>
        <p:spPr>
          <a:xfrm>
            <a:off x="402600" y="1189800"/>
            <a:ext cx="91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</a:t>
            </a:r>
            <a:endParaRPr/>
          </a:p>
        </p:txBody>
      </p:sp>
      <p:sp>
        <p:nvSpPr>
          <p:cNvPr id="1496" name="Google Shape;1496;p86"/>
          <p:cNvSpPr txBox="1"/>
          <p:nvPr/>
        </p:nvSpPr>
        <p:spPr>
          <a:xfrm>
            <a:off x="925417" y="2639492"/>
            <a:ext cx="154800" cy="1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97" name="Google Shape;1497;p86"/>
          <p:cNvGrpSpPr/>
          <p:nvPr/>
        </p:nvGrpSpPr>
        <p:grpSpPr>
          <a:xfrm flipH="1">
            <a:off x="687455" y="1354154"/>
            <a:ext cx="1606475" cy="1489157"/>
            <a:chOff x="687455" y="1354154"/>
            <a:chExt cx="1606475" cy="1489157"/>
          </a:xfrm>
        </p:grpSpPr>
        <p:grpSp>
          <p:nvGrpSpPr>
            <p:cNvPr id="1498" name="Google Shape;1498;p86"/>
            <p:cNvGrpSpPr/>
            <p:nvPr/>
          </p:nvGrpSpPr>
          <p:grpSpPr>
            <a:xfrm flipH="1">
              <a:off x="687455" y="1361151"/>
              <a:ext cx="1606475" cy="1482160"/>
              <a:chOff x="750547" y="1762739"/>
              <a:chExt cx="2600736" cy="2399482"/>
            </a:xfrm>
          </p:grpSpPr>
          <p:grpSp>
            <p:nvGrpSpPr>
              <p:cNvPr id="1499" name="Google Shape;1499;p86"/>
              <p:cNvGrpSpPr/>
              <p:nvPr/>
            </p:nvGrpSpPr>
            <p:grpSpPr>
              <a:xfrm>
                <a:off x="1237142" y="1764453"/>
                <a:ext cx="2114141" cy="2397768"/>
                <a:chOff x="1237142" y="1764453"/>
                <a:chExt cx="2114141" cy="2397768"/>
              </a:xfrm>
            </p:grpSpPr>
            <p:sp>
              <p:nvSpPr>
                <p:cNvPr id="1500" name="Google Shape;1500;p86"/>
                <p:cNvSpPr/>
                <p:nvPr/>
              </p:nvSpPr>
              <p:spPr>
                <a:xfrm>
                  <a:off x="1745083" y="1764453"/>
                  <a:ext cx="1606200" cy="1606200"/>
                </a:xfrm>
                <a:prstGeom prst="arc">
                  <a:avLst>
                    <a:gd fmla="val 13816252" name="adj1"/>
                    <a:gd fmla="val 4175238" name="adj2"/>
                  </a:avLst>
                </a:prstGeom>
                <a:noFill/>
                <a:ln cap="flat" cmpd="sng" w="38100">
                  <a:solidFill>
                    <a:schemeClr val="accent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501" name="Google Shape;1501;p86"/>
                <p:cNvSpPr/>
                <p:nvPr/>
              </p:nvSpPr>
              <p:spPr>
                <a:xfrm>
                  <a:off x="1237142" y="2556021"/>
                  <a:ext cx="1606200" cy="1606200"/>
                </a:xfrm>
                <a:prstGeom prst="arc">
                  <a:avLst>
                    <a:gd fmla="val 17517932" name="adj1"/>
                    <a:gd fmla="val 21411708" name="adj2"/>
                  </a:avLst>
                </a:prstGeom>
                <a:noFill/>
                <a:ln cap="flat" cmpd="sng" w="38100">
                  <a:solidFill>
                    <a:schemeClr val="accent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sp>
            <p:nvSpPr>
              <p:cNvPr id="1502" name="Google Shape;1502;p86"/>
              <p:cNvSpPr/>
              <p:nvPr/>
            </p:nvSpPr>
            <p:spPr>
              <a:xfrm>
                <a:off x="750547" y="1762739"/>
                <a:ext cx="1606200" cy="1606200"/>
              </a:xfrm>
              <a:prstGeom prst="arc">
                <a:avLst>
                  <a:gd fmla="val 18465979" name="adj1"/>
                  <a:gd fmla="val 285720" name="adj2"/>
                </a:avLst>
              </a:prstGeom>
              <a:noFill/>
              <a:ln cap="flat" cmpd="sng" w="3810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1503" name="Google Shape;1503;p86"/>
            <p:cNvCxnSpPr/>
            <p:nvPr/>
          </p:nvCxnSpPr>
          <p:spPr>
            <a:xfrm rot="10800000">
              <a:off x="1139495" y="1359034"/>
              <a:ext cx="0" cy="6435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04" name="Google Shape;1504;p86"/>
            <p:cNvCxnSpPr/>
            <p:nvPr/>
          </p:nvCxnSpPr>
          <p:spPr>
            <a:xfrm rot="10800000">
              <a:off x="1173763" y="1354154"/>
              <a:ext cx="0" cy="6111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05" name="Google Shape;1505;p86"/>
            <p:cNvCxnSpPr/>
            <p:nvPr/>
          </p:nvCxnSpPr>
          <p:spPr>
            <a:xfrm rot="10800000">
              <a:off x="1208032" y="1356652"/>
              <a:ext cx="0" cy="5859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06" name="Google Shape;1506;p86"/>
            <p:cNvCxnSpPr/>
            <p:nvPr/>
          </p:nvCxnSpPr>
          <p:spPr>
            <a:xfrm rot="10800000">
              <a:off x="1242301" y="1363730"/>
              <a:ext cx="0" cy="5610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07" name="Google Shape;1507;p86"/>
            <p:cNvCxnSpPr/>
            <p:nvPr/>
          </p:nvCxnSpPr>
          <p:spPr>
            <a:xfrm rot="10800000">
              <a:off x="1276569" y="1368572"/>
              <a:ext cx="0" cy="5367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08" name="Google Shape;1508;p86"/>
            <p:cNvCxnSpPr/>
            <p:nvPr/>
          </p:nvCxnSpPr>
          <p:spPr>
            <a:xfrm rot="10800000">
              <a:off x="1310836" y="1381081"/>
              <a:ext cx="0" cy="3792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09" name="Google Shape;1509;p86"/>
            <p:cNvCxnSpPr/>
            <p:nvPr/>
          </p:nvCxnSpPr>
          <p:spPr>
            <a:xfrm rot="10800000">
              <a:off x="1345105" y="1388065"/>
              <a:ext cx="0" cy="2628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10" name="Google Shape;1510;p86"/>
            <p:cNvCxnSpPr/>
            <p:nvPr/>
          </p:nvCxnSpPr>
          <p:spPr>
            <a:xfrm rot="10800000">
              <a:off x="1379373" y="1394105"/>
              <a:ext cx="0" cy="1965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11" name="Google Shape;1511;p86"/>
            <p:cNvCxnSpPr/>
            <p:nvPr/>
          </p:nvCxnSpPr>
          <p:spPr>
            <a:xfrm rot="10800000">
              <a:off x="1413642" y="1416176"/>
              <a:ext cx="0" cy="1323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12" name="Google Shape;1512;p86"/>
            <p:cNvCxnSpPr/>
            <p:nvPr/>
          </p:nvCxnSpPr>
          <p:spPr>
            <a:xfrm rot="10800000">
              <a:off x="1036689" y="1374726"/>
              <a:ext cx="0" cy="7899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13" name="Google Shape;1513;p86"/>
            <p:cNvCxnSpPr/>
            <p:nvPr/>
          </p:nvCxnSpPr>
          <p:spPr>
            <a:xfrm rot="10800000">
              <a:off x="1070957" y="1373594"/>
              <a:ext cx="0" cy="7197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14" name="Google Shape;1514;p86"/>
            <p:cNvCxnSpPr/>
            <p:nvPr/>
          </p:nvCxnSpPr>
          <p:spPr>
            <a:xfrm rot="10800000">
              <a:off x="1105226" y="1367400"/>
              <a:ext cx="0" cy="6789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15" name="Google Shape;1515;p86"/>
            <p:cNvCxnSpPr/>
            <p:nvPr/>
          </p:nvCxnSpPr>
          <p:spPr>
            <a:xfrm rot="10800000">
              <a:off x="1447912" y="1431992"/>
              <a:ext cx="0" cy="741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16" name="Google Shape;1516;p86"/>
            <p:cNvCxnSpPr/>
            <p:nvPr/>
          </p:nvCxnSpPr>
          <p:spPr>
            <a:xfrm rot="10800000">
              <a:off x="831139" y="1514477"/>
              <a:ext cx="0" cy="6939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17" name="Google Shape;1517;p86"/>
            <p:cNvCxnSpPr/>
            <p:nvPr/>
          </p:nvCxnSpPr>
          <p:spPr>
            <a:xfrm rot="10800000">
              <a:off x="865407" y="1475865"/>
              <a:ext cx="0" cy="7617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18" name="Google Shape;1518;p86"/>
            <p:cNvCxnSpPr/>
            <p:nvPr/>
          </p:nvCxnSpPr>
          <p:spPr>
            <a:xfrm rot="10800000">
              <a:off x="899676" y="1450794"/>
              <a:ext cx="0" cy="8127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19" name="Google Shape;1519;p86"/>
            <p:cNvCxnSpPr/>
            <p:nvPr/>
          </p:nvCxnSpPr>
          <p:spPr>
            <a:xfrm rot="10800000">
              <a:off x="933944" y="1431845"/>
              <a:ext cx="0" cy="8592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20" name="Google Shape;1520;p86"/>
            <p:cNvCxnSpPr/>
            <p:nvPr/>
          </p:nvCxnSpPr>
          <p:spPr>
            <a:xfrm rot="10800000">
              <a:off x="968213" y="1414339"/>
              <a:ext cx="0" cy="8913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21" name="Google Shape;1521;p86"/>
            <p:cNvCxnSpPr>
              <a:stCxn id="1501" idx="2"/>
            </p:cNvCxnSpPr>
            <p:nvPr/>
          </p:nvCxnSpPr>
          <p:spPr>
            <a:xfrm flipH="1" rot="10800000">
              <a:off x="1001953" y="1397879"/>
              <a:ext cx="600" cy="9222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22" name="Google Shape;1522;p86"/>
            <p:cNvCxnSpPr/>
            <p:nvPr/>
          </p:nvCxnSpPr>
          <p:spPr>
            <a:xfrm>
              <a:off x="728333" y="1665376"/>
              <a:ext cx="0" cy="3891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23" name="Google Shape;1523;p86"/>
            <p:cNvCxnSpPr/>
            <p:nvPr/>
          </p:nvCxnSpPr>
          <p:spPr>
            <a:xfrm rot="10800000">
              <a:off x="762601" y="1597360"/>
              <a:ext cx="0" cy="5235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24" name="Google Shape;1524;p86"/>
            <p:cNvCxnSpPr/>
            <p:nvPr/>
          </p:nvCxnSpPr>
          <p:spPr>
            <a:xfrm rot="10800000">
              <a:off x="796870" y="1550097"/>
              <a:ext cx="0" cy="6210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25" name="Google Shape;1525;p86"/>
            <p:cNvCxnSpPr/>
            <p:nvPr/>
          </p:nvCxnSpPr>
          <p:spPr>
            <a:xfrm rot="10800000">
              <a:off x="694062" y="1802119"/>
              <a:ext cx="0" cy="1323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526" name="Google Shape;1526;p86"/>
          <p:cNvSpPr/>
          <p:nvPr/>
        </p:nvSpPr>
        <p:spPr>
          <a:xfrm>
            <a:off x="3783997" y="1382024"/>
            <a:ext cx="972900" cy="9729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7" name="Google Shape;1527;p86"/>
          <p:cNvSpPr txBox="1"/>
          <p:nvPr/>
        </p:nvSpPr>
        <p:spPr>
          <a:xfrm>
            <a:off x="3786396" y="1253632"/>
            <a:ext cx="151800" cy="1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28" name="Google Shape;1528;p86"/>
          <p:cNvGrpSpPr/>
          <p:nvPr/>
        </p:nvGrpSpPr>
        <p:grpSpPr>
          <a:xfrm>
            <a:off x="4060045" y="1359141"/>
            <a:ext cx="1269284" cy="1480254"/>
            <a:chOff x="1248950" y="1774293"/>
            <a:chExt cx="2095911" cy="2444277"/>
          </a:xfrm>
        </p:grpSpPr>
        <p:sp>
          <p:nvSpPr>
            <p:cNvPr id="1529" name="Google Shape;1529;p86"/>
            <p:cNvSpPr/>
            <p:nvPr/>
          </p:nvSpPr>
          <p:spPr>
            <a:xfrm>
              <a:off x="1248950" y="2612370"/>
              <a:ext cx="1606200" cy="16062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30" name="Google Shape;1530;p86"/>
            <p:cNvSpPr/>
            <p:nvPr/>
          </p:nvSpPr>
          <p:spPr>
            <a:xfrm>
              <a:off x="1738661" y="1774293"/>
              <a:ext cx="1606200" cy="16062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531" name="Google Shape;1531;p86"/>
          <p:cNvSpPr txBox="1"/>
          <p:nvPr/>
        </p:nvSpPr>
        <p:spPr>
          <a:xfrm>
            <a:off x="5182337" y="1253636"/>
            <a:ext cx="151800" cy="1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2" name="Google Shape;1532;p86"/>
          <p:cNvSpPr txBox="1"/>
          <p:nvPr/>
        </p:nvSpPr>
        <p:spPr>
          <a:xfrm>
            <a:off x="3471307" y="1189800"/>
            <a:ext cx="89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</a:t>
            </a:r>
            <a:endParaRPr/>
          </a:p>
        </p:txBody>
      </p:sp>
      <p:sp>
        <p:nvSpPr>
          <p:cNvPr id="1533" name="Google Shape;1533;p86"/>
          <p:cNvSpPr txBox="1"/>
          <p:nvPr/>
        </p:nvSpPr>
        <p:spPr>
          <a:xfrm>
            <a:off x="3983879" y="2611086"/>
            <a:ext cx="151800" cy="1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34" name="Google Shape;1534;p86"/>
          <p:cNvGrpSpPr/>
          <p:nvPr/>
        </p:nvGrpSpPr>
        <p:grpSpPr>
          <a:xfrm rot="7200044">
            <a:off x="3698888" y="1254360"/>
            <a:ext cx="1574971" cy="1453094"/>
            <a:chOff x="3426555" y="1357800"/>
            <a:chExt cx="1575006" cy="1453126"/>
          </a:xfrm>
        </p:grpSpPr>
        <p:grpSp>
          <p:nvGrpSpPr>
            <p:cNvPr id="1535" name="Google Shape;1535;p86"/>
            <p:cNvGrpSpPr/>
            <p:nvPr/>
          </p:nvGrpSpPr>
          <p:grpSpPr>
            <a:xfrm flipH="1">
              <a:off x="3426555" y="1357800"/>
              <a:ext cx="1575006" cy="1453126"/>
              <a:chOff x="750547" y="1762739"/>
              <a:chExt cx="2600736" cy="2399482"/>
            </a:xfrm>
          </p:grpSpPr>
          <p:grpSp>
            <p:nvGrpSpPr>
              <p:cNvPr id="1536" name="Google Shape;1536;p86"/>
              <p:cNvGrpSpPr/>
              <p:nvPr/>
            </p:nvGrpSpPr>
            <p:grpSpPr>
              <a:xfrm>
                <a:off x="1237142" y="1764453"/>
                <a:ext cx="2114141" cy="2397768"/>
                <a:chOff x="1237142" y="1764453"/>
                <a:chExt cx="2114141" cy="2397768"/>
              </a:xfrm>
            </p:grpSpPr>
            <p:sp>
              <p:nvSpPr>
                <p:cNvPr id="1537" name="Google Shape;1537;p86"/>
                <p:cNvSpPr/>
                <p:nvPr/>
              </p:nvSpPr>
              <p:spPr>
                <a:xfrm>
                  <a:off x="1745083" y="1764453"/>
                  <a:ext cx="1606200" cy="1606200"/>
                </a:xfrm>
                <a:prstGeom prst="arc">
                  <a:avLst>
                    <a:gd fmla="val 4006266" name="adj1"/>
                    <a:gd fmla="val 7732148" name="adj2"/>
                  </a:avLst>
                </a:prstGeom>
                <a:noFill/>
                <a:ln cap="flat" cmpd="sng" w="38100">
                  <a:solidFill>
                    <a:schemeClr val="accent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538" name="Google Shape;1538;p86"/>
                <p:cNvSpPr/>
                <p:nvPr/>
              </p:nvSpPr>
              <p:spPr>
                <a:xfrm>
                  <a:off x="1237142" y="2556021"/>
                  <a:ext cx="1606200" cy="1606200"/>
                </a:xfrm>
                <a:prstGeom prst="arc">
                  <a:avLst>
                    <a:gd fmla="val 17517932" name="adj1"/>
                    <a:gd fmla="val 21411708" name="adj2"/>
                  </a:avLst>
                </a:prstGeom>
                <a:noFill/>
                <a:ln cap="flat" cmpd="sng" w="38100">
                  <a:solidFill>
                    <a:schemeClr val="accent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sp>
            <p:nvSpPr>
              <p:cNvPr id="1539" name="Google Shape;1539;p86"/>
              <p:cNvSpPr/>
              <p:nvPr/>
            </p:nvSpPr>
            <p:spPr>
              <a:xfrm>
                <a:off x="750547" y="1762739"/>
                <a:ext cx="1606200" cy="1606200"/>
              </a:xfrm>
              <a:prstGeom prst="arc">
                <a:avLst>
                  <a:gd fmla="val 178216" name="adj1"/>
                  <a:gd fmla="val 3176238" name="adj2"/>
                </a:avLst>
              </a:prstGeom>
              <a:noFill/>
              <a:ln cap="flat" cmpd="sng" w="3810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1540" name="Google Shape;1540;p86"/>
            <p:cNvCxnSpPr/>
            <p:nvPr/>
          </p:nvCxnSpPr>
          <p:spPr>
            <a:xfrm>
              <a:off x="3869747" y="1984058"/>
              <a:ext cx="0" cy="3480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41" name="Google Shape;1541;p86"/>
            <p:cNvCxnSpPr/>
            <p:nvPr/>
          </p:nvCxnSpPr>
          <p:spPr>
            <a:xfrm>
              <a:off x="3903346" y="1956812"/>
              <a:ext cx="0" cy="3801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42" name="Google Shape;1542;p86"/>
            <p:cNvCxnSpPr/>
            <p:nvPr/>
          </p:nvCxnSpPr>
          <p:spPr>
            <a:xfrm>
              <a:off x="3936941" y="1931292"/>
              <a:ext cx="0" cy="4032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43" name="Google Shape;1543;p86"/>
            <p:cNvCxnSpPr/>
            <p:nvPr/>
          </p:nvCxnSpPr>
          <p:spPr>
            <a:xfrm>
              <a:off x="3970538" y="1904402"/>
              <a:ext cx="0" cy="4233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44" name="Google Shape;1544;p86"/>
            <p:cNvCxnSpPr/>
            <p:nvPr/>
          </p:nvCxnSpPr>
          <p:spPr>
            <a:xfrm>
              <a:off x="4004136" y="1894198"/>
              <a:ext cx="0" cy="4287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45" name="Google Shape;1545;p86"/>
            <p:cNvCxnSpPr/>
            <p:nvPr/>
          </p:nvCxnSpPr>
          <p:spPr>
            <a:xfrm>
              <a:off x="4037733" y="1938817"/>
              <a:ext cx="0" cy="3720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46" name="Google Shape;1546;p86"/>
            <p:cNvCxnSpPr/>
            <p:nvPr/>
          </p:nvCxnSpPr>
          <p:spPr>
            <a:xfrm>
              <a:off x="4071330" y="2046089"/>
              <a:ext cx="0" cy="2577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47" name="Google Shape;1547;p86"/>
            <p:cNvCxnSpPr/>
            <p:nvPr/>
          </p:nvCxnSpPr>
          <p:spPr>
            <a:xfrm>
              <a:off x="4104927" y="2105168"/>
              <a:ext cx="0" cy="1926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48" name="Google Shape;1548;p86"/>
            <p:cNvCxnSpPr/>
            <p:nvPr/>
          </p:nvCxnSpPr>
          <p:spPr>
            <a:xfrm>
              <a:off x="4138524" y="2146472"/>
              <a:ext cx="0" cy="1296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49" name="Google Shape;1549;p86"/>
            <p:cNvCxnSpPr/>
            <p:nvPr/>
          </p:nvCxnSpPr>
          <p:spPr>
            <a:xfrm>
              <a:off x="3768957" y="2143936"/>
              <a:ext cx="0" cy="1731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50" name="Google Shape;1550;p86"/>
            <p:cNvCxnSpPr/>
            <p:nvPr/>
          </p:nvCxnSpPr>
          <p:spPr>
            <a:xfrm>
              <a:off x="3802554" y="2078376"/>
              <a:ext cx="0" cy="2397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51" name="Google Shape;1551;p86"/>
            <p:cNvCxnSpPr/>
            <p:nvPr/>
          </p:nvCxnSpPr>
          <p:spPr>
            <a:xfrm>
              <a:off x="3836152" y="2029517"/>
              <a:ext cx="0" cy="2943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52" name="Google Shape;1552;p86"/>
            <p:cNvCxnSpPr/>
            <p:nvPr/>
          </p:nvCxnSpPr>
          <p:spPr>
            <a:xfrm>
              <a:off x="4172123" y="2188025"/>
              <a:ext cx="0" cy="726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553" name="Google Shape;1553;p86"/>
          <p:cNvSpPr/>
          <p:nvPr/>
        </p:nvSpPr>
        <p:spPr>
          <a:xfrm>
            <a:off x="6696385" y="1259614"/>
            <a:ext cx="1838400" cy="1677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4" name="Google Shape;1554;p86"/>
          <p:cNvSpPr txBox="1"/>
          <p:nvPr/>
        </p:nvSpPr>
        <p:spPr>
          <a:xfrm>
            <a:off x="6845015" y="1276907"/>
            <a:ext cx="151800" cy="1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55" name="Google Shape;1555;p86"/>
          <p:cNvGrpSpPr/>
          <p:nvPr/>
        </p:nvGrpSpPr>
        <p:grpSpPr>
          <a:xfrm>
            <a:off x="7118664" y="1382416"/>
            <a:ext cx="1269284" cy="1480254"/>
            <a:chOff x="1248950" y="1774293"/>
            <a:chExt cx="2095911" cy="2444277"/>
          </a:xfrm>
        </p:grpSpPr>
        <p:sp>
          <p:nvSpPr>
            <p:cNvPr id="1556" name="Google Shape;1556;p86"/>
            <p:cNvSpPr/>
            <p:nvPr/>
          </p:nvSpPr>
          <p:spPr>
            <a:xfrm>
              <a:off x="1248950" y="2612370"/>
              <a:ext cx="1606200" cy="16062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57" name="Google Shape;1557;p86"/>
            <p:cNvSpPr/>
            <p:nvPr/>
          </p:nvSpPr>
          <p:spPr>
            <a:xfrm>
              <a:off x="1738661" y="1774293"/>
              <a:ext cx="1606200" cy="16062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558" name="Google Shape;1558;p86"/>
          <p:cNvSpPr txBox="1"/>
          <p:nvPr/>
        </p:nvSpPr>
        <p:spPr>
          <a:xfrm>
            <a:off x="8240955" y="1276911"/>
            <a:ext cx="151800" cy="1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9" name="Google Shape;1559;p86"/>
          <p:cNvSpPr txBox="1"/>
          <p:nvPr/>
        </p:nvSpPr>
        <p:spPr>
          <a:xfrm>
            <a:off x="6529925" y="1213075"/>
            <a:ext cx="89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</a:t>
            </a:r>
            <a:endParaRPr/>
          </a:p>
        </p:txBody>
      </p:sp>
      <p:sp>
        <p:nvSpPr>
          <p:cNvPr id="1560" name="Google Shape;1560;p86"/>
          <p:cNvSpPr txBox="1"/>
          <p:nvPr/>
        </p:nvSpPr>
        <p:spPr>
          <a:xfrm>
            <a:off x="7042498" y="2634361"/>
            <a:ext cx="151800" cy="1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1" name="Google Shape;1561;p86"/>
          <p:cNvSpPr/>
          <p:nvPr/>
        </p:nvSpPr>
        <p:spPr>
          <a:xfrm>
            <a:off x="6842616" y="1405299"/>
            <a:ext cx="972900" cy="972900"/>
          </a:xfrm>
          <a:prstGeom prst="ellipse">
            <a:avLst/>
          </a:prstGeom>
          <a:solidFill>
            <a:schemeClr val="accent4"/>
          </a:solidFill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2" name="Google Shape;1562;p86"/>
          <p:cNvSpPr txBox="1"/>
          <p:nvPr>
            <p:ph idx="1" type="body"/>
          </p:nvPr>
        </p:nvSpPr>
        <p:spPr>
          <a:xfrm>
            <a:off x="324000" y="3397200"/>
            <a:ext cx="2471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natiijooyinka dhacdada A</a:t>
            </a:r>
            <a:endParaRPr sz="1800"/>
          </a:p>
        </p:txBody>
      </p:sp>
      <p:sp>
        <p:nvSpPr>
          <p:cNvPr id="1563" name="Google Shape;1563;p86"/>
          <p:cNvSpPr txBox="1"/>
          <p:nvPr>
            <p:ph idx="1" type="body"/>
          </p:nvPr>
        </p:nvSpPr>
        <p:spPr>
          <a:xfrm>
            <a:off x="3336300" y="3397200"/>
            <a:ext cx="2471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natiijooyinka dhacdada B kaliya</a:t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564" name="Google Shape;1564;p86"/>
          <p:cNvSpPr txBox="1"/>
          <p:nvPr>
            <p:ph idx="1" type="body"/>
          </p:nvPr>
        </p:nvSpPr>
        <p:spPr>
          <a:xfrm>
            <a:off x="6460500" y="3397200"/>
            <a:ext cx="2471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natiijooyinka dhacdada A iyo dhacdada B laakiin ma aha dhacdada C</a:t>
            </a:r>
            <a:endParaRPr sz="18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8" name="Shape 1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9" name="Google Shape;1569;p8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Jaantusyada Venn (Venn diagrams)</a:t>
            </a:r>
            <a:endParaRPr/>
          </a:p>
        </p:txBody>
      </p:sp>
      <p:sp>
        <p:nvSpPr>
          <p:cNvPr id="1570" name="Google Shape;1570;p87"/>
          <p:cNvSpPr txBox="1"/>
          <p:nvPr>
            <p:ph idx="1" type="body"/>
          </p:nvPr>
        </p:nvSpPr>
        <p:spPr>
          <a:xfrm>
            <a:off x="324000" y="759300"/>
            <a:ext cx="8237700" cy="15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1) Wareeggu wuxuu leeyahay natiijooyin suurtagal ah {3, 5, 6, 8, 10, 12, 15, 18, 20, 25}.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Dhacdada A = {tirooyin khariijin ah}, dhacdada B = {tirooyinka 30 qaybiya} iyo dhacdada C = {tirooyinka 3 ku dhufan}.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Sawir jaantus Venn (Venn diagram) si aad u muujiso macluumaadkan.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571" name="Google Shape;1571;p87"/>
          <p:cNvSpPr/>
          <p:nvPr/>
        </p:nvSpPr>
        <p:spPr>
          <a:xfrm>
            <a:off x="3341740" y="3208649"/>
            <a:ext cx="1756800" cy="13143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2" name="Google Shape;1572;p87"/>
          <p:cNvSpPr/>
          <p:nvPr/>
        </p:nvSpPr>
        <p:spPr>
          <a:xfrm>
            <a:off x="2606134" y="2449776"/>
            <a:ext cx="3161700" cy="22008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3" name="Google Shape;1573;p87"/>
          <p:cNvSpPr txBox="1"/>
          <p:nvPr/>
        </p:nvSpPr>
        <p:spPr>
          <a:xfrm>
            <a:off x="2416350" y="2400825"/>
            <a:ext cx="189600" cy="2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4" name="Google Shape;1574;p87"/>
          <p:cNvSpPr/>
          <p:nvPr/>
        </p:nvSpPr>
        <p:spPr>
          <a:xfrm>
            <a:off x="2761865" y="2588217"/>
            <a:ext cx="1756800" cy="13143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5" name="Google Shape;1575;p87"/>
          <p:cNvSpPr txBox="1"/>
          <p:nvPr/>
        </p:nvSpPr>
        <p:spPr>
          <a:xfrm>
            <a:off x="2816610" y="2564467"/>
            <a:ext cx="274200" cy="2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76" name="Google Shape;1576;p87"/>
          <p:cNvSpPr/>
          <p:nvPr/>
        </p:nvSpPr>
        <p:spPr>
          <a:xfrm>
            <a:off x="3853268" y="2588217"/>
            <a:ext cx="1756800" cy="13143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7" name="Google Shape;1577;p87"/>
          <p:cNvSpPr txBox="1"/>
          <p:nvPr/>
        </p:nvSpPr>
        <p:spPr>
          <a:xfrm>
            <a:off x="5366895" y="2548934"/>
            <a:ext cx="274200" cy="2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B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78" name="Google Shape;1578;p87"/>
          <p:cNvSpPr txBox="1"/>
          <p:nvPr/>
        </p:nvSpPr>
        <p:spPr>
          <a:xfrm>
            <a:off x="4739623" y="2968575"/>
            <a:ext cx="390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10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79" name="Google Shape;1579;p87"/>
          <p:cNvSpPr txBox="1"/>
          <p:nvPr/>
        </p:nvSpPr>
        <p:spPr>
          <a:xfrm>
            <a:off x="4621271" y="3472200"/>
            <a:ext cx="22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80" name="Google Shape;1580;p87"/>
          <p:cNvSpPr txBox="1"/>
          <p:nvPr/>
        </p:nvSpPr>
        <p:spPr>
          <a:xfrm>
            <a:off x="3738093" y="3989850"/>
            <a:ext cx="27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18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81" name="Google Shape;1581;p87"/>
          <p:cNvSpPr txBox="1"/>
          <p:nvPr/>
        </p:nvSpPr>
        <p:spPr>
          <a:xfrm>
            <a:off x="4212475" y="4057500"/>
            <a:ext cx="343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12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82" name="Google Shape;1582;p87"/>
          <p:cNvSpPr txBox="1"/>
          <p:nvPr/>
        </p:nvSpPr>
        <p:spPr>
          <a:xfrm>
            <a:off x="3341748" y="4263368"/>
            <a:ext cx="274200" cy="2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C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83" name="Google Shape;1583;p87"/>
          <p:cNvSpPr txBox="1"/>
          <p:nvPr/>
        </p:nvSpPr>
        <p:spPr>
          <a:xfrm>
            <a:off x="4090676" y="2861275"/>
            <a:ext cx="22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84" name="Google Shape;1584;p87"/>
          <p:cNvSpPr txBox="1"/>
          <p:nvPr/>
        </p:nvSpPr>
        <p:spPr>
          <a:xfrm>
            <a:off x="3938280" y="3240000"/>
            <a:ext cx="27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85" name="Google Shape;1585;p87"/>
          <p:cNvSpPr txBox="1"/>
          <p:nvPr/>
        </p:nvSpPr>
        <p:spPr>
          <a:xfrm>
            <a:off x="4182900" y="3316200"/>
            <a:ext cx="27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15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86" name="Google Shape;1586;p87"/>
          <p:cNvSpPr txBox="1"/>
          <p:nvPr/>
        </p:nvSpPr>
        <p:spPr>
          <a:xfrm>
            <a:off x="2816594" y="4235475"/>
            <a:ext cx="27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8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87" name="Google Shape;1587;p87"/>
          <p:cNvSpPr txBox="1"/>
          <p:nvPr/>
        </p:nvSpPr>
        <p:spPr>
          <a:xfrm>
            <a:off x="5204944" y="4235475"/>
            <a:ext cx="343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20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88" name="Google Shape;1588;p87"/>
          <p:cNvSpPr txBox="1"/>
          <p:nvPr/>
        </p:nvSpPr>
        <p:spPr>
          <a:xfrm>
            <a:off x="3043844" y="3010400"/>
            <a:ext cx="343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25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2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" name="Google Shape;1593;p8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Jaantusyada Venn (Venn diagrams)</a:t>
            </a:r>
            <a:endParaRPr/>
          </a:p>
        </p:txBody>
      </p:sp>
      <p:sp>
        <p:nvSpPr>
          <p:cNvPr id="1594" name="Google Shape;1594;p88"/>
          <p:cNvSpPr txBox="1"/>
          <p:nvPr>
            <p:ph idx="1" type="body"/>
          </p:nvPr>
        </p:nvSpPr>
        <p:spPr>
          <a:xfrm>
            <a:off x="324000" y="759300"/>
            <a:ext cx="8237700" cy="152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2) Waxaa jira 20 kaad oo ciyaar ah. Kaad kastaa waa mid cas (R) ama madow (B) iyo tiro 1 ilaa 10. Tusaale, R3 waa kaad cas oo tiro 3 ah.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Dhacdada A = {kaadaha madow}, dhacdada B = {tirooyin siman} iyo dhacdada C = {tirooyinka 10 qaybiya}.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Sawir jaantus Venn (Venn diagram) si aad u muujiso macluumaadkan.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595" name="Google Shape;1595;p88"/>
          <p:cNvSpPr/>
          <p:nvPr/>
        </p:nvSpPr>
        <p:spPr>
          <a:xfrm>
            <a:off x="2751188" y="3361048"/>
            <a:ext cx="2184300" cy="13143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6" name="Google Shape;1596;p88"/>
          <p:cNvSpPr/>
          <p:nvPr/>
        </p:nvSpPr>
        <p:spPr>
          <a:xfrm>
            <a:off x="1836527" y="2602176"/>
            <a:ext cx="3931200" cy="22008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7" name="Google Shape;1597;p88"/>
          <p:cNvSpPr txBox="1"/>
          <p:nvPr/>
        </p:nvSpPr>
        <p:spPr>
          <a:xfrm>
            <a:off x="1600548" y="2553225"/>
            <a:ext cx="235800" cy="2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8" name="Google Shape;1598;p88"/>
          <p:cNvSpPr/>
          <p:nvPr/>
        </p:nvSpPr>
        <p:spPr>
          <a:xfrm>
            <a:off x="2069013" y="2740617"/>
            <a:ext cx="2184300" cy="13143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9" name="Google Shape;1599;p88"/>
          <p:cNvSpPr txBox="1"/>
          <p:nvPr/>
        </p:nvSpPr>
        <p:spPr>
          <a:xfrm>
            <a:off x="2098236" y="2716867"/>
            <a:ext cx="340800" cy="2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00" name="Google Shape;1600;p88"/>
          <p:cNvSpPr/>
          <p:nvPr/>
        </p:nvSpPr>
        <p:spPr>
          <a:xfrm>
            <a:off x="3325072" y="2740617"/>
            <a:ext cx="2184300" cy="13143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1" name="Google Shape;1601;p88"/>
          <p:cNvSpPr txBox="1"/>
          <p:nvPr/>
        </p:nvSpPr>
        <p:spPr>
          <a:xfrm>
            <a:off x="5269291" y="2701334"/>
            <a:ext cx="340800" cy="2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B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02" name="Google Shape;1602;p88"/>
          <p:cNvSpPr txBox="1"/>
          <p:nvPr/>
        </p:nvSpPr>
        <p:spPr>
          <a:xfrm>
            <a:off x="5226211" y="4054924"/>
            <a:ext cx="4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R7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03" name="Google Shape;1603;p88"/>
          <p:cNvSpPr txBox="1"/>
          <p:nvPr/>
        </p:nvSpPr>
        <p:spPr>
          <a:xfrm>
            <a:off x="4681474" y="2919175"/>
            <a:ext cx="427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R8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04" name="Google Shape;1604;p88"/>
          <p:cNvSpPr txBox="1"/>
          <p:nvPr/>
        </p:nvSpPr>
        <p:spPr>
          <a:xfrm>
            <a:off x="5226215" y="4415774"/>
            <a:ext cx="427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R3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05" name="Google Shape;1605;p88"/>
          <p:cNvSpPr txBox="1"/>
          <p:nvPr/>
        </p:nvSpPr>
        <p:spPr>
          <a:xfrm>
            <a:off x="1931606" y="4415799"/>
            <a:ext cx="427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R9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06" name="Google Shape;1606;p88"/>
          <p:cNvSpPr txBox="1"/>
          <p:nvPr/>
        </p:nvSpPr>
        <p:spPr>
          <a:xfrm>
            <a:off x="2751199" y="4415767"/>
            <a:ext cx="340800" cy="2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C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07" name="Google Shape;1607;p88"/>
          <p:cNvSpPr txBox="1"/>
          <p:nvPr/>
        </p:nvSpPr>
        <p:spPr>
          <a:xfrm>
            <a:off x="4935627" y="3312987"/>
            <a:ext cx="427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R4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08" name="Google Shape;1608;p88"/>
          <p:cNvSpPr txBox="1"/>
          <p:nvPr/>
        </p:nvSpPr>
        <p:spPr>
          <a:xfrm>
            <a:off x="4178157" y="2805225"/>
            <a:ext cx="583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R6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09" name="Google Shape;1609;p88"/>
          <p:cNvSpPr txBox="1"/>
          <p:nvPr/>
        </p:nvSpPr>
        <p:spPr>
          <a:xfrm>
            <a:off x="3092145" y="4107974"/>
            <a:ext cx="4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R5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10" name="Google Shape;1610;p88"/>
          <p:cNvSpPr txBox="1"/>
          <p:nvPr/>
        </p:nvSpPr>
        <p:spPr>
          <a:xfrm>
            <a:off x="4245769" y="3509826"/>
            <a:ext cx="427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R2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11" name="Google Shape;1611;p88"/>
          <p:cNvSpPr txBox="1"/>
          <p:nvPr/>
        </p:nvSpPr>
        <p:spPr>
          <a:xfrm>
            <a:off x="4405681" y="3782999"/>
            <a:ext cx="583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R10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12" name="Google Shape;1612;p88"/>
          <p:cNvSpPr txBox="1"/>
          <p:nvPr/>
        </p:nvSpPr>
        <p:spPr>
          <a:xfrm>
            <a:off x="4067345" y="4107974"/>
            <a:ext cx="427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R1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13" name="Google Shape;1613;p88"/>
          <p:cNvSpPr txBox="1"/>
          <p:nvPr/>
        </p:nvSpPr>
        <p:spPr>
          <a:xfrm>
            <a:off x="2665035" y="3243875"/>
            <a:ext cx="427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3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14" name="Google Shape;1614;p88"/>
          <p:cNvSpPr txBox="1"/>
          <p:nvPr/>
        </p:nvSpPr>
        <p:spPr>
          <a:xfrm>
            <a:off x="3639208" y="3595439"/>
            <a:ext cx="427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2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15" name="Google Shape;1615;p88"/>
          <p:cNvSpPr txBox="1"/>
          <p:nvPr/>
        </p:nvSpPr>
        <p:spPr>
          <a:xfrm>
            <a:off x="3104267" y="3509326"/>
            <a:ext cx="427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1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16" name="Google Shape;1616;p88"/>
          <p:cNvSpPr txBox="1"/>
          <p:nvPr/>
        </p:nvSpPr>
        <p:spPr>
          <a:xfrm>
            <a:off x="3185492" y="2844450"/>
            <a:ext cx="4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7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17" name="Google Shape;1617;p88"/>
          <p:cNvSpPr txBox="1"/>
          <p:nvPr/>
        </p:nvSpPr>
        <p:spPr>
          <a:xfrm>
            <a:off x="3414493" y="3110085"/>
            <a:ext cx="427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8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18" name="Google Shape;1618;p88"/>
          <p:cNvSpPr txBox="1"/>
          <p:nvPr/>
        </p:nvSpPr>
        <p:spPr>
          <a:xfrm>
            <a:off x="2465776" y="2919175"/>
            <a:ext cx="427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9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19" name="Google Shape;1619;p88"/>
          <p:cNvSpPr txBox="1"/>
          <p:nvPr/>
        </p:nvSpPr>
        <p:spPr>
          <a:xfrm>
            <a:off x="3635778" y="2888094"/>
            <a:ext cx="427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4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20" name="Google Shape;1620;p88"/>
          <p:cNvSpPr txBox="1"/>
          <p:nvPr/>
        </p:nvSpPr>
        <p:spPr>
          <a:xfrm>
            <a:off x="3858092" y="3087866"/>
            <a:ext cx="583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6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21" name="Google Shape;1621;p88"/>
          <p:cNvSpPr txBox="1"/>
          <p:nvPr/>
        </p:nvSpPr>
        <p:spPr>
          <a:xfrm>
            <a:off x="2785162" y="3752124"/>
            <a:ext cx="48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5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22" name="Google Shape;1622;p88"/>
          <p:cNvSpPr txBox="1"/>
          <p:nvPr/>
        </p:nvSpPr>
        <p:spPr>
          <a:xfrm>
            <a:off x="3468896" y="3359438"/>
            <a:ext cx="583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10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6" name="Shape 1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7" name="Google Shape;1627;p89"/>
          <p:cNvSpPr/>
          <p:nvPr/>
        </p:nvSpPr>
        <p:spPr>
          <a:xfrm>
            <a:off x="3637767" y="1236339"/>
            <a:ext cx="1838400" cy="1677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8" name="Google Shape;1628;p89"/>
          <p:cNvSpPr/>
          <p:nvPr/>
        </p:nvSpPr>
        <p:spPr>
          <a:xfrm>
            <a:off x="567537" y="1223961"/>
            <a:ext cx="1875300" cy="17112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9" name="Google Shape;1629;p8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Jaantusyada Venn (Venn diagrams)</a:t>
            </a:r>
            <a:endParaRPr/>
          </a:p>
        </p:txBody>
      </p:sp>
      <p:sp>
        <p:nvSpPr>
          <p:cNvPr id="1630" name="Google Shape;1630;p8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3) Ku xidh weedhaha meelaha hadhka leh.</a:t>
            </a:r>
            <a:endParaRPr sz="1800"/>
          </a:p>
        </p:txBody>
      </p:sp>
      <p:sp>
        <p:nvSpPr>
          <p:cNvPr id="1631" name="Google Shape;1631;p89"/>
          <p:cNvSpPr/>
          <p:nvPr/>
        </p:nvSpPr>
        <p:spPr>
          <a:xfrm>
            <a:off x="688875" y="1362575"/>
            <a:ext cx="992100" cy="9921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2" name="Google Shape;1632;p89"/>
          <p:cNvSpPr txBox="1"/>
          <p:nvPr/>
        </p:nvSpPr>
        <p:spPr>
          <a:xfrm>
            <a:off x="722464" y="1256431"/>
            <a:ext cx="154800" cy="1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33" name="Google Shape;1633;p89"/>
          <p:cNvGrpSpPr/>
          <p:nvPr/>
        </p:nvGrpSpPr>
        <p:grpSpPr>
          <a:xfrm>
            <a:off x="1001578" y="1362519"/>
            <a:ext cx="1291317" cy="1479886"/>
            <a:chOff x="1248950" y="1774293"/>
            <a:chExt cx="2090525" cy="2395800"/>
          </a:xfrm>
        </p:grpSpPr>
        <p:sp>
          <p:nvSpPr>
            <p:cNvPr id="1634" name="Google Shape;1634;p89"/>
            <p:cNvSpPr/>
            <p:nvPr/>
          </p:nvSpPr>
          <p:spPr>
            <a:xfrm>
              <a:off x="1248950" y="2563893"/>
              <a:ext cx="1606200" cy="16062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35" name="Google Shape;1635;p89"/>
            <p:cNvSpPr/>
            <p:nvPr/>
          </p:nvSpPr>
          <p:spPr>
            <a:xfrm>
              <a:off x="1733275" y="1774293"/>
              <a:ext cx="1606200" cy="16062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36" name="Google Shape;1636;p89"/>
          <p:cNvSpPr txBox="1"/>
          <p:nvPr/>
        </p:nvSpPr>
        <p:spPr>
          <a:xfrm>
            <a:off x="2146304" y="1256435"/>
            <a:ext cx="154800" cy="1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7" name="Google Shape;1637;p89"/>
          <p:cNvSpPr txBox="1"/>
          <p:nvPr/>
        </p:nvSpPr>
        <p:spPr>
          <a:xfrm>
            <a:off x="402600" y="1189800"/>
            <a:ext cx="91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</a:t>
            </a:r>
            <a:endParaRPr/>
          </a:p>
        </p:txBody>
      </p:sp>
      <p:sp>
        <p:nvSpPr>
          <p:cNvPr id="1638" name="Google Shape;1638;p89"/>
          <p:cNvSpPr txBox="1"/>
          <p:nvPr/>
        </p:nvSpPr>
        <p:spPr>
          <a:xfrm>
            <a:off x="925417" y="2639492"/>
            <a:ext cx="154800" cy="1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39" name="Google Shape;1639;p89"/>
          <p:cNvGrpSpPr/>
          <p:nvPr/>
        </p:nvGrpSpPr>
        <p:grpSpPr>
          <a:xfrm flipH="1">
            <a:off x="687455" y="1354154"/>
            <a:ext cx="1606475" cy="1489157"/>
            <a:chOff x="687455" y="1354154"/>
            <a:chExt cx="1606475" cy="1489157"/>
          </a:xfrm>
        </p:grpSpPr>
        <p:grpSp>
          <p:nvGrpSpPr>
            <p:cNvPr id="1640" name="Google Shape;1640;p89"/>
            <p:cNvGrpSpPr/>
            <p:nvPr/>
          </p:nvGrpSpPr>
          <p:grpSpPr>
            <a:xfrm flipH="1">
              <a:off x="687455" y="1361151"/>
              <a:ext cx="1606475" cy="1482160"/>
              <a:chOff x="750547" y="1762739"/>
              <a:chExt cx="2600736" cy="2399482"/>
            </a:xfrm>
          </p:grpSpPr>
          <p:grpSp>
            <p:nvGrpSpPr>
              <p:cNvPr id="1641" name="Google Shape;1641;p89"/>
              <p:cNvGrpSpPr/>
              <p:nvPr/>
            </p:nvGrpSpPr>
            <p:grpSpPr>
              <a:xfrm>
                <a:off x="1237142" y="1764453"/>
                <a:ext cx="2114141" cy="2397768"/>
                <a:chOff x="1237142" y="1764453"/>
                <a:chExt cx="2114141" cy="2397768"/>
              </a:xfrm>
            </p:grpSpPr>
            <p:sp>
              <p:nvSpPr>
                <p:cNvPr id="1642" name="Google Shape;1642;p89"/>
                <p:cNvSpPr/>
                <p:nvPr/>
              </p:nvSpPr>
              <p:spPr>
                <a:xfrm>
                  <a:off x="1745083" y="1764453"/>
                  <a:ext cx="1606200" cy="1606200"/>
                </a:xfrm>
                <a:prstGeom prst="arc">
                  <a:avLst>
                    <a:gd fmla="val 13816252" name="adj1"/>
                    <a:gd fmla="val 4175238" name="adj2"/>
                  </a:avLst>
                </a:prstGeom>
                <a:noFill/>
                <a:ln cap="flat" cmpd="sng" w="38100">
                  <a:solidFill>
                    <a:schemeClr val="accent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643" name="Google Shape;1643;p89"/>
                <p:cNvSpPr/>
                <p:nvPr/>
              </p:nvSpPr>
              <p:spPr>
                <a:xfrm>
                  <a:off x="1237142" y="2556021"/>
                  <a:ext cx="1606200" cy="1606200"/>
                </a:xfrm>
                <a:prstGeom prst="arc">
                  <a:avLst>
                    <a:gd fmla="val 17517932" name="adj1"/>
                    <a:gd fmla="val 21411708" name="adj2"/>
                  </a:avLst>
                </a:prstGeom>
                <a:noFill/>
                <a:ln cap="flat" cmpd="sng" w="38100">
                  <a:solidFill>
                    <a:schemeClr val="accent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sp>
            <p:nvSpPr>
              <p:cNvPr id="1644" name="Google Shape;1644;p89"/>
              <p:cNvSpPr/>
              <p:nvPr/>
            </p:nvSpPr>
            <p:spPr>
              <a:xfrm>
                <a:off x="750547" y="1762739"/>
                <a:ext cx="1606200" cy="1606200"/>
              </a:xfrm>
              <a:prstGeom prst="arc">
                <a:avLst>
                  <a:gd fmla="val 18465979" name="adj1"/>
                  <a:gd fmla="val 285720" name="adj2"/>
                </a:avLst>
              </a:prstGeom>
              <a:noFill/>
              <a:ln cap="flat" cmpd="sng" w="3810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1645" name="Google Shape;1645;p89"/>
            <p:cNvCxnSpPr/>
            <p:nvPr/>
          </p:nvCxnSpPr>
          <p:spPr>
            <a:xfrm rot="10800000">
              <a:off x="1139495" y="1359034"/>
              <a:ext cx="0" cy="6435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46" name="Google Shape;1646;p89"/>
            <p:cNvCxnSpPr/>
            <p:nvPr/>
          </p:nvCxnSpPr>
          <p:spPr>
            <a:xfrm rot="10800000">
              <a:off x="1173763" y="1354154"/>
              <a:ext cx="0" cy="6111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47" name="Google Shape;1647;p89"/>
            <p:cNvCxnSpPr/>
            <p:nvPr/>
          </p:nvCxnSpPr>
          <p:spPr>
            <a:xfrm rot="10800000">
              <a:off x="1208032" y="1356652"/>
              <a:ext cx="0" cy="5859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48" name="Google Shape;1648;p89"/>
            <p:cNvCxnSpPr/>
            <p:nvPr/>
          </p:nvCxnSpPr>
          <p:spPr>
            <a:xfrm rot="10800000">
              <a:off x="1242301" y="1363730"/>
              <a:ext cx="0" cy="5610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49" name="Google Shape;1649;p89"/>
            <p:cNvCxnSpPr/>
            <p:nvPr/>
          </p:nvCxnSpPr>
          <p:spPr>
            <a:xfrm rot="10800000">
              <a:off x="1276569" y="1368572"/>
              <a:ext cx="0" cy="5367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50" name="Google Shape;1650;p89"/>
            <p:cNvCxnSpPr/>
            <p:nvPr/>
          </p:nvCxnSpPr>
          <p:spPr>
            <a:xfrm rot="10800000">
              <a:off x="1310836" y="1381081"/>
              <a:ext cx="0" cy="3792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51" name="Google Shape;1651;p89"/>
            <p:cNvCxnSpPr/>
            <p:nvPr/>
          </p:nvCxnSpPr>
          <p:spPr>
            <a:xfrm rot="10800000">
              <a:off x="1345105" y="1388065"/>
              <a:ext cx="0" cy="2628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52" name="Google Shape;1652;p89"/>
            <p:cNvCxnSpPr/>
            <p:nvPr/>
          </p:nvCxnSpPr>
          <p:spPr>
            <a:xfrm rot="10800000">
              <a:off x="1379373" y="1394105"/>
              <a:ext cx="0" cy="1965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53" name="Google Shape;1653;p89"/>
            <p:cNvCxnSpPr/>
            <p:nvPr/>
          </p:nvCxnSpPr>
          <p:spPr>
            <a:xfrm rot="10800000">
              <a:off x="1413642" y="1416176"/>
              <a:ext cx="0" cy="1323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54" name="Google Shape;1654;p89"/>
            <p:cNvCxnSpPr/>
            <p:nvPr/>
          </p:nvCxnSpPr>
          <p:spPr>
            <a:xfrm rot="10800000">
              <a:off x="1036689" y="1374726"/>
              <a:ext cx="0" cy="7899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55" name="Google Shape;1655;p89"/>
            <p:cNvCxnSpPr/>
            <p:nvPr/>
          </p:nvCxnSpPr>
          <p:spPr>
            <a:xfrm rot="10800000">
              <a:off x="1070957" y="1373594"/>
              <a:ext cx="0" cy="7197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56" name="Google Shape;1656;p89"/>
            <p:cNvCxnSpPr/>
            <p:nvPr/>
          </p:nvCxnSpPr>
          <p:spPr>
            <a:xfrm rot="10800000">
              <a:off x="1105226" y="1367400"/>
              <a:ext cx="0" cy="6789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57" name="Google Shape;1657;p89"/>
            <p:cNvCxnSpPr/>
            <p:nvPr/>
          </p:nvCxnSpPr>
          <p:spPr>
            <a:xfrm rot="10800000">
              <a:off x="1447912" y="1431992"/>
              <a:ext cx="0" cy="741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58" name="Google Shape;1658;p89"/>
            <p:cNvCxnSpPr/>
            <p:nvPr/>
          </p:nvCxnSpPr>
          <p:spPr>
            <a:xfrm rot="10800000">
              <a:off x="831139" y="1514477"/>
              <a:ext cx="0" cy="6939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59" name="Google Shape;1659;p89"/>
            <p:cNvCxnSpPr/>
            <p:nvPr/>
          </p:nvCxnSpPr>
          <p:spPr>
            <a:xfrm rot="10800000">
              <a:off x="865407" y="1475865"/>
              <a:ext cx="0" cy="7617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60" name="Google Shape;1660;p89"/>
            <p:cNvCxnSpPr/>
            <p:nvPr/>
          </p:nvCxnSpPr>
          <p:spPr>
            <a:xfrm rot="10800000">
              <a:off x="899676" y="1450794"/>
              <a:ext cx="0" cy="8127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61" name="Google Shape;1661;p89"/>
            <p:cNvCxnSpPr/>
            <p:nvPr/>
          </p:nvCxnSpPr>
          <p:spPr>
            <a:xfrm rot="10800000">
              <a:off x="933944" y="1431845"/>
              <a:ext cx="0" cy="8592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62" name="Google Shape;1662;p89"/>
            <p:cNvCxnSpPr/>
            <p:nvPr/>
          </p:nvCxnSpPr>
          <p:spPr>
            <a:xfrm rot="10800000">
              <a:off x="968213" y="1414339"/>
              <a:ext cx="0" cy="8913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63" name="Google Shape;1663;p89"/>
            <p:cNvCxnSpPr>
              <a:stCxn id="1643" idx="2"/>
            </p:cNvCxnSpPr>
            <p:nvPr/>
          </p:nvCxnSpPr>
          <p:spPr>
            <a:xfrm flipH="1" rot="10800000">
              <a:off x="1001953" y="1397879"/>
              <a:ext cx="600" cy="9222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64" name="Google Shape;1664;p89"/>
            <p:cNvCxnSpPr/>
            <p:nvPr/>
          </p:nvCxnSpPr>
          <p:spPr>
            <a:xfrm>
              <a:off x="728333" y="1665376"/>
              <a:ext cx="0" cy="3891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65" name="Google Shape;1665;p89"/>
            <p:cNvCxnSpPr/>
            <p:nvPr/>
          </p:nvCxnSpPr>
          <p:spPr>
            <a:xfrm rot="10800000">
              <a:off x="762601" y="1597360"/>
              <a:ext cx="0" cy="5235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66" name="Google Shape;1666;p89"/>
            <p:cNvCxnSpPr/>
            <p:nvPr/>
          </p:nvCxnSpPr>
          <p:spPr>
            <a:xfrm rot="10800000">
              <a:off x="796870" y="1550097"/>
              <a:ext cx="0" cy="6210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67" name="Google Shape;1667;p89"/>
            <p:cNvCxnSpPr/>
            <p:nvPr/>
          </p:nvCxnSpPr>
          <p:spPr>
            <a:xfrm rot="10800000">
              <a:off x="694062" y="1802119"/>
              <a:ext cx="0" cy="1323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668" name="Google Shape;1668;p89"/>
          <p:cNvSpPr/>
          <p:nvPr/>
        </p:nvSpPr>
        <p:spPr>
          <a:xfrm>
            <a:off x="3783997" y="1382024"/>
            <a:ext cx="972900" cy="9729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9" name="Google Shape;1669;p89"/>
          <p:cNvSpPr txBox="1"/>
          <p:nvPr/>
        </p:nvSpPr>
        <p:spPr>
          <a:xfrm>
            <a:off x="3786396" y="1253632"/>
            <a:ext cx="151800" cy="1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70" name="Google Shape;1670;p89"/>
          <p:cNvGrpSpPr/>
          <p:nvPr/>
        </p:nvGrpSpPr>
        <p:grpSpPr>
          <a:xfrm>
            <a:off x="4060045" y="1359141"/>
            <a:ext cx="1269284" cy="1480254"/>
            <a:chOff x="1248950" y="1774293"/>
            <a:chExt cx="2095911" cy="2444277"/>
          </a:xfrm>
        </p:grpSpPr>
        <p:sp>
          <p:nvSpPr>
            <p:cNvPr id="1671" name="Google Shape;1671;p89"/>
            <p:cNvSpPr/>
            <p:nvPr/>
          </p:nvSpPr>
          <p:spPr>
            <a:xfrm>
              <a:off x="1248950" y="2612370"/>
              <a:ext cx="1606200" cy="16062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72" name="Google Shape;1672;p89"/>
            <p:cNvSpPr/>
            <p:nvPr/>
          </p:nvSpPr>
          <p:spPr>
            <a:xfrm>
              <a:off x="1738661" y="1774293"/>
              <a:ext cx="1606200" cy="16062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73" name="Google Shape;1673;p89"/>
          <p:cNvSpPr txBox="1"/>
          <p:nvPr/>
        </p:nvSpPr>
        <p:spPr>
          <a:xfrm>
            <a:off x="5182337" y="1253636"/>
            <a:ext cx="151800" cy="1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4" name="Google Shape;1674;p89"/>
          <p:cNvSpPr txBox="1"/>
          <p:nvPr/>
        </p:nvSpPr>
        <p:spPr>
          <a:xfrm>
            <a:off x="3471307" y="1189800"/>
            <a:ext cx="89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</a:t>
            </a:r>
            <a:endParaRPr/>
          </a:p>
        </p:txBody>
      </p:sp>
      <p:sp>
        <p:nvSpPr>
          <p:cNvPr id="1675" name="Google Shape;1675;p89"/>
          <p:cNvSpPr txBox="1"/>
          <p:nvPr/>
        </p:nvSpPr>
        <p:spPr>
          <a:xfrm>
            <a:off x="3983879" y="2611086"/>
            <a:ext cx="151800" cy="1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76" name="Google Shape;1676;p89"/>
          <p:cNvGrpSpPr/>
          <p:nvPr/>
        </p:nvGrpSpPr>
        <p:grpSpPr>
          <a:xfrm rot="7200044">
            <a:off x="3698888" y="1254360"/>
            <a:ext cx="1574971" cy="1453094"/>
            <a:chOff x="3426555" y="1357800"/>
            <a:chExt cx="1575006" cy="1453126"/>
          </a:xfrm>
        </p:grpSpPr>
        <p:grpSp>
          <p:nvGrpSpPr>
            <p:cNvPr id="1677" name="Google Shape;1677;p89"/>
            <p:cNvGrpSpPr/>
            <p:nvPr/>
          </p:nvGrpSpPr>
          <p:grpSpPr>
            <a:xfrm flipH="1">
              <a:off x="3426555" y="1357800"/>
              <a:ext cx="1575006" cy="1453126"/>
              <a:chOff x="750547" y="1762739"/>
              <a:chExt cx="2600736" cy="2399482"/>
            </a:xfrm>
          </p:grpSpPr>
          <p:grpSp>
            <p:nvGrpSpPr>
              <p:cNvPr id="1678" name="Google Shape;1678;p89"/>
              <p:cNvGrpSpPr/>
              <p:nvPr/>
            </p:nvGrpSpPr>
            <p:grpSpPr>
              <a:xfrm>
                <a:off x="1237142" y="1764453"/>
                <a:ext cx="2114141" cy="2397768"/>
                <a:chOff x="1237142" y="1764453"/>
                <a:chExt cx="2114141" cy="2397768"/>
              </a:xfrm>
            </p:grpSpPr>
            <p:sp>
              <p:nvSpPr>
                <p:cNvPr id="1679" name="Google Shape;1679;p89"/>
                <p:cNvSpPr/>
                <p:nvPr/>
              </p:nvSpPr>
              <p:spPr>
                <a:xfrm>
                  <a:off x="1745083" y="1764453"/>
                  <a:ext cx="1606200" cy="1606200"/>
                </a:xfrm>
                <a:prstGeom prst="arc">
                  <a:avLst>
                    <a:gd fmla="val 4006266" name="adj1"/>
                    <a:gd fmla="val 7732148" name="adj2"/>
                  </a:avLst>
                </a:prstGeom>
                <a:noFill/>
                <a:ln cap="flat" cmpd="sng" w="38100">
                  <a:solidFill>
                    <a:schemeClr val="accent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680" name="Google Shape;1680;p89"/>
                <p:cNvSpPr/>
                <p:nvPr/>
              </p:nvSpPr>
              <p:spPr>
                <a:xfrm>
                  <a:off x="1237142" y="2556021"/>
                  <a:ext cx="1606200" cy="1606200"/>
                </a:xfrm>
                <a:prstGeom prst="arc">
                  <a:avLst>
                    <a:gd fmla="val 17517932" name="adj1"/>
                    <a:gd fmla="val 21411708" name="adj2"/>
                  </a:avLst>
                </a:prstGeom>
                <a:noFill/>
                <a:ln cap="flat" cmpd="sng" w="38100">
                  <a:solidFill>
                    <a:schemeClr val="accent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sp>
            <p:nvSpPr>
              <p:cNvPr id="1681" name="Google Shape;1681;p89"/>
              <p:cNvSpPr/>
              <p:nvPr/>
            </p:nvSpPr>
            <p:spPr>
              <a:xfrm>
                <a:off x="750547" y="1762739"/>
                <a:ext cx="1606200" cy="1606200"/>
              </a:xfrm>
              <a:prstGeom prst="arc">
                <a:avLst>
                  <a:gd fmla="val 178216" name="adj1"/>
                  <a:gd fmla="val 3176238" name="adj2"/>
                </a:avLst>
              </a:prstGeom>
              <a:noFill/>
              <a:ln cap="flat" cmpd="sng" w="3810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1682" name="Google Shape;1682;p89"/>
            <p:cNvCxnSpPr/>
            <p:nvPr/>
          </p:nvCxnSpPr>
          <p:spPr>
            <a:xfrm>
              <a:off x="3869747" y="1984058"/>
              <a:ext cx="0" cy="3480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83" name="Google Shape;1683;p89"/>
            <p:cNvCxnSpPr/>
            <p:nvPr/>
          </p:nvCxnSpPr>
          <p:spPr>
            <a:xfrm>
              <a:off x="3903346" y="1956812"/>
              <a:ext cx="0" cy="3801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84" name="Google Shape;1684;p89"/>
            <p:cNvCxnSpPr/>
            <p:nvPr/>
          </p:nvCxnSpPr>
          <p:spPr>
            <a:xfrm>
              <a:off x="3936941" y="1931292"/>
              <a:ext cx="0" cy="4032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85" name="Google Shape;1685;p89"/>
            <p:cNvCxnSpPr/>
            <p:nvPr/>
          </p:nvCxnSpPr>
          <p:spPr>
            <a:xfrm>
              <a:off x="3970538" y="1904402"/>
              <a:ext cx="0" cy="4233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86" name="Google Shape;1686;p89"/>
            <p:cNvCxnSpPr/>
            <p:nvPr/>
          </p:nvCxnSpPr>
          <p:spPr>
            <a:xfrm>
              <a:off x="4004136" y="1894198"/>
              <a:ext cx="0" cy="4287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87" name="Google Shape;1687;p89"/>
            <p:cNvCxnSpPr/>
            <p:nvPr/>
          </p:nvCxnSpPr>
          <p:spPr>
            <a:xfrm>
              <a:off x="4037733" y="1938817"/>
              <a:ext cx="0" cy="3720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88" name="Google Shape;1688;p89"/>
            <p:cNvCxnSpPr/>
            <p:nvPr/>
          </p:nvCxnSpPr>
          <p:spPr>
            <a:xfrm>
              <a:off x="4071330" y="2046089"/>
              <a:ext cx="0" cy="2577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89" name="Google Shape;1689;p89"/>
            <p:cNvCxnSpPr/>
            <p:nvPr/>
          </p:nvCxnSpPr>
          <p:spPr>
            <a:xfrm>
              <a:off x="4104927" y="2105168"/>
              <a:ext cx="0" cy="1926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90" name="Google Shape;1690;p89"/>
            <p:cNvCxnSpPr/>
            <p:nvPr/>
          </p:nvCxnSpPr>
          <p:spPr>
            <a:xfrm>
              <a:off x="4138524" y="2146472"/>
              <a:ext cx="0" cy="1296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91" name="Google Shape;1691;p89"/>
            <p:cNvCxnSpPr/>
            <p:nvPr/>
          </p:nvCxnSpPr>
          <p:spPr>
            <a:xfrm>
              <a:off x="3768957" y="2143936"/>
              <a:ext cx="0" cy="1731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92" name="Google Shape;1692;p89"/>
            <p:cNvCxnSpPr/>
            <p:nvPr/>
          </p:nvCxnSpPr>
          <p:spPr>
            <a:xfrm>
              <a:off x="3802554" y="2078376"/>
              <a:ext cx="0" cy="2397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93" name="Google Shape;1693;p89"/>
            <p:cNvCxnSpPr/>
            <p:nvPr/>
          </p:nvCxnSpPr>
          <p:spPr>
            <a:xfrm>
              <a:off x="3836152" y="2029517"/>
              <a:ext cx="0" cy="2943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94" name="Google Shape;1694;p89"/>
            <p:cNvCxnSpPr/>
            <p:nvPr/>
          </p:nvCxnSpPr>
          <p:spPr>
            <a:xfrm>
              <a:off x="4172123" y="2188025"/>
              <a:ext cx="0" cy="726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695" name="Google Shape;1695;p89"/>
          <p:cNvSpPr/>
          <p:nvPr/>
        </p:nvSpPr>
        <p:spPr>
          <a:xfrm>
            <a:off x="6696385" y="1259614"/>
            <a:ext cx="1838400" cy="1677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6" name="Google Shape;1696;p89"/>
          <p:cNvSpPr txBox="1"/>
          <p:nvPr/>
        </p:nvSpPr>
        <p:spPr>
          <a:xfrm>
            <a:off x="6845015" y="1276907"/>
            <a:ext cx="151800" cy="1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97" name="Google Shape;1697;p89"/>
          <p:cNvGrpSpPr/>
          <p:nvPr/>
        </p:nvGrpSpPr>
        <p:grpSpPr>
          <a:xfrm>
            <a:off x="7118664" y="1382416"/>
            <a:ext cx="1269284" cy="1480254"/>
            <a:chOff x="1248950" y="1774293"/>
            <a:chExt cx="2095911" cy="2444277"/>
          </a:xfrm>
        </p:grpSpPr>
        <p:sp>
          <p:nvSpPr>
            <p:cNvPr id="1698" name="Google Shape;1698;p89"/>
            <p:cNvSpPr/>
            <p:nvPr/>
          </p:nvSpPr>
          <p:spPr>
            <a:xfrm>
              <a:off x="1248950" y="2612370"/>
              <a:ext cx="1606200" cy="16062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99" name="Google Shape;1699;p89"/>
            <p:cNvSpPr/>
            <p:nvPr/>
          </p:nvSpPr>
          <p:spPr>
            <a:xfrm>
              <a:off x="1738661" y="1774293"/>
              <a:ext cx="1606200" cy="16062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700" name="Google Shape;1700;p89"/>
          <p:cNvSpPr txBox="1"/>
          <p:nvPr/>
        </p:nvSpPr>
        <p:spPr>
          <a:xfrm>
            <a:off x="8240955" y="1276911"/>
            <a:ext cx="151800" cy="1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1" name="Google Shape;1701;p89"/>
          <p:cNvSpPr txBox="1"/>
          <p:nvPr/>
        </p:nvSpPr>
        <p:spPr>
          <a:xfrm>
            <a:off x="6529925" y="1213075"/>
            <a:ext cx="89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</a:t>
            </a:r>
            <a:endParaRPr/>
          </a:p>
        </p:txBody>
      </p:sp>
      <p:sp>
        <p:nvSpPr>
          <p:cNvPr id="1702" name="Google Shape;1702;p89"/>
          <p:cNvSpPr txBox="1"/>
          <p:nvPr/>
        </p:nvSpPr>
        <p:spPr>
          <a:xfrm>
            <a:off x="7042498" y="2634361"/>
            <a:ext cx="151800" cy="1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3" name="Google Shape;1703;p89"/>
          <p:cNvSpPr/>
          <p:nvPr/>
        </p:nvSpPr>
        <p:spPr>
          <a:xfrm>
            <a:off x="6842616" y="1405299"/>
            <a:ext cx="972900" cy="972900"/>
          </a:xfrm>
          <a:prstGeom prst="ellipse">
            <a:avLst/>
          </a:prstGeom>
          <a:solidFill>
            <a:schemeClr val="accent4"/>
          </a:solidFill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4" name="Google Shape;1704;p89"/>
          <p:cNvSpPr txBox="1"/>
          <p:nvPr>
            <p:ph idx="1" type="body"/>
          </p:nvPr>
        </p:nvSpPr>
        <p:spPr>
          <a:xfrm>
            <a:off x="324000" y="3397200"/>
            <a:ext cx="2471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natiijooyinka dhacdada A</a:t>
            </a:r>
            <a:endParaRPr sz="1800"/>
          </a:p>
        </p:txBody>
      </p:sp>
      <p:sp>
        <p:nvSpPr>
          <p:cNvPr id="1705" name="Google Shape;1705;p89"/>
          <p:cNvSpPr txBox="1"/>
          <p:nvPr>
            <p:ph idx="1" type="body"/>
          </p:nvPr>
        </p:nvSpPr>
        <p:spPr>
          <a:xfrm>
            <a:off x="3336300" y="3397200"/>
            <a:ext cx="2471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natiijooyinka dhacdada B kaliya</a:t>
            </a:r>
            <a:endParaRPr sz="1800"/>
          </a:p>
        </p:txBody>
      </p:sp>
      <p:sp>
        <p:nvSpPr>
          <p:cNvPr id="1706" name="Google Shape;1706;p89"/>
          <p:cNvSpPr txBox="1"/>
          <p:nvPr>
            <p:ph idx="1" type="body"/>
          </p:nvPr>
        </p:nvSpPr>
        <p:spPr>
          <a:xfrm>
            <a:off x="6460500" y="3397200"/>
            <a:ext cx="2471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natiijooyinka dhacdada A iyo dhacdada B laakiin ma aha dhacdada C</a:t>
            </a:r>
            <a:endParaRPr sz="1800"/>
          </a:p>
        </p:txBody>
      </p:sp>
      <p:cxnSp>
        <p:nvCxnSpPr>
          <p:cNvPr id="1707" name="Google Shape;1707;p89"/>
          <p:cNvCxnSpPr>
            <a:stCxn id="1704" idx="0"/>
          </p:cNvCxnSpPr>
          <p:nvPr/>
        </p:nvCxnSpPr>
        <p:spPr>
          <a:xfrm flipH="1" rot="10800000">
            <a:off x="1559700" y="3105900"/>
            <a:ext cx="6101700" cy="291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08" name="Google Shape;1708;p89"/>
          <p:cNvCxnSpPr>
            <a:stCxn id="1705" idx="0"/>
          </p:cNvCxnSpPr>
          <p:nvPr/>
        </p:nvCxnSpPr>
        <p:spPr>
          <a:xfrm rot="10800000">
            <a:off x="1501200" y="3043800"/>
            <a:ext cx="3070800" cy="353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09" name="Google Shape;1709;p89"/>
          <p:cNvCxnSpPr>
            <a:stCxn id="1706" idx="0"/>
          </p:cNvCxnSpPr>
          <p:nvPr/>
        </p:nvCxnSpPr>
        <p:spPr>
          <a:xfrm rot="10800000">
            <a:off x="4565700" y="3064500"/>
            <a:ext cx="3130500" cy="3327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3" name="Shape 1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4" name="Google Shape;1714;p90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Jaantusyada Venn (Venn diagrams)</a:t>
            </a:r>
            <a:endParaRPr/>
          </a:p>
        </p:txBody>
      </p:sp>
      <p:sp>
        <p:nvSpPr>
          <p:cNvPr id="1715" name="Google Shape;1715;p90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Natiijooyinka ka soo baxa jaantus Venn (Venn diagram)</a:t>
            </a:r>
            <a:endParaRPr/>
          </a:p>
        </p:txBody>
      </p:sp>
      <p:sp>
        <p:nvSpPr>
          <p:cNvPr id="1716" name="Google Shape;1716;p90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jaantus Venn (Venn diagram) si loo muujiyo natiijooyinka in ka badan laba dhacdo</a:t>
            </a:r>
            <a:endParaRPr/>
          </a:p>
        </p:txBody>
      </p:sp>
      <p:pic>
        <p:nvPicPr>
          <p:cNvPr id="1717" name="Google Shape;1717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386" y="298837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1" name="Shape 1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2" name="Google Shape;1722;p91"/>
          <p:cNvSpPr/>
          <p:nvPr/>
        </p:nvSpPr>
        <p:spPr>
          <a:xfrm>
            <a:off x="5695675" y="26124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3" name="Google Shape;1723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Natiijooyinka ka soo baxa jaantusyada Venn (Venn diagrams)</a:t>
            </a:r>
            <a:endParaRPr/>
          </a:p>
        </p:txBody>
      </p:sp>
      <p:sp>
        <p:nvSpPr>
          <p:cNvPr id="1724" name="Google Shape;1724;p91"/>
          <p:cNvSpPr txBox="1"/>
          <p:nvPr/>
        </p:nvSpPr>
        <p:spPr>
          <a:xfrm>
            <a:off x="324000" y="759300"/>
            <a:ext cx="6971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Halkan waa jaantus Venn (Venn diagram) oo loogu talagalay saddexda dhacdo A, B iyo C, halkaasoo: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5" name="Google Shape;1725;p91"/>
          <p:cNvSpPr txBox="1"/>
          <p:nvPr/>
        </p:nvSpPr>
        <p:spPr>
          <a:xfrm>
            <a:off x="324000" y="1418500"/>
            <a:ext cx="4324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 = {tiro koowaad (prime number)} = {2, 3, 5, 7, 11}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6" name="Google Shape;1726;p91"/>
          <p:cNvSpPr txBox="1"/>
          <p:nvPr/>
        </p:nvSpPr>
        <p:spPr>
          <a:xfrm>
            <a:off x="324000" y="1723300"/>
            <a:ext cx="4248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 = {tiro kisi (odd number)} = {1, 3, 5, 7, 9, 11}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7" name="Google Shape;1727;p91"/>
          <p:cNvSpPr/>
          <p:nvPr/>
        </p:nvSpPr>
        <p:spPr>
          <a:xfrm>
            <a:off x="4782800" y="1625475"/>
            <a:ext cx="3434100" cy="2868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8" name="Google Shape;1728;p91"/>
          <p:cNvSpPr txBox="1"/>
          <p:nvPr/>
        </p:nvSpPr>
        <p:spPr>
          <a:xfrm>
            <a:off x="4805550" y="1305825"/>
            <a:ext cx="3881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= {1, 2, 3, 4, 5, 6, 7, 8, 9, 10, 11, 12}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9" name="Google Shape;1729;p91"/>
          <p:cNvSpPr/>
          <p:nvPr/>
        </p:nvSpPr>
        <p:spPr>
          <a:xfrm>
            <a:off x="5162275" y="18504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0" name="Google Shape;1730;p91"/>
          <p:cNvSpPr txBox="1"/>
          <p:nvPr/>
        </p:nvSpPr>
        <p:spPr>
          <a:xfrm>
            <a:off x="5216650" y="18020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1" name="Google Shape;1731;p91"/>
          <p:cNvSpPr/>
          <p:nvPr/>
        </p:nvSpPr>
        <p:spPr>
          <a:xfrm>
            <a:off x="6152875" y="18504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2" name="Google Shape;1732;p91"/>
          <p:cNvSpPr txBox="1"/>
          <p:nvPr/>
        </p:nvSpPr>
        <p:spPr>
          <a:xfrm>
            <a:off x="7519800" y="18020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3" name="Google Shape;1733;p91"/>
          <p:cNvSpPr txBox="1"/>
          <p:nvPr/>
        </p:nvSpPr>
        <p:spPr>
          <a:xfrm>
            <a:off x="6726906" y="30102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4" name="Google Shape;1734;p91"/>
          <p:cNvSpPr txBox="1"/>
          <p:nvPr/>
        </p:nvSpPr>
        <p:spPr>
          <a:xfrm>
            <a:off x="6365268" y="27330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5" name="Google Shape;1735;p91"/>
          <p:cNvSpPr txBox="1"/>
          <p:nvPr/>
        </p:nvSpPr>
        <p:spPr>
          <a:xfrm>
            <a:off x="5839968" y="30102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6" name="Google Shape;1736;p91"/>
          <p:cNvSpPr/>
          <p:nvPr/>
        </p:nvSpPr>
        <p:spPr>
          <a:xfrm>
            <a:off x="6214751" y="2614381"/>
            <a:ext cx="526500" cy="5265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7" name="Google Shape;1737;p91"/>
          <p:cNvSpPr txBox="1"/>
          <p:nvPr/>
        </p:nvSpPr>
        <p:spPr>
          <a:xfrm>
            <a:off x="6529766" y="231414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8" name="Google Shape;1738;p91"/>
          <p:cNvSpPr txBox="1"/>
          <p:nvPr/>
        </p:nvSpPr>
        <p:spPr>
          <a:xfrm>
            <a:off x="6620994" y="3693581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9" name="Google Shape;1739;p91"/>
          <p:cNvSpPr/>
          <p:nvPr/>
        </p:nvSpPr>
        <p:spPr>
          <a:xfrm>
            <a:off x="6725300" y="1964438"/>
            <a:ext cx="526500" cy="5265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40" name="Google Shape;1740;p91"/>
          <p:cNvCxnSpPr>
            <a:stCxn id="1739" idx="2"/>
            <a:endCxn id="1741" idx="3"/>
          </p:cNvCxnSpPr>
          <p:nvPr/>
        </p:nvCxnSpPr>
        <p:spPr>
          <a:xfrm flipH="1">
            <a:off x="4151900" y="2227688"/>
            <a:ext cx="2573400" cy="628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41" name="Google Shape;1741;p91"/>
          <p:cNvSpPr txBox="1"/>
          <p:nvPr/>
        </p:nvSpPr>
        <p:spPr>
          <a:xfrm>
            <a:off x="2314425" y="2702288"/>
            <a:ext cx="1837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{9} waa kisi (odd) kaliya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2" name="Google Shape;1742;p91"/>
          <p:cNvSpPr txBox="1"/>
          <p:nvPr/>
        </p:nvSpPr>
        <p:spPr>
          <a:xfrm>
            <a:off x="1055550" y="4218700"/>
            <a:ext cx="278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{8, 10} ma aha koowaad (prime), kisi (odd), ama qaybiyaha (factor) 12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43" name="Google Shape;1743;p91"/>
          <p:cNvCxnSpPr>
            <a:stCxn id="1744" idx="2"/>
          </p:cNvCxnSpPr>
          <p:nvPr/>
        </p:nvCxnSpPr>
        <p:spPr>
          <a:xfrm flipH="1">
            <a:off x="3158703" y="4108938"/>
            <a:ext cx="1641600" cy="82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45" name="Google Shape;1745;p91"/>
          <p:cNvSpPr txBox="1"/>
          <p:nvPr/>
        </p:nvSpPr>
        <p:spPr>
          <a:xfrm>
            <a:off x="972300" y="3325350"/>
            <a:ext cx="3288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{3} waa koowaad (prime), kisi (odd), iyo qaybiyaha (factor) 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46" name="Google Shape;1746;p91"/>
          <p:cNvCxnSpPr>
            <a:stCxn id="1736" idx="2"/>
          </p:cNvCxnSpPr>
          <p:nvPr/>
        </p:nvCxnSpPr>
        <p:spPr>
          <a:xfrm flipH="1">
            <a:off x="2780651" y="2877631"/>
            <a:ext cx="3434100" cy="361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47" name="Google Shape;1747;p91"/>
          <p:cNvSpPr txBox="1"/>
          <p:nvPr/>
        </p:nvSpPr>
        <p:spPr>
          <a:xfrm>
            <a:off x="324000" y="2028100"/>
            <a:ext cx="4248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 = {qaybiyaha (factor) 12} = {1, 2, 3, 4, 6, 12}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8" name="Google Shape;1748;p91"/>
          <p:cNvSpPr txBox="1"/>
          <p:nvPr/>
        </p:nvSpPr>
        <p:spPr>
          <a:xfrm>
            <a:off x="5774400" y="3934943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9" name="Google Shape;1749;p91"/>
          <p:cNvSpPr txBox="1"/>
          <p:nvPr/>
        </p:nvSpPr>
        <p:spPr>
          <a:xfrm>
            <a:off x="6381885" y="2089111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0" name="Google Shape;1750;p91"/>
          <p:cNvSpPr txBox="1"/>
          <p:nvPr/>
        </p:nvSpPr>
        <p:spPr>
          <a:xfrm>
            <a:off x="4896002" y="4107075"/>
            <a:ext cx="314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1" name="Google Shape;1751;p91"/>
          <p:cNvSpPr txBox="1"/>
          <p:nvPr/>
        </p:nvSpPr>
        <p:spPr>
          <a:xfrm>
            <a:off x="6005993" y="35572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2" name="Google Shape;1752;p91"/>
          <p:cNvSpPr txBox="1"/>
          <p:nvPr/>
        </p:nvSpPr>
        <p:spPr>
          <a:xfrm>
            <a:off x="6352606" y="338896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3" name="Google Shape;1753;p91"/>
          <p:cNvSpPr txBox="1"/>
          <p:nvPr/>
        </p:nvSpPr>
        <p:spPr>
          <a:xfrm>
            <a:off x="6206493" y="2362711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4" name="Google Shape;1754;p91"/>
          <p:cNvSpPr txBox="1"/>
          <p:nvPr/>
        </p:nvSpPr>
        <p:spPr>
          <a:xfrm>
            <a:off x="4927793" y="37799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5" name="Google Shape;1755;p91"/>
          <p:cNvSpPr txBox="1"/>
          <p:nvPr/>
        </p:nvSpPr>
        <p:spPr>
          <a:xfrm>
            <a:off x="6904018" y="20890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4" name="Google Shape;1744;p91"/>
          <p:cNvSpPr/>
          <p:nvPr/>
        </p:nvSpPr>
        <p:spPr>
          <a:xfrm>
            <a:off x="4800303" y="3734988"/>
            <a:ext cx="421800" cy="7479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9" name="Shape 1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0" name="Google Shape;1760;p92"/>
          <p:cNvSpPr/>
          <p:nvPr/>
        </p:nvSpPr>
        <p:spPr>
          <a:xfrm>
            <a:off x="5979768" y="2297340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1" name="Google Shape;1761;p92"/>
          <p:cNvSpPr txBox="1"/>
          <p:nvPr>
            <p:ph idx="1" type="body"/>
          </p:nvPr>
        </p:nvSpPr>
        <p:spPr>
          <a:xfrm>
            <a:off x="324000" y="759300"/>
            <a:ext cx="4601100" cy="127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Dhacdo A = {qaybiyaha (factors) 10}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Dhacdo B = {tiro siman (even numbers)}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Dhacdo C = {tiro dhufsan (multiples) 5}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Natiijo (outcome) kee ayaa ku jira dhacdooyinka saddexda?</a:t>
            </a:r>
            <a:endParaRPr sz="1800"/>
          </a:p>
        </p:txBody>
      </p:sp>
      <p:sp>
        <p:nvSpPr>
          <p:cNvPr id="1762" name="Google Shape;1762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Natiijooyinka (outcomes) ka yimid jaantusyada Venn</a:t>
            </a:r>
            <a:endParaRPr/>
          </a:p>
        </p:txBody>
      </p:sp>
      <p:sp>
        <p:nvSpPr>
          <p:cNvPr id="1763" name="Google Shape;1763;p92"/>
          <p:cNvSpPr/>
          <p:nvPr/>
        </p:nvSpPr>
        <p:spPr>
          <a:xfrm>
            <a:off x="5087600" y="1320675"/>
            <a:ext cx="3434100" cy="28311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4" name="Google Shape;1764;p92"/>
          <p:cNvSpPr txBox="1"/>
          <p:nvPr/>
        </p:nvSpPr>
        <p:spPr>
          <a:xfrm>
            <a:off x="5110350" y="1001025"/>
            <a:ext cx="3290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= {1, 2, 3, 4, 5, 6, 7, 8, 9, 10}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5" name="Google Shape;1765;p92"/>
          <p:cNvSpPr/>
          <p:nvPr/>
        </p:nvSpPr>
        <p:spPr>
          <a:xfrm>
            <a:off x="5467075" y="15456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6" name="Google Shape;1766;p92"/>
          <p:cNvSpPr txBox="1"/>
          <p:nvPr/>
        </p:nvSpPr>
        <p:spPr>
          <a:xfrm>
            <a:off x="5521450" y="14972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7" name="Google Shape;1767;p92"/>
          <p:cNvSpPr/>
          <p:nvPr/>
        </p:nvSpPr>
        <p:spPr>
          <a:xfrm>
            <a:off x="6457675" y="15456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8" name="Google Shape;1768;p92"/>
          <p:cNvSpPr txBox="1"/>
          <p:nvPr/>
        </p:nvSpPr>
        <p:spPr>
          <a:xfrm>
            <a:off x="7824600" y="14972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9" name="Google Shape;1769;p92"/>
          <p:cNvSpPr txBox="1"/>
          <p:nvPr/>
        </p:nvSpPr>
        <p:spPr>
          <a:xfrm>
            <a:off x="5886856" y="17581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0" name="Google Shape;1770;p92"/>
          <p:cNvSpPr txBox="1"/>
          <p:nvPr/>
        </p:nvSpPr>
        <p:spPr>
          <a:xfrm>
            <a:off x="6664806" y="182624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1" name="Google Shape;1771;p92"/>
          <p:cNvSpPr txBox="1"/>
          <p:nvPr/>
        </p:nvSpPr>
        <p:spPr>
          <a:xfrm>
            <a:off x="8075406" y="29351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2" name="Google Shape;1772;p92"/>
          <p:cNvSpPr txBox="1"/>
          <p:nvPr/>
        </p:nvSpPr>
        <p:spPr>
          <a:xfrm>
            <a:off x="7634706" y="24872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3" name="Google Shape;1773;p92"/>
          <p:cNvSpPr txBox="1"/>
          <p:nvPr/>
        </p:nvSpPr>
        <p:spPr>
          <a:xfrm>
            <a:off x="6206875" y="2699996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4" name="Google Shape;1774;p92"/>
          <p:cNvSpPr txBox="1"/>
          <p:nvPr/>
        </p:nvSpPr>
        <p:spPr>
          <a:xfrm>
            <a:off x="7615256" y="200755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5" name="Google Shape;1775;p92"/>
          <p:cNvSpPr txBox="1"/>
          <p:nvPr/>
        </p:nvSpPr>
        <p:spPr>
          <a:xfrm>
            <a:off x="5357406" y="299354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6" name="Google Shape;1776;p92"/>
          <p:cNvSpPr txBox="1"/>
          <p:nvPr/>
        </p:nvSpPr>
        <p:spPr>
          <a:xfrm>
            <a:off x="7244706" y="17581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7" name="Google Shape;1777;p92"/>
          <p:cNvSpPr txBox="1"/>
          <p:nvPr/>
        </p:nvSpPr>
        <p:spPr>
          <a:xfrm>
            <a:off x="8210231" y="257776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8" name="Google Shape;1778;p92"/>
          <p:cNvSpPr txBox="1"/>
          <p:nvPr/>
        </p:nvSpPr>
        <p:spPr>
          <a:xfrm>
            <a:off x="6627823" y="2405550"/>
            <a:ext cx="333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9" name="Google Shape;1779;p92"/>
          <p:cNvSpPr txBox="1"/>
          <p:nvPr>
            <p:ph idx="1" type="body"/>
          </p:nvPr>
        </p:nvSpPr>
        <p:spPr>
          <a:xfrm>
            <a:off x="2688575" y="2546925"/>
            <a:ext cx="860700" cy="37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{10}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80" name="Google Shape;1780;p92"/>
          <p:cNvSpPr txBox="1"/>
          <p:nvPr/>
        </p:nvSpPr>
        <p:spPr>
          <a:xfrm>
            <a:off x="6040770" y="369666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4" name="Shape 1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5" name="Google Shape;1785;p93"/>
          <p:cNvSpPr/>
          <p:nvPr/>
        </p:nvSpPr>
        <p:spPr>
          <a:xfrm>
            <a:off x="5979768" y="2297340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6" name="Google Shape;1786;p93"/>
          <p:cNvSpPr txBox="1"/>
          <p:nvPr>
            <p:ph idx="1" type="body"/>
          </p:nvPr>
        </p:nvSpPr>
        <p:spPr>
          <a:xfrm>
            <a:off x="324000" y="759300"/>
            <a:ext cx="4601100" cy="127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Dhacdo A = {qaybiyaha (factors) 10}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Dhacdo B = {tiro siman (even numbers)}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Dhacdo C = {tiro dhufsan (multiples) 5}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Natiijo (outcome) kee ayaa qaybiyaha (factor) 10 kaliya?</a:t>
            </a:r>
            <a:endParaRPr sz="1800"/>
          </a:p>
        </p:txBody>
      </p:sp>
      <p:sp>
        <p:nvSpPr>
          <p:cNvPr id="1787" name="Google Shape;1787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Natiijooyinka (outcomes) ka yimid jaantusyada Venn</a:t>
            </a:r>
            <a:endParaRPr/>
          </a:p>
        </p:txBody>
      </p:sp>
      <p:sp>
        <p:nvSpPr>
          <p:cNvPr id="1788" name="Google Shape;1788;p93"/>
          <p:cNvSpPr/>
          <p:nvPr/>
        </p:nvSpPr>
        <p:spPr>
          <a:xfrm>
            <a:off x="5087600" y="1320675"/>
            <a:ext cx="3434100" cy="28311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9" name="Google Shape;1789;p93"/>
          <p:cNvSpPr txBox="1"/>
          <p:nvPr/>
        </p:nvSpPr>
        <p:spPr>
          <a:xfrm>
            <a:off x="5110350" y="1001025"/>
            <a:ext cx="3290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= {1, 2, 3, 4, 5, 6, 7, 8, 9, 10}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0" name="Google Shape;1790;p93"/>
          <p:cNvSpPr/>
          <p:nvPr/>
        </p:nvSpPr>
        <p:spPr>
          <a:xfrm>
            <a:off x="5467075" y="15456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1" name="Google Shape;1791;p93"/>
          <p:cNvSpPr txBox="1"/>
          <p:nvPr/>
        </p:nvSpPr>
        <p:spPr>
          <a:xfrm>
            <a:off x="5521450" y="14972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2" name="Google Shape;1792;p93"/>
          <p:cNvSpPr/>
          <p:nvPr/>
        </p:nvSpPr>
        <p:spPr>
          <a:xfrm>
            <a:off x="6457675" y="15456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3" name="Google Shape;1793;p93"/>
          <p:cNvSpPr txBox="1"/>
          <p:nvPr/>
        </p:nvSpPr>
        <p:spPr>
          <a:xfrm>
            <a:off x="7824600" y="14972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4" name="Google Shape;1794;p93"/>
          <p:cNvSpPr txBox="1"/>
          <p:nvPr/>
        </p:nvSpPr>
        <p:spPr>
          <a:xfrm>
            <a:off x="5886856" y="17581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5" name="Google Shape;1795;p93"/>
          <p:cNvSpPr txBox="1"/>
          <p:nvPr/>
        </p:nvSpPr>
        <p:spPr>
          <a:xfrm>
            <a:off x="6664806" y="182624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6" name="Google Shape;1796;p93"/>
          <p:cNvSpPr txBox="1"/>
          <p:nvPr/>
        </p:nvSpPr>
        <p:spPr>
          <a:xfrm>
            <a:off x="8075406" y="29351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7" name="Google Shape;1797;p93"/>
          <p:cNvSpPr txBox="1"/>
          <p:nvPr/>
        </p:nvSpPr>
        <p:spPr>
          <a:xfrm>
            <a:off x="7634706" y="24872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8" name="Google Shape;1798;p93"/>
          <p:cNvSpPr txBox="1"/>
          <p:nvPr/>
        </p:nvSpPr>
        <p:spPr>
          <a:xfrm>
            <a:off x="6206875" y="2699996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9" name="Google Shape;1799;p93"/>
          <p:cNvSpPr txBox="1"/>
          <p:nvPr/>
        </p:nvSpPr>
        <p:spPr>
          <a:xfrm>
            <a:off x="7615256" y="200755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00" name="Google Shape;1800;p93"/>
          <p:cNvSpPr txBox="1"/>
          <p:nvPr/>
        </p:nvSpPr>
        <p:spPr>
          <a:xfrm>
            <a:off x="5357406" y="299354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01" name="Google Shape;1801;p93"/>
          <p:cNvSpPr txBox="1"/>
          <p:nvPr/>
        </p:nvSpPr>
        <p:spPr>
          <a:xfrm>
            <a:off x="7244706" y="17581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02" name="Google Shape;1802;p93"/>
          <p:cNvSpPr txBox="1"/>
          <p:nvPr/>
        </p:nvSpPr>
        <p:spPr>
          <a:xfrm>
            <a:off x="8210231" y="257776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03" name="Google Shape;1803;p93"/>
          <p:cNvSpPr txBox="1"/>
          <p:nvPr/>
        </p:nvSpPr>
        <p:spPr>
          <a:xfrm>
            <a:off x="6627823" y="2405550"/>
            <a:ext cx="333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04" name="Google Shape;1804;p93"/>
          <p:cNvSpPr txBox="1"/>
          <p:nvPr>
            <p:ph idx="1" type="body"/>
          </p:nvPr>
        </p:nvSpPr>
        <p:spPr>
          <a:xfrm>
            <a:off x="2688575" y="2546925"/>
            <a:ext cx="860700" cy="37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{1}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05" name="Google Shape;1805;p93"/>
          <p:cNvSpPr txBox="1"/>
          <p:nvPr/>
        </p:nvSpPr>
        <p:spPr>
          <a:xfrm>
            <a:off x="6040770" y="369666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9" name="Shape 1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0" name="Google Shape;1810;p94"/>
          <p:cNvSpPr/>
          <p:nvPr/>
        </p:nvSpPr>
        <p:spPr>
          <a:xfrm>
            <a:off x="5979768" y="2297340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1" name="Google Shape;1811;p94"/>
          <p:cNvSpPr txBox="1"/>
          <p:nvPr>
            <p:ph idx="1" type="body"/>
          </p:nvPr>
        </p:nvSpPr>
        <p:spPr>
          <a:xfrm>
            <a:off x="324000" y="759300"/>
            <a:ext cx="4601100" cy="127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Dhacdo A = {qaybiyaha (factors) 10}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Dhacdo B = {tiro siman (even numbers)}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Dhacdo C = {tiro dhufsan (multiples) 5}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Natiijooyinka (outcomes) kee ayaa ah qaybiyaha (factors) 10 iyo tiro dhufsan (multiples) 5 labadaba?</a:t>
            </a:r>
            <a:endParaRPr sz="1800"/>
          </a:p>
        </p:txBody>
      </p:sp>
      <p:sp>
        <p:nvSpPr>
          <p:cNvPr id="1812" name="Google Shape;1812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Natiijooyinka (outcomes) ka yimid jaantusyada Venn</a:t>
            </a:r>
            <a:endParaRPr/>
          </a:p>
        </p:txBody>
      </p:sp>
      <p:sp>
        <p:nvSpPr>
          <p:cNvPr id="1813" name="Google Shape;1813;p94"/>
          <p:cNvSpPr/>
          <p:nvPr/>
        </p:nvSpPr>
        <p:spPr>
          <a:xfrm>
            <a:off x="5087600" y="1320675"/>
            <a:ext cx="3434100" cy="28311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4" name="Google Shape;1814;p94"/>
          <p:cNvSpPr txBox="1"/>
          <p:nvPr/>
        </p:nvSpPr>
        <p:spPr>
          <a:xfrm>
            <a:off x="5110350" y="1001025"/>
            <a:ext cx="3290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= {1, 2, 3, 4, 5, 6, 7, 8, 9, 10}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5" name="Google Shape;1815;p94"/>
          <p:cNvSpPr/>
          <p:nvPr/>
        </p:nvSpPr>
        <p:spPr>
          <a:xfrm>
            <a:off x="5467075" y="15456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6" name="Google Shape;1816;p94"/>
          <p:cNvSpPr txBox="1"/>
          <p:nvPr/>
        </p:nvSpPr>
        <p:spPr>
          <a:xfrm>
            <a:off x="5521450" y="14972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7" name="Google Shape;1817;p94"/>
          <p:cNvSpPr/>
          <p:nvPr/>
        </p:nvSpPr>
        <p:spPr>
          <a:xfrm>
            <a:off x="6457675" y="15456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8" name="Google Shape;1818;p94"/>
          <p:cNvSpPr txBox="1"/>
          <p:nvPr/>
        </p:nvSpPr>
        <p:spPr>
          <a:xfrm>
            <a:off x="7824600" y="14972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9" name="Google Shape;1819;p94"/>
          <p:cNvSpPr txBox="1"/>
          <p:nvPr/>
        </p:nvSpPr>
        <p:spPr>
          <a:xfrm>
            <a:off x="5886856" y="17581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0" name="Google Shape;1820;p94"/>
          <p:cNvSpPr txBox="1"/>
          <p:nvPr/>
        </p:nvSpPr>
        <p:spPr>
          <a:xfrm>
            <a:off x="6664806" y="182624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1" name="Google Shape;1821;p94"/>
          <p:cNvSpPr txBox="1"/>
          <p:nvPr/>
        </p:nvSpPr>
        <p:spPr>
          <a:xfrm>
            <a:off x="8075406" y="29351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2" name="Google Shape;1822;p94"/>
          <p:cNvSpPr txBox="1"/>
          <p:nvPr/>
        </p:nvSpPr>
        <p:spPr>
          <a:xfrm>
            <a:off x="7634706" y="24872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3" name="Google Shape;1823;p94"/>
          <p:cNvSpPr txBox="1"/>
          <p:nvPr/>
        </p:nvSpPr>
        <p:spPr>
          <a:xfrm>
            <a:off x="6206875" y="2699996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4" name="Google Shape;1824;p94"/>
          <p:cNvSpPr txBox="1"/>
          <p:nvPr/>
        </p:nvSpPr>
        <p:spPr>
          <a:xfrm>
            <a:off x="7615256" y="200755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5" name="Google Shape;1825;p94"/>
          <p:cNvSpPr txBox="1"/>
          <p:nvPr/>
        </p:nvSpPr>
        <p:spPr>
          <a:xfrm>
            <a:off x="5357406" y="299354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6" name="Google Shape;1826;p94"/>
          <p:cNvSpPr txBox="1"/>
          <p:nvPr/>
        </p:nvSpPr>
        <p:spPr>
          <a:xfrm>
            <a:off x="7244706" y="17581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7" name="Google Shape;1827;p94"/>
          <p:cNvSpPr txBox="1"/>
          <p:nvPr/>
        </p:nvSpPr>
        <p:spPr>
          <a:xfrm>
            <a:off x="8210231" y="257776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8" name="Google Shape;1828;p94"/>
          <p:cNvSpPr txBox="1"/>
          <p:nvPr/>
        </p:nvSpPr>
        <p:spPr>
          <a:xfrm>
            <a:off x="6627823" y="2405550"/>
            <a:ext cx="333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9" name="Google Shape;1829;p94"/>
          <p:cNvSpPr txBox="1"/>
          <p:nvPr>
            <p:ph idx="1" type="body"/>
          </p:nvPr>
        </p:nvSpPr>
        <p:spPr>
          <a:xfrm>
            <a:off x="2688575" y="2546925"/>
            <a:ext cx="860700" cy="37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{5, 10}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30" name="Google Shape;1830;p94"/>
          <p:cNvSpPr txBox="1"/>
          <p:nvPr/>
        </p:nvSpPr>
        <p:spPr>
          <a:xfrm>
            <a:off x="6040770" y="369666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4" name="Shape 1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5" name="Google Shape;1835;p95"/>
          <p:cNvSpPr txBox="1"/>
          <p:nvPr>
            <p:ph idx="1" type="body"/>
          </p:nvPr>
        </p:nvSpPr>
        <p:spPr>
          <a:xfrm>
            <a:off x="324000" y="759300"/>
            <a:ext cx="46167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Jaantuska Venn waa la dhammeeyey saddex dhacdo, A, B iyo C.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836" name="Google Shape;1836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Natiijooyinka jaantusyada Venn</a:t>
            </a:r>
            <a:endParaRPr/>
          </a:p>
        </p:txBody>
      </p:sp>
      <p:sp>
        <p:nvSpPr>
          <p:cNvPr id="1837" name="Google Shape;1837;p95"/>
          <p:cNvSpPr/>
          <p:nvPr/>
        </p:nvSpPr>
        <p:spPr>
          <a:xfrm>
            <a:off x="5539825" y="1015875"/>
            <a:ext cx="2950800" cy="28518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8" name="Google Shape;1838;p95"/>
          <p:cNvSpPr txBox="1"/>
          <p:nvPr/>
        </p:nvSpPr>
        <p:spPr>
          <a:xfrm>
            <a:off x="5205000" y="1015875"/>
            <a:ext cx="169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9" name="Google Shape;1839;p95"/>
          <p:cNvSpPr/>
          <p:nvPr/>
        </p:nvSpPr>
        <p:spPr>
          <a:xfrm>
            <a:off x="5695675" y="12408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0" name="Google Shape;1840;p95"/>
          <p:cNvSpPr txBox="1"/>
          <p:nvPr/>
        </p:nvSpPr>
        <p:spPr>
          <a:xfrm>
            <a:off x="5750050" y="11924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1" name="Google Shape;1841;p95"/>
          <p:cNvSpPr/>
          <p:nvPr/>
        </p:nvSpPr>
        <p:spPr>
          <a:xfrm>
            <a:off x="6686275" y="12408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2" name="Google Shape;1842;p95"/>
          <p:cNvSpPr txBox="1"/>
          <p:nvPr/>
        </p:nvSpPr>
        <p:spPr>
          <a:xfrm>
            <a:off x="8053200" y="11924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3" name="Google Shape;1843;p95"/>
          <p:cNvSpPr txBox="1"/>
          <p:nvPr/>
        </p:nvSpPr>
        <p:spPr>
          <a:xfrm>
            <a:off x="6485406" y="23951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4" name="Google Shape;1844;p95"/>
          <p:cNvSpPr txBox="1"/>
          <p:nvPr/>
        </p:nvSpPr>
        <p:spPr>
          <a:xfrm>
            <a:off x="6782706" y="20817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5" name="Google Shape;1845;p95"/>
          <p:cNvSpPr txBox="1"/>
          <p:nvPr/>
        </p:nvSpPr>
        <p:spPr>
          <a:xfrm>
            <a:off x="6844197" y="1671150"/>
            <a:ext cx="392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6" name="Google Shape;1846;p95"/>
          <p:cNvSpPr txBox="1"/>
          <p:nvPr/>
        </p:nvSpPr>
        <p:spPr>
          <a:xfrm>
            <a:off x="6987606" y="22279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7" name="Google Shape;1847;p95"/>
          <p:cNvSpPr txBox="1"/>
          <p:nvPr/>
        </p:nvSpPr>
        <p:spPr>
          <a:xfrm>
            <a:off x="6900906" y="315054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8" name="Google Shape;1848;p95"/>
          <p:cNvSpPr txBox="1"/>
          <p:nvPr/>
        </p:nvSpPr>
        <p:spPr>
          <a:xfrm>
            <a:off x="7383006" y="23625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9" name="Google Shape;1849;p95"/>
          <p:cNvSpPr txBox="1"/>
          <p:nvPr/>
        </p:nvSpPr>
        <p:spPr>
          <a:xfrm>
            <a:off x="324000" y="1640075"/>
            <a:ext cx="4248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Waxaan ka arki karnaa jaantuska Venn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Lexend"/>
              <a:buChar char="●"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in ay jiraan 7 natiijo oo ku jira dhacdada 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in ay jiraan 4 natiijo oo ku jira dhacdada 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in ay jiraan 5 natiijo oo ku jira dhacdada C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in aysan jirin natiijooyin aan ku jirin dhacdada A, B ama 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0" name="Google Shape;1850;p95"/>
          <p:cNvSpPr/>
          <p:nvPr/>
        </p:nvSpPr>
        <p:spPr>
          <a:xfrm>
            <a:off x="6257400" y="20623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1" name="Google Shape;1851;p95"/>
          <p:cNvSpPr txBox="1"/>
          <p:nvPr/>
        </p:nvSpPr>
        <p:spPr>
          <a:xfrm>
            <a:off x="5864997" y="1716600"/>
            <a:ext cx="392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2" name="Google Shape;1852;p95"/>
          <p:cNvSpPr txBox="1"/>
          <p:nvPr/>
        </p:nvSpPr>
        <p:spPr>
          <a:xfrm>
            <a:off x="6302572" y="1388550"/>
            <a:ext cx="392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3" name="Google Shape;1853;p95"/>
          <p:cNvSpPr txBox="1"/>
          <p:nvPr/>
        </p:nvSpPr>
        <p:spPr>
          <a:xfrm>
            <a:off x="6002997" y="2081800"/>
            <a:ext cx="392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4" name="Google Shape;1854;p95"/>
          <p:cNvSpPr txBox="1"/>
          <p:nvPr/>
        </p:nvSpPr>
        <p:spPr>
          <a:xfrm>
            <a:off x="6234600" y="342890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8" name="Shape 1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9" name="Google Shape;1859;p96"/>
          <p:cNvSpPr/>
          <p:nvPr/>
        </p:nvSpPr>
        <p:spPr>
          <a:xfrm>
            <a:off x="6970368" y="901306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0" name="Google Shape;1860;p96"/>
          <p:cNvSpPr/>
          <p:nvPr/>
        </p:nvSpPr>
        <p:spPr>
          <a:xfrm>
            <a:off x="5979768" y="901306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1" name="Google Shape;1861;p96"/>
          <p:cNvSpPr txBox="1"/>
          <p:nvPr>
            <p:ph idx="1" type="body"/>
          </p:nvPr>
        </p:nvSpPr>
        <p:spPr>
          <a:xfrm>
            <a:off x="324000" y="759300"/>
            <a:ext cx="2092200" cy="39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Buuxi meelaha bannaan.</a:t>
            </a:r>
            <a:endParaRPr sz="1800"/>
          </a:p>
        </p:txBody>
      </p:sp>
      <p:sp>
        <p:nvSpPr>
          <p:cNvPr id="1862" name="Google Shape;1862;p9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Natiijooyinka jaantusyada Venn</a:t>
            </a:r>
            <a:endParaRPr/>
          </a:p>
        </p:txBody>
      </p:sp>
      <p:sp>
        <p:nvSpPr>
          <p:cNvPr id="1863" name="Google Shape;1863;p96"/>
          <p:cNvSpPr txBox="1"/>
          <p:nvPr>
            <p:ph idx="1" type="body"/>
          </p:nvPr>
        </p:nvSpPr>
        <p:spPr>
          <a:xfrm>
            <a:off x="313775" y="1153800"/>
            <a:ext cx="4836000" cy="39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Jaantuska Venn wuxuu muujinayaa in ay jiraan:</a:t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natiijooyin ku jira dhacdada A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natiijooyin ku jira dhacdada A iyo B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natiijooyin ku jira dhacdada C kaliya</a:t>
            </a:r>
            <a:endParaRPr sz="1800"/>
          </a:p>
        </p:txBody>
      </p:sp>
      <p:cxnSp>
        <p:nvCxnSpPr>
          <p:cNvPr id="1864" name="Google Shape;1864;p96"/>
          <p:cNvCxnSpPr/>
          <p:nvPr/>
        </p:nvCxnSpPr>
        <p:spPr>
          <a:xfrm>
            <a:off x="634975" y="2160000"/>
            <a:ext cx="4878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65" name="Google Shape;1865;p96"/>
          <p:cNvCxnSpPr/>
          <p:nvPr/>
        </p:nvCxnSpPr>
        <p:spPr>
          <a:xfrm>
            <a:off x="634975" y="2451800"/>
            <a:ext cx="4878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66" name="Google Shape;1866;p96"/>
          <p:cNvCxnSpPr/>
          <p:nvPr/>
        </p:nvCxnSpPr>
        <p:spPr>
          <a:xfrm>
            <a:off x="634975" y="1832275"/>
            <a:ext cx="4878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67" name="Google Shape;1867;p96"/>
          <p:cNvSpPr/>
          <p:nvPr/>
        </p:nvSpPr>
        <p:spPr>
          <a:xfrm>
            <a:off x="5743995" y="759300"/>
            <a:ext cx="3051000" cy="27402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8" name="Google Shape;1868;p96"/>
          <p:cNvSpPr txBox="1"/>
          <p:nvPr/>
        </p:nvSpPr>
        <p:spPr>
          <a:xfrm>
            <a:off x="6344600" y="11538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9" name="Google Shape;1869;p96"/>
          <p:cNvSpPr txBox="1"/>
          <p:nvPr/>
        </p:nvSpPr>
        <p:spPr>
          <a:xfrm>
            <a:off x="7220306" y="18044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0" name="Google Shape;1870;p96"/>
          <p:cNvSpPr txBox="1"/>
          <p:nvPr/>
        </p:nvSpPr>
        <p:spPr>
          <a:xfrm>
            <a:off x="6664974" y="2160000"/>
            <a:ext cx="30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1" name="Google Shape;1871;p96"/>
          <p:cNvSpPr txBox="1"/>
          <p:nvPr/>
        </p:nvSpPr>
        <p:spPr>
          <a:xfrm>
            <a:off x="7220301" y="27953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2" name="Google Shape;1872;p96"/>
          <p:cNvSpPr txBox="1"/>
          <p:nvPr/>
        </p:nvSpPr>
        <p:spPr>
          <a:xfrm>
            <a:off x="7668306" y="205064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3" name="Google Shape;1873;p96"/>
          <p:cNvSpPr txBox="1"/>
          <p:nvPr/>
        </p:nvSpPr>
        <p:spPr>
          <a:xfrm>
            <a:off x="8393981" y="27952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4" name="Google Shape;1874;p96"/>
          <p:cNvSpPr txBox="1"/>
          <p:nvPr/>
        </p:nvSpPr>
        <p:spPr>
          <a:xfrm>
            <a:off x="5506500" y="759300"/>
            <a:ext cx="170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</a:t>
            </a:r>
            <a:endParaRPr/>
          </a:p>
        </p:txBody>
      </p:sp>
      <p:sp>
        <p:nvSpPr>
          <p:cNvPr id="1875" name="Google Shape;1875;p96"/>
          <p:cNvSpPr txBox="1"/>
          <p:nvPr/>
        </p:nvSpPr>
        <p:spPr>
          <a:xfrm>
            <a:off x="753475" y="1560393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6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76" name="Google Shape;1876;p96"/>
          <p:cNvSpPr txBox="1"/>
          <p:nvPr/>
        </p:nvSpPr>
        <p:spPr>
          <a:xfrm>
            <a:off x="753475" y="1880293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77" name="Google Shape;1877;p96"/>
          <p:cNvSpPr txBox="1"/>
          <p:nvPr/>
        </p:nvSpPr>
        <p:spPr>
          <a:xfrm>
            <a:off x="753475" y="2200193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78" name="Google Shape;1878;p96"/>
          <p:cNvSpPr txBox="1"/>
          <p:nvPr/>
        </p:nvSpPr>
        <p:spPr>
          <a:xfrm>
            <a:off x="6034143" y="852831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9" name="Google Shape;1879;p96"/>
          <p:cNvSpPr txBox="1"/>
          <p:nvPr/>
        </p:nvSpPr>
        <p:spPr>
          <a:xfrm>
            <a:off x="8337293" y="85283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0" name="Google Shape;1880;p96"/>
          <p:cNvSpPr/>
          <p:nvPr/>
        </p:nvSpPr>
        <p:spPr>
          <a:xfrm>
            <a:off x="6541493" y="1722806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1" name="Google Shape;1881;p96"/>
          <p:cNvSpPr txBox="1"/>
          <p:nvPr/>
        </p:nvSpPr>
        <p:spPr>
          <a:xfrm>
            <a:off x="6518693" y="3089313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2" name="Google Shape;1882;p96"/>
          <p:cNvSpPr txBox="1"/>
          <p:nvPr/>
        </p:nvSpPr>
        <p:spPr>
          <a:xfrm>
            <a:off x="6344606" y="171280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3" name="Google Shape;1883;p96"/>
          <p:cNvSpPr txBox="1"/>
          <p:nvPr/>
        </p:nvSpPr>
        <p:spPr>
          <a:xfrm>
            <a:off x="5979781" y="279530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4" name="Google Shape;1884;p96"/>
          <p:cNvSpPr txBox="1"/>
          <p:nvPr/>
        </p:nvSpPr>
        <p:spPr>
          <a:xfrm>
            <a:off x="7144106" y="134280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5" name="Google Shape;1885;p96"/>
          <p:cNvSpPr txBox="1"/>
          <p:nvPr/>
        </p:nvSpPr>
        <p:spPr>
          <a:xfrm>
            <a:off x="7596023" y="2700000"/>
            <a:ext cx="354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6" name="Google Shape;1886;p96"/>
          <p:cNvSpPr txBox="1"/>
          <p:nvPr/>
        </p:nvSpPr>
        <p:spPr>
          <a:xfrm>
            <a:off x="6655048" y="1153800"/>
            <a:ext cx="354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7" name="Google Shape;1887;p96"/>
          <p:cNvSpPr txBox="1"/>
          <p:nvPr/>
        </p:nvSpPr>
        <p:spPr>
          <a:xfrm>
            <a:off x="7874248" y="1306200"/>
            <a:ext cx="354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1" name="Shape 1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2" name="Google Shape;1892;p9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Natiijooyinka jaantusyada Venn</a:t>
            </a:r>
            <a:endParaRPr/>
          </a:p>
        </p:txBody>
      </p:sp>
      <p:pic>
        <p:nvPicPr>
          <p:cNvPr id="1893" name="Google Shape;1893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750" y="1080000"/>
            <a:ext cx="6649600" cy="37404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4" name="Google Shape;1894;p97"/>
          <p:cNvSpPr txBox="1"/>
          <p:nvPr>
            <p:ph idx="1" type="body"/>
          </p:nvPr>
        </p:nvSpPr>
        <p:spPr>
          <a:xfrm>
            <a:off x="324005" y="681088"/>
            <a:ext cx="7186800" cy="34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Geedkan natiijadu wuxuu leeyahay saddex dhacdo: A, B iyo C.</a:t>
            </a:r>
            <a:endParaRPr sz="1800"/>
          </a:p>
        </p:txBody>
      </p:sp>
      <p:sp>
        <p:nvSpPr>
          <p:cNvPr id="1895" name="Google Shape;1895;p97"/>
          <p:cNvSpPr txBox="1"/>
          <p:nvPr>
            <p:ph idx="1" type="body"/>
          </p:nvPr>
        </p:nvSpPr>
        <p:spPr>
          <a:xfrm>
            <a:off x="5576703" y="671903"/>
            <a:ext cx="3526200" cy="34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Aan sawirno natiijooyinka.</a:t>
            </a:r>
            <a:endParaRPr sz="18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9" name="Shape 1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0" name="Google Shape;1900;p9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Natiijooyinka jaantusyada Venn</a:t>
            </a:r>
            <a:endParaRPr/>
          </a:p>
        </p:txBody>
      </p:sp>
      <p:grpSp>
        <p:nvGrpSpPr>
          <p:cNvPr id="1901" name="Google Shape;1901;p98"/>
          <p:cNvGrpSpPr/>
          <p:nvPr/>
        </p:nvGrpSpPr>
        <p:grpSpPr>
          <a:xfrm>
            <a:off x="2946814" y="2987199"/>
            <a:ext cx="1285636" cy="1123779"/>
            <a:chOff x="5501031" y="3778424"/>
            <a:chExt cx="1285636" cy="978816"/>
          </a:xfrm>
        </p:grpSpPr>
        <p:grpSp>
          <p:nvGrpSpPr>
            <p:cNvPr id="1902" name="Google Shape;1902;p98"/>
            <p:cNvGrpSpPr/>
            <p:nvPr/>
          </p:nvGrpSpPr>
          <p:grpSpPr>
            <a:xfrm>
              <a:off x="5501031" y="3778424"/>
              <a:ext cx="1285636" cy="492614"/>
              <a:chOff x="5500948" y="2704575"/>
              <a:chExt cx="1285636" cy="629297"/>
            </a:xfrm>
          </p:grpSpPr>
          <p:grpSp>
            <p:nvGrpSpPr>
              <p:cNvPr id="1903" name="Google Shape;1903;p98"/>
              <p:cNvGrpSpPr/>
              <p:nvPr/>
            </p:nvGrpSpPr>
            <p:grpSpPr>
              <a:xfrm>
                <a:off x="5500948" y="2845093"/>
                <a:ext cx="610054" cy="325184"/>
                <a:chOff x="3226678" y="2761126"/>
                <a:chExt cx="469200" cy="1426870"/>
              </a:xfrm>
            </p:grpSpPr>
            <p:cxnSp>
              <p:nvCxnSpPr>
                <p:cNvPr id="1904" name="Google Shape;1904;p98"/>
                <p:cNvCxnSpPr/>
                <p:nvPr/>
              </p:nvCxnSpPr>
              <p:spPr>
                <a:xfrm flipH="1" rot="10800000">
                  <a:off x="3226678" y="2761126"/>
                  <a:ext cx="469200" cy="6261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05" name="Google Shape;1905;p98"/>
                <p:cNvCxnSpPr/>
                <p:nvPr/>
              </p:nvCxnSpPr>
              <p:spPr>
                <a:xfrm>
                  <a:off x="3226678" y="3561897"/>
                  <a:ext cx="469200" cy="6261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1906" name="Google Shape;1906;p98"/>
              <p:cNvSpPr txBox="1"/>
              <p:nvPr/>
            </p:nvSpPr>
            <p:spPr>
              <a:xfrm>
                <a:off x="6110984" y="3025472"/>
                <a:ext cx="675600" cy="308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latin typeface="Lexend"/>
                    <a:ea typeface="Lexend"/>
                    <a:cs typeface="Lexend"/>
                    <a:sym typeface="Lexend"/>
                  </a:rPr>
                  <a:t>aan C ahayn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907" name="Google Shape;1907;p98"/>
              <p:cNvSpPr txBox="1"/>
              <p:nvPr/>
            </p:nvSpPr>
            <p:spPr>
              <a:xfrm>
                <a:off x="6110953" y="2704575"/>
                <a:ext cx="242700" cy="28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latin typeface="Lexend"/>
                    <a:ea typeface="Lexend"/>
                    <a:cs typeface="Lexend"/>
                    <a:sym typeface="Lexend"/>
                  </a:rPr>
                  <a:t>C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908" name="Google Shape;1908;p98"/>
            <p:cNvGrpSpPr/>
            <p:nvPr/>
          </p:nvGrpSpPr>
          <p:grpSpPr>
            <a:xfrm>
              <a:off x="5501031" y="4282474"/>
              <a:ext cx="1220233" cy="474766"/>
              <a:chOff x="5500948" y="2704575"/>
              <a:chExt cx="1220233" cy="606498"/>
            </a:xfrm>
          </p:grpSpPr>
          <p:grpSp>
            <p:nvGrpSpPr>
              <p:cNvPr id="1909" name="Google Shape;1909;p98"/>
              <p:cNvGrpSpPr/>
              <p:nvPr/>
            </p:nvGrpSpPr>
            <p:grpSpPr>
              <a:xfrm>
                <a:off x="5500948" y="2845093"/>
                <a:ext cx="610054" cy="325184"/>
                <a:chOff x="3226678" y="2761126"/>
                <a:chExt cx="469200" cy="1426870"/>
              </a:xfrm>
            </p:grpSpPr>
            <p:cxnSp>
              <p:nvCxnSpPr>
                <p:cNvPr id="1910" name="Google Shape;1910;p98"/>
                <p:cNvCxnSpPr/>
                <p:nvPr/>
              </p:nvCxnSpPr>
              <p:spPr>
                <a:xfrm flipH="1" rot="10800000">
                  <a:off x="3226678" y="2761126"/>
                  <a:ext cx="469200" cy="6261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11" name="Google Shape;1911;p98"/>
                <p:cNvCxnSpPr/>
                <p:nvPr/>
              </p:nvCxnSpPr>
              <p:spPr>
                <a:xfrm>
                  <a:off x="3226678" y="3561897"/>
                  <a:ext cx="469200" cy="6261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1912" name="Google Shape;1912;p98"/>
              <p:cNvSpPr txBox="1"/>
              <p:nvPr/>
            </p:nvSpPr>
            <p:spPr>
              <a:xfrm>
                <a:off x="6110981" y="3025472"/>
                <a:ext cx="610200" cy="28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latin typeface="Lexend"/>
                    <a:ea typeface="Lexend"/>
                    <a:cs typeface="Lexend"/>
                    <a:sym typeface="Lexend"/>
                  </a:rPr>
                  <a:t>aan C ahayn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913" name="Google Shape;1913;p98"/>
              <p:cNvSpPr txBox="1"/>
              <p:nvPr/>
            </p:nvSpPr>
            <p:spPr>
              <a:xfrm>
                <a:off x="6110953" y="2704575"/>
                <a:ext cx="242700" cy="28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latin typeface="Lexend"/>
                    <a:ea typeface="Lexend"/>
                    <a:cs typeface="Lexend"/>
                    <a:sym typeface="Lexend"/>
                  </a:rPr>
                  <a:t>C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1914" name="Google Shape;1914;p98"/>
          <p:cNvGrpSpPr/>
          <p:nvPr/>
        </p:nvGrpSpPr>
        <p:grpSpPr>
          <a:xfrm>
            <a:off x="1634109" y="1953788"/>
            <a:ext cx="1220199" cy="2033085"/>
            <a:chOff x="4552831" y="2878318"/>
            <a:chExt cx="1220199" cy="1770826"/>
          </a:xfrm>
        </p:grpSpPr>
        <p:grpSp>
          <p:nvGrpSpPr>
            <p:cNvPr id="1915" name="Google Shape;1915;p98"/>
            <p:cNvGrpSpPr/>
            <p:nvPr/>
          </p:nvGrpSpPr>
          <p:grpSpPr>
            <a:xfrm>
              <a:off x="4552831" y="2878318"/>
              <a:ext cx="1219900" cy="762617"/>
              <a:chOff x="5500948" y="2704575"/>
              <a:chExt cx="1219900" cy="606503"/>
            </a:xfrm>
          </p:grpSpPr>
          <p:grpSp>
            <p:nvGrpSpPr>
              <p:cNvPr id="1916" name="Google Shape;1916;p98"/>
              <p:cNvGrpSpPr/>
              <p:nvPr/>
            </p:nvGrpSpPr>
            <p:grpSpPr>
              <a:xfrm>
                <a:off x="5500948" y="2845093"/>
                <a:ext cx="610054" cy="325184"/>
                <a:chOff x="3226678" y="2761126"/>
                <a:chExt cx="469200" cy="1426870"/>
              </a:xfrm>
            </p:grpSpPr>
            <p:cxnSp>
              <p:nvCxnSpPr>
                <p:cNvPr id="1917" name="Google Shape;1917;p98"/>
                <p:cNvCxnSpPr/>
                <p:nvPr/>
              </p:nvCxnSpPr>
              <p:spPr>
                <a:xfrm flipH="1" rot="10800000">
                  <a:off x="3226678" y="2761126"/>
                  <a:ext cx="469200" cy="6261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18" name="Google Shape;1918;p98"/>
                <p:cNvCxnSpPr/>
                <p:nvPr/>
              </p:nvCxnSpPr>
              <p:spPr>
                <a:xfrm>
                  <a:off x="3226678" y="3561897"/>
                  <a:ext cx="469200" cy="6261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1919" name="Google Shape;1919;p98"/>
              <p:cNvSpPr txBox="1"/>
              <p:nvPr/>
            </p:nvSpPr>
            <p:spPr>
              <a:xfrm>
                <a:off x="6110948" y="3025478"/>
                <a:ext cx="609900" cy="28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latin typeface="Lexend"/>
                    <a:ea typeface="Lexend"/>
                    <a:cs typeface="Lexend"/>
                    <a:sym typeface="Lexend"/>
                  </a:rPr>
                  <a:t>aan B ahayn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920" name="Google Shape;1920;p98"/>
              <p:cNvSpPr txBox="1"/>
              <p:nvPr/>
            </p:nvSpPr>
            <p:spPr>
              <a:xfrm>
                <a:off x="6110953" y="2704575"/>
                <a:ext cx="242700" cy="28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latin typeface="Lexend"/>
                    <a:ea typeface="Lexend"/>
                    <a:cs typeface="Lexend"/>
                    <a:sym typeface="Lexend"/>
                  </a:rPr>
                  <a:t>B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921" name="Google Shape;1921;p98"/>
            <p:cNvGrpSpPr/>
            <p:nvPr/>
          </p:nvGrpSpPr>
          <p:grpSpPr>
            <a:xfrm>
              <a:off x="4552831" y="3886518"/>
              <a:ext cx="1220199" cy="762626"/>
              <a:chOff x="5500948" y="2704575"/>
              <a:chExt cx="1220199" cy="606510"/>
            </a:xfrm>
          </p:grpSpPr>
          <p:grpSp>
            <p:nvGrpSpPr>
              <p:cNvPr id="1922" name="Google Shape;1922;p98"/>
              <p:cNvGrpSpPr/>
              <p:nvPr/>
            </p:nvGrpSpPr>
            <p:grpSpPr>
              <a:xfrm>
                <a:off x="5500948" y="2845093"/>
                <a:ext cx="610054" cy="325184"/>
                <a:chOff x="3226678" y="2761126"/>
                <a:chExt cx="469200" cy="1426870"/>
              </a:xfrm>
            </p:grpSpPr>
            <p:cxnSp>
              <p:nvCxnSpPr>
                <p:cNvPr id="1923" name="Google Shape;1923;p98"/>
                <p:cNvCxnSpPr/>
                <p:nvPr/>
              </p:nvCxnSpPr>
              <p:spPr>
                <a:xfrm flipH="1" rot="10800000">
                  <a:off x="3226678" y="2761126"/>
                  <a:ext cx="469200" cy="6261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24" name="Google Shape;1924;p98"/>
                <p:cNvCxnSpPr/>
                <p:nvPr/>
              </p:nvCxnSpPr>
              <p:spPr>
                <a:xfrm>
                  <a:off x="3226678" y="3561897"/>
                  <a:ext cx="469200" cy="6261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1925" name="Google Shape;1925;p98"/>
              <p:cNvSpPr txBox="1"/>
              <p:nvPr/>
            </p:nvSpPr>
            <p:spPr>
              <a:xfrm>
                <a:off x="6110947" y="3025485"/>
                <a:ext cx="610200" cy="28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latin typeface="Lexend"/>
                    <a:ea typeface="Lexend"/>
                    <a:cs typeface="Lexend"/>
                    <a:sym typeface="Lexend"/>
                  </a:rPr>
                  <a:t>aan B ahayn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926" name="Google Shape;1926;p98"/>
              <p:cNvSpPr txBox="1"/>
              <p:nvPr/>
            </p:nvSpPr>
            <p:spPr>
              <a:xfrm>
                <a:off x="6110953" y="2704575"/>
                <a:ext cx="242700" cy="28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latin typeface="Lexend"/>
                    <a:ea typeface="Lexend"/>
                    <a:cs typeface="Lexend"/>
                    <a:sym typeface="Lexend"/>
                  </a:rPr>
                  <a:t>B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1927" name="Google Shape;1927;p98"/>
          <p:cNvGrpSpPr/>
          <p:nvPr/>
        </p:nvGrpSpPr>
        <p:grpSpPr>
          <a:xfrm>
            <a:off x="323117" y="2202942"/>
            <a:ext cx="1271813" cy="1534584"/>
            <a:chOff x="5500948" y="2704575"/>
            <a:chExt cx="1271813" cy="606507"/>
          </a:xfrm>
        </p:grpSpPr>
        <p:grpSp>
          <p:nvGrpSpPr>
            <p:cNvPr id="1928" name="Google Shape;1928;p98"/>
            <p:cNvGrpSpPr/>
            <p:nvPr/>
          </p:nvGrpSpPr>
          <p:grpSpPr>
            <a:xfrm>
              <a:off x="5500948" y="2845093"/>
              <a:ext cx="610054" cy="325184"/>
              <a:chOff x="3226678" y="2761126"/>
              <a:chExt cx="469200" cy="1426870"/>
            </a:xfrm>
          </p:grpSpPr>
          <p:cxnSp>
            <p:nvCxnSpPr>
              <p:cNvPr id="1929" name="Google Shape;1929;p98"/>
              <p:cNvCxnSpPr/>
              <p:nvPr/>
            </p:nvCxnSpPr>
            <p:spPr>
              <a:xfrm flipH="1" rot="10800000">
                <a:off x="3226678" y="2761126"/>
                <a:ext cx="469200" cy="6261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30" name="Google Shape;1930;p98"/>
              <p:cNvCxnSpPr/>
              <p:nvPr/>
            </p:nvCxnSpPr>
            <p:spPr>
              <a:xfrm>
                <a:off x="3226678" y="3561897"/>
                <a:ext cx="469200" cy="6261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1931" name="Google Shape;1931;p98"/>
            <p:cNvSpPr txBox="1"/>
            <p:nvPr/>
          </p:nvSpPr>
          <p:spPr>
            <a:xfrm>
              <a:off x="6110961" y="3025482"/>
              <a:ext cx="661800" cy="28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aan A ahayn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32" name="Google Shape;1932;p98"/>
            <p:cNvSpPr txBox="1"/>
            <p:nvPr/>
          </p:nvSpPr>
          <p:spPr>
            <a:xfrm>
              <a:off x="6110953" y="2704575"/>
              <a:ext cx="242700" cy="28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33" name="Google Shape;1933;p98"/>
          <p:cNvGrpSpPr/>
          <p:nvPr/>
        </p:nvGrpSpPr>
        <p:grpSpPr>
          <a:xfrm>
            <a:off x="2946814" y="1829799"/>
            <a:ext cx="1347739" cy="1123779"/>
            <a:chOff x="5501031" y="2770324"/>
            <a:chExt cx="1347739" cy="978816"/>
          </a:xfrm>
        </p:grpSpPr>
        <p:grpSp>
          <p:nvGrpSpPr>
            <p:cNvPr id="1934" name="Google Shape;1934;p98"/>
            <p:cNvGrpSpPr/>
            <p:nvPr/>
          </p:nvGrpSpPr>
          <p:grpSpPr>
            <a:xfrm>
              <a:off x="5501031" y="2770324"/>
              <a:ext cx="1277836" cy="474766"/>
              <a:chOff x="5500948" y="2704575"/>
              <a:chExt cx="1277836" cy="606497"/>
            </a:xfrm>
          </p:grpSpPr>
          <p:grpSp>
            <p:nvGrpSpPr>
              <p:cNvPr id="1935" name="Google Shape;1935;p98"/>
              <p:cNvGrpSpPr/>
              <p:nvPr/>
            </p:nvGrpSpPr>
            <p:grpSpPr>
              <a:xfrm>
                <a:off x="5500948" y="2845093"/>
                <a:ext cx="610054" cy="325184"/>
                <a:chOff x="3226678" y="2761126"/>
                <a:chExt cx="469200" cy="1426870"/>
              </a:xfrm>
            </p:grpSpPr>
            <p:cxnSp>
              <p:nvCxnSpPr>
                <p:cNvPr id="1936" name="Google Shape;1936;p98"/>
                <p:cNvCxnSpPr/>
                <p:nvPr/>
              </p:nvCxnSpPr>
              <p:spPr>
                <a:xfrm flipH="1" rot="10800000">
                  <a:off x="3226678" y="2761126"/>
                  <a:ext cx="469200" cy="6261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37" name="Google Shape;1937;p98"/>
                <p:cNvCxnSpPr/>
                <p:nvPr/>
              </p:nvCxnSpPr>
              <p:spPr>
                <a:xfrm>
                  <a:off x="3226678" y="3561897"/>
                  <a:ext cx="469200" cy="6261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1938" name="Google Shape;1938;p98"/>
              <p:cNvSpPr txBox="1"/>
              <p:nvPr/>
            </p:nvSpPr>
            <p:spPr>
              <a:xfrm>
                <a:off x="6110984" y="3025472"/>
                <a:ext cx="667800" cy="28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latin typeface="Lexend"/>
                    <a:ea typeface="Lexend"/>
                    <a:cs typeface="Lexend"/>
                    <a:sym typeface="Lexend"/>
                  </a:rPr>
                  <a:t>aan C ahayn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939" name="Google Shape;1939;p98"/>
              <p:cNvSpPr txBox="1"/>
              <p:nvPr/>
            </p:nvSpPr>
            <p:spPr>
              <a:xfrm>
                <a:off x="6110953" y="2704575"/>
                <a:ext cx="242700" cy="28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latin typeface="Lexend"/>
                    <a:ea typeface="Lexend"/>
                    <a:cs typeface="Lexend"/>
                    <a:sym typeface="Lexend"/>
                  </a:rPr>
                  <a:t>C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940" name="Google Shape;1940;p98"/>
            <p:cNvGrpSpPr/>
            <p:nvPr/>
          </p:nvGrpSpPr>
          <p:grpSpPr>
            <a:xfrm>
              <a:off x="5501031" y="3274374"/>
              <a:ext cx="1347739" cy="474766"/>
              <a:chOff x="5500948" y="2704575"/>
              <a:chExt cx="1347739" cy="606497"/>
            </a:xfrm>
          </p:grpSpPr>
          <p:grpSp>
            <p:nvGrpSpPr>
              <p:cNvPr id="1941" name="Google Shape;1941;p98"/>
              <p:cNvGrpSpPr/>
              <p:nvPr/>
            </p:nvGrpSpPr>
            <p:grpSpPr>
              <a:xfrm>
                <a:off x="5500948" y="2845093"/>
                <a:ext cx="610054" cy="325184"/>
                <a:chOff x="3226678" y="2761126"/>
                <a:chExt cx="469200" cy="1426870"/>
              </a:xfrm>
            </p:grpSpPr>
            <p:cxnSp>
              <p:nvCxnSpPr>
                <p:cNvPr id="1942" name="Google Shape;1942;p98"/>
                <p:cNvCxnSpPr/>
                <p:nvPr/>
              </p:nvCxnSpPr>
              <p:spPr>
                <a:xfrm flipH="1" rot="10800000">
                  <a:off x="3226678" y="2761126"/>
                  <a:ext cx="469200" cy="6261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43" name="Google Shape;1943;p98"/>
                <p:cNvCxnSpPr/>
                <p:nvPr/>
              </p:nvCxnSpPr>
              <p:spPr>
                <a:xfrm>
                  <a:off x="3226678" y="3561897"/>
                  <a:ext cx="469200" cy="6261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1944" name="Google Shape;1944;p98"/>
              <p:cNvSpPr txBox="1"/>
              <p:nvPr/>
            </p:nvSpPr>
            <p:spPr>
              <a:xfrm>
                <a:off x="6110987" y="3025472"/>
                <a:ext cx="737700" cy="28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GB" sz="13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ma C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945" name="Google Shape;1945;p98"/>
              <p:cNvSpPr txBox="1"/>
              <p:nvPr/>
            </p:nvSpPr>
            <p:spPr>
              <a:xfrm>
                <a:off x="6110953" y="2704575"/>
                <a:ext cx="242700" cy="28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latin typeface="Lexend"/>
                    <a:ea typeface="Lexend"/>
                    <a:cs typeface="Lexend"/>
                    <a:sym typeface="Lexend"/>
                  </a:rPr>
                  <a:t>C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1946" name="Google Shape;1946;p98"/>
          <p:cNvSpPr txBox="1"/>
          <p:nvPr/>
        </p:nvSpPr>
        <p:spPr>
          <a:xfrm>
            <a:off x="4318856" y="3275600"/>
            <a:ext cx="16890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A, B, ma C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7" name="Google Shape;1947;p98"/>
          <p:cNvSpPr txBox="1"/>
          <p:nvPr/>
        </p:nvSpPr>
        <p:spPr>
          <a:xfrm>
            <a:off x="4318856" y="2118200"/>
            <a:ext cx="13476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A, B, ma C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8" name="Google Shape;1948;p98"/>
          <p:cNvSpPr txBox="1"/>
          <p:nvPr/>
        </p:nvSpPr>
        <p:spPr>
          <a:xfrm>
            <a:off x="4318855" y="3854300"/>
            <a:ext cx="21240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A, ma B, ma C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9" name="Google Shape;1949;p98"/>
          <p:cNvSpPr txBox="1"/>
          <p:nvPr/>
        </p:nvSpPr>
        <p:spPr>
          <a:xfrm>
            <a:off x="4318855" y="1829800"/>
            <a:ext cx="10491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A,B,C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0" name="Google Shape;1950;p98"/>
          <p:cNvSpPr txBox="1"/>
          <p:nvPr/>
        </p:nvSpPr>
        <p:spPr>
          <a:xfrm>
            <a:off x="4318856" y="2696900"/>
            <a:ext cx="16890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A, ma B, ma C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1" name="Google Shape;1951;p98"/>
          <p:cNvSpPr txBox="1"/>
          <p:nvPr/>
        </p:nvSpPr>
        <p:spPr>
          <a:xfrm>
            <a:off x="4318856" y="2408500"/>
            <a:ext cx="12201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A, ma B, C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2" name="Google Shape;1952;p98"/>
          <p:cNvSpPr txBox="1"/>
          <p:nvPr/>
        </p:nvSpPr>
        <p:spPr>
          <a:xfrm>
            <a:off x="4318856" y="2987200"/>
            <a:ext cx="12201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A, B, C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3" name="Google Shape;1953;p98"/>
          <p:cNvSpPr txBox="1"/>
          <p:nvPr/>
        </p:nvSpPr>
        <p:spPr>
          <a:xfrm>
            <a:off x="4318855" y="3565900"/>
            <a:ext cx="18444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A, ma B, C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4" name="Google Shape;1954;p98"/>
          <p:cNvSpPr/>
          <p:nvPr/>
        </p:nvSpPr>
        <p:spPr>
          <a:xfrm>
            <a:off x="7216900" y="2249400"/>
            <a:ext cx="1577100" cy="1476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5" name="Google Shape;1955;p98"/>
          <p:cNvSpPr/>
          <p:nvPr/>
        </p:nvSpPr>
        <p:spPr>
          <a:xfrm>
            <a:off x="7364500" y="2385300"/>
            <a:ext cx="808200" cy="808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6" name="Google Shape;1956;p98"/>
          <p:cNvSpPr/>
          <p:nvPr/>
        </p:nvSpPr>
        <p:spPr>
          <a:xfrm>
            <a:off x="7843225" y="2385300"/>
            <a:ext cx="808200" cy="808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7" name="Google Shape;1957;p98"/>
          <p:cNvSpPr/>
          <p:nvPr/>
        </p:nvSpPr>
        <p:spPr>
          <a:xfrm>
            <a:off x="7624750" y="2789400"/>
            <a:ext cx="808200" cy="808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8" name="Google Shape;1958;p98"/>
          <p:cNvSpPr txBox="1"/>
          <p:nvPr/>
        </p:nvSpPr>
        <p:spPr>
          <a:xfrm>
            <a:off x="2165808" y="4659740"/>
            <a:ext cx="1866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9" name="Google Shape;1959;p98"/>
          <p:cNvSpPr txBox="1"/>
          <p:nvPr/>
        </p:nvSpPr>
        <p:spPr>
          <a:xfrm>
            <a:off x="1723176" y="4659740"/>
            <a:ext cx="1866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0" name="Google Shape;1960;p98"/>
          <p:cNvSpPr txBox="1"/>
          <p:nvPr/>
        </p:nvSpPr>
        <p:spPr>
          <a:xfrm>
            <a:off x="7920024" y="4659740"/>
            <a:ext cx="1866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1" name="Google Shape;1961;p98"/>
          <p:cNvSpPr txBox="1"/>
          <p:nvPr/>
        </p:nvSpPr>
        <p:spPr>
          <a:xfrm>
            <a:off x="1296744" y="4659740"/>
            <a:ext cx="170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</a:t>
            </a:r>
            <a:endParaRPr/>
          </a:p>
        </p:txBody>
      </p:sp>
      <p:sp>
        <p:nvSpPr>
          <p:cNvPr id="1962" name="Google Shape;1962;p98"/>
          <p:cNvSpPr txBox="1"/>
          <p:nvPr/>
        </p:nvSpPr>
        <p:spPr>
          <a:xfrm>
            <a:off x="411480" y="4659740"/>
            <a:ext cx="1866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3" name="Google Shape;1963;p98"/>
          <p:cNvSpPr txBox="1"/>
          <p:nvPr/>
        </p:nvSpPr>
        <p:spPr>
          <a:xfrm>
            <a:off x="854112" y="4659740"/>
            <a:ext cx="1866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4" name="Google Shape;1964;p98"/>
          <p:cNvSpPr txBox="1"/>
          <p:nvPr/>
        </p:nvSpPr>
        <p:spPr>
          <a:xfrm>
            <a:off x="2608440" y="4659740"/>
            <a:ext cx="1866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5" name="Google Shape;1965;p98"/>
          <p:cNvSpPr txBox="1"/>
          <p:nvPr/>
        </p:nvSpPr>
        <p:spPr>
          <a:xfrm>
            <a:off x="4378968" y="4659740"/>
            <a:ext cx="1866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6" name="Google Shape;1966;p98"/>
          <p:cNvSpPr txBox="1"/>
          <p:nvPr/>
        </p:nvSpPr>
        <p:spPr>
          <a:xfrm>
            <a:off x="6149496" y="4659740"/>
            <a:ext cx="1866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7" name="Google Shape;1967;p98"/>
          <p:cNvSpPr txBox="1"/>
          <p:nvPr/>
        </p:nvSpPr>
        <p:spPr>
          <a:xfrm>
            <a:off x="7034760" y="4659740"/>
            <a:ext cx="186600" cy="24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8" name="Google Shape;1968;p98"/>
          <p:cNvSpPr txBox="1"/>
          <p:nvPr/>
        </p:nvSpPr>
        <p:spPr>
          <a:xfrm>
            <a:off x="8362656" y="4659740"/>
            <a:ext cx="186600" cy="24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9" name="Google Shape;1969;p98"/>
          <p:cNvSpPr txBox="1"/>
          <p:nvPr/>
        </p:nvSpPr>
        <p:spPr>
          <a:xfrm>
            <a:off x="411480" y="4934060"/>
            <a:ext cx="186600" cy="24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0" name="Google Shape;1970;p98"/>
          <p:cNvSpPr txBox="1"/>
          <p:nvPr>
            <p:ph idx="1" type="body"/>
          </p:nvPr>
        </p:nvSpPr>
        <p:spPr>
          <a:xfrm>
            <a:off x="323125" y="708300"/>
            <a:ext cx="8496900" cy="34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Adoo tixgelinaya halka dhacdo kasta ku taal jaantuska Venn (Venn diagram), waxaan sidoo kale dhigi karnaa natiijooyinkan jaantuska Venn.</a:t>
            </a:r>
            <a:endParaRPr sz="1800"/>
          </a:p>
        </p:txBody>
      </p:sp>
      <p:sp>
        <p:nvSpPr>
          <p:cNvPr id="1971" name="Google Shape;1971;p98"/>
          <p:cNvSpPr txBox="1"/>
          <p:nvPr/>
        </p:nvSpPr>
        <p:spPr>
          <a:xfrm>
            <a:off x="4821600" y="4659740"/>
            <a:ext cx="1866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2" name="Google Shape;1972;p98"/>
          <p:cNvSpPr txBox="1"/>
          <p:nvPr/>
        </p:nvSpPr>
        <p:spPr>
          <a:xfrm>
            <a:off x="3051072" y="4659740"/>
            <a:ext cx="1866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3" name="Google Shape;1973;p98"/>
          <p:cNvSpPr txBox="1"/>
          <p:nvPr/>
        </p:nvSpPr>
        <p:spPr>
          <a:xfrm>
            <a:off x="5706864" y="4659740"/>
            <a:ext cx="1866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4" name="Google Shape;1974;p98"/>
          <p:cNvSpPr txBox="1"/>
          <p:nvPr/>
        </p:nvSpPr>
        <p:spPr>
          <a:xfrm>
            <a:off x="3936336" y="4659740"/>
            <a:ext cx="1866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5" name="Google Shape;1975;p98"/>
          <p:cNvSpPr txBox="1"/>
          <p:nvPr/>
        </p:nvSpPr>
        <p:spPr>
          <a:xfrm>
            <a:off x="3493704" y="4659740"/>
            <a:ext cx="186600" cy="24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6" name="Google Shape;1976;p98"/>
          <p:cNvSpPr txBox="1"/>
          <p:nvPr/>
        </p:nvSpPr>
        <p:spPr>
          <a:xfrm>
            <a:off x="6592128" y="4659740"/>
            <a:ext cx="186600" cy="24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7" name="Google Shape;1977;p98"/>
          <p:cNvSpPr txBox="1"/>
          <p:nvPr/>
        </p:nvSpPr>
        <p:spPr>
          <a:xfrm>
            <a:off x="7477392" y="4659740"/>
            <a:ext cx="186600" cy="24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8" name="Google Shape;1978;p98"/>
          <p:cNvSpPr txBox="1"/>
          <p:nvPr/>
        </p:nvSpPr>
        <p:spPr>
          <a:xfrm>
            <a:off x="5264232" y="4659740"/>
            <a:ext cx="1866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9" name="TextBox 1978"/>
          <p:cNvSpPr txBox="1"/>
          <p:nvPr/>
        </p:nvSpPr>
        <p:spPr>
          <a:xfrm>
            <a:off x="411480" y="438542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2" name="Shape 1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3" name="Google Shape;1983;p99"/>
          <p:cNvSpPr/>
          <p:nvPr/>
        </p:nvSpPr>
        <p:spPr>
          <a:xfrm>
            <a:off x="638595" y="1368900"/>
            <a:ext cx="3051000" cy="27402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4" name="Google Shape;1984;p9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Natiijooyinka jaantusyada Venn (Venn diagrams)</a:t>
            </a:r>
            <a:endParaRPr/>
          </a:p>
        </p:txBody>
      </p:sp>
      <p:sp>
        <p:nvSpPr>
          <p:cNvPr id="1985" name="Google Shape;1985;p99"/>
          <p:cNvSpPr/>
          <p:nvPr/>
        </p:nvSpPr>
        <p:spPr>
          <a:xfrm>
            <a:off x="1864968" y="1510906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6" name="Google Shape;1986;p99"/>
          <p:cNvSpPr/>
          <p:nvPr/>
        </p:nvSpPr>
        <p:spPr>
          <a:xfrm>
            <a:off x="874368" y="1510906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7" name="Google Shape;1987;p99"/>
          <p:cNvSpPr txBox="1"/>
          <p:nvPr/>
        </p:nvSpPr>
        <p:spPr>
          <a:xfrm>
            <a:off x="1239200" y="17634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8" name="Google Shape;1988;p99"/>
          <p:cNvSpPr txBox="1"/>
          <p:nvPr/>
        </p:nvSpPr>
        <p:spPr>
          <a:xfrm>
            <a:off x="2114906" y="24140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9" name="Google Shape;1989;p99"/>
          <p:cNvSpPr txBox="1"/>
          <p:nvPr/>
        </p:nvSpPr>
        <p:spPr>
          <a:xfrm>
            <a:off x="1559574" y="2769600"/>
            <a:ext cx="30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0" name="Google Shape;1990;p99"/>
          <p:cNvSpPr txBox="1"/>
          <p:nvPr/>
        </p:nvSpPr>
        <p:spPr>
          <a:xfrm>
            <a:off x="2114901" y="34049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1" name="Google Shape;1991;p99"/>
          <p:cNvSpPr txBox="1"/>
          <p:nvPr/>
        </p:nvSpPr>
        <p:spPr>
          <a:xfrm>
            <a:off x="2562906" y="266024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2" name="Google Shape;1992;p99"/>
          <p:cNvSpPr txBox="1"/>
          <p:nvPr/>
        </p:nvSpPr>
        <p:spPr>
          <a:xfrm>
            <a:off x="3288581" y="34048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3" name="Google Shape;1993;p99"/>
          <p:cNvSpPr txBox="1"/>
          <p:nvPr/>
        </p:nvSpPr>
        <p:spPr>
          <a:xfrm>
            <a:off x="401100" y="1368900"/>
            <a:ext cx="170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</a:t>
            </a:r>
            <a:endParaRPr/>
          </a:p>
        </p:txBody>
      </p:sp>
      <p:sp>
        <p:nvSpPr>
          <p:cNvPr id="1994" name="Google Shape;1994;p99"/>
          <p:cNvSpPr txBox="1"/>
          <p:nvPr/>
        </p:nvSpPr>
        <p:spPr>
          <a:xfrm>
            <a:off x="928743" y="1462431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5" name="Google Shape;1995;p99"/>
          <p:cNvSpPr txBox="1"/>
          <p:nvPr/>
        </p:nvSpPr>
        <p:spPr>
          <a:xfrm>
            <a:off x="3231893" y="146243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6" name="Google Shape;1996;p99"/>
          <p:cNvSpPr/>
          <p:nvPr/>
        </p:nvSpPr>
        <p:spPr>
          <a:xfrm>
            <a:off x="1436093" y="2332406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7" name="Google Shape;1997;p99"/>
          <p:cNvSpPr txBox="1"/>
          <p:nvPr/>
        </p:nvSpPr>
        <p:spPr>
          <a:xfrm>
            <a:off x="1413293" y="3698913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8" name="Google Shape;1998;p99"/>
          <p:cNvSpPr txBox="1"/>
          <p:nvPr/>
        </p:nvSpPr>
        <p:spPr>
          <a:xfrm>
            <a:off x="1239206" y="232240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9" name="Google Shape;1999;p99"/>
          <p:cNvSpPr txBox="1"/>
          <p:nvPr/>
        </p:nvSpPr>
        <p:spPr>
          <a:xfrm>
            <a:off x="874381" y="340490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0" name="Google Shape;2000;p99"/>
          <p:cNvSpPr txBox="1"/>
          <p:nvPr/>
        </p:nvSpPr>
        <p:spPr>
          <a:xfrm>
            <a:off x="2038706" y="195240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1" name="Google Shape;2001;p99"/>
          <p:cNvSpPr txBox="1"/>
          <p:nvPr/>
        </p:nvSpPr>
        <p:spPr>
          <a:xfrm>
            <a:off x="2490623" y="3309600"/>
            <a:ext cx="354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2" name="Google Shape;2002;p99"/>
          <p:cNvSpPr txBox="1"/>
          <p:nvPr/>
        </p:nvSpPr>
        <p:spPr>
          <a:xfrm>
            <a:off x="1549648" y="1763400"/>
            <a:ext cx="354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3" name="Google Shape;2003;p99"/>
          <p:cNvSpPr txBox="1"/>
          <p:nvPr/>
        </p:nvSpPr>
        <p:spPr>
          <a:xfrm>
            <a:off x="2768848" y="1915800"/>
            <a:ext cx="354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04" name="Google Shape;2004;p99"/>
          <p:cNvCxnSpPr/>
          <p:nvPr/>
        </p:nvCxnSpPr>
        <p:spPr>
          <a:xfrm flipH="1" rot="10800000">
            <a:off x="4135250" y="1992775"/>
            <a:ext cx="480000" cy="565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05" name="Google Shape;2005;p99"/>
          <p:cNvSpPr/>
          <p:nvPr/>
        </p:nvSpPr>
        <p:spPr>
          <a:xfrm>
            <a:off x="-479107" y="2619156"/>
            <a:ext cx="1606200" cy="1606200"/>
          </a:xfrm>
          <a:prstGeom prst="ellipse">
            <a:avLst/>
          </a:prstGeom>
          <a:solidFill>
            <a:srgbClr val="0B5FA5">
              <a:alpha val="6960"/>
            </a:srgbClr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6" name="Google Shape;2006;p99"/>
          <p:cNvSpPr txBox="1"/>
          <p:nvPr/>
        </p:nvSpPr>
        <p:spPr>
          <a:xfrm>
            <a:off x="4823993" y="1545106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7" name="Google Shape;2007;p99"/>
          <p:cNvSpPr txBox="1"/>
          <p:nvPr/>
        </p:nvSpPr>
        <p:spPr>
          <a:xfrm>
            <a:off x="4698613" y="1853700"/>
            <a:ext cx="737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1, 3, 5, 7, 9, 11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08" name="Google Shape;2008;p99"/>
          <p:cNvCxnSpPr/>
          <p:nvPr/>
        </p:nvCxnSpPr>
        <p:spPr>
          <a:xfrm>
            <a:off x="4135250" y="2642900"/>
            <a:ext cx="480000" cy="565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09" name="Google Shape;2009;p99"/>
          <p:cNvSpPr txBox="1"/>
          <p:nvPr/>
        </p:nvSpPr>
        <p:spPr>
          <a:xfrm>
            <a:off x="4698625" y="3039300"/>
            <a:ext cx="737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10" name="Google Shape;2010;p99"/>
          <p:cNvSpPr txBox="1"/>
          <p:nvPr/>
        </p:nvSpPr>
        <p:spPr>
          <a:xfrm>
            <a:off x="4698625" y="3347100"/>
            <a:ext cx="939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2, 4, 6, 8, 10, 12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11" name="Google Shape;2011;p99"/>
          <p:cNvSpPr txBox="1"/>
          <p:nvPr>
            <p:ph idx="1" type="body"/>
          </p:nvPr>
        </p:nvSpPr>
        <p:spPr>
          <a:xfrm>
            <a:off x="323125" y="708300"/>
            <a:ext cx="8496900" cy="34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Sidoo kale, waxaan ka soo saari karnaa geed natiijo (outcome tree) jaantuska Venn.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5" name="Shape 2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6" name="Google Shape;2016;p100"/>
          <p:cNvSpPr/>
          <p:nvPr/>
        </p:nvSpPr>
        <p:spPr>
          <a:xfrm>
            <a:off x="638595" y="1368900"/>
            <a:ext cx="3051000" cy="27402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17" name="Google Shape;2017;p10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Natiijooyinka jaantusyada Venn (Venn diagrams)</a:t>
            </a:r>
            <a:endParaRPr/>
          </a:p>
        </p:txBody>
      </p:sp>
      <p:sp>
        <p:nvSpPr>
          <p:cNvPr id="2018" name="Google Shape;2018;p100"/>
          <p:cNvSpPr/>
          <p:nvPr/>
        </p:nvSpPr>
        <p:spPr>
          <a:xfrm>
            <a:off x="1864968" y="1510906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19" name="Google Shape;2019;p100"/>
          <p:cNvSpPr/>
          <p:nvPr/>
        </p:nvSpPr>
        <p:spPr>
          <a:xfrm>
            <a:off x="874368" y="1510906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20" name="Google Shape;2020;p100"/>
          <p:cNvSpPr txBox="1"/>
          <p:nvPr/>
        </p:nvSpPr>
        <p:spPr>
          <a:xfrm>
            <a:off x="1239200" y="17634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21" name="Google Shape;2021;p100"/>
          <p:cNvSpPr txBox="1"/>
          <p:nvPr/>
        </p:nvSpPr>
        <p:spPr>
          <a:xfrm>
            <a:off x="2114906" y="24140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22" name="Google Shape;2022;p100"/>
          <p:cNvSpPr txBox="1"/>
          <p:nvPr/>
        </p:nvSpPr>
        <p:spPr>
          <a:xfrm>
            <a:off x="1559574" y="2769600"/>
            <a:ext cx="30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23" name="Google Shape;2023;p100"/>
          <p:cNvSpPr txBox="1"/>
          <p:nvPr/>
        </p:nvSpPr>
        <p:spPr>
          <a:xfrm>
            <a:off x="2114901" y="34049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24" name="Google Shape;2024;p100"/>
          <p:cNvSpPr txBox="1"/>
          <p:nvPr/>
        </p:nvSpPr>
        <p:spPr>
          <a:xfrm>
            <a:off x="2562906" y="266024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25" name="Google Shape;2025;p100"/>
          <p:cNvSpPr txBox="1"/>
          <p:nvPr/>
        </p:nvSpPr>
        <p:spPr>
          <a:xfrm>
            <a:off x="3288581" y="34048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26" name="Google Shape;2026;p100"/>
          <p:cNvSpPr txBox="1"/>
          <p:nvPr/>
        </p:nvSpPr>
        <p:spPr>
          <a:xfrm>
            <a:off x="401100" y="1368900"/>
            <a:ext cx="170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</a:t>
            </a:r>
            <a:endParaRPr/>
          </a:p>
        </p:txBody>
      </p:sp>
      <p:sp>
        <p:nvSpPr>
          <p:cNvPr id="2027" name="Google Shape;2027;p100"/>
          <p:cNvSpPr txBox="1"/>
          <p:nvPr/>
        </p:nvSpPr>
        <p:spPr>
          <a:xfrm>
            <a:off x="928743" y="1462431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28" name="Google Shape;2028;p100"/>
          <p:cNvSpPr txBox="1"/>
          <p:nvPr/>
        </p:nvSpPr>
        <p:spPr>
          <a:xfrm>
            <a:off x="3231893" y="146243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29" name="Google Shape;2029;p100"/>
          <p:cNvSpPr/>
          <p:nvPr/>
        </p:nvSpPr>
        <p:spPr>
          <a:xfrm>
            <a:off x="1436093" y="2332406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0" name="Google Shape;2030;p100"/>
          <p:cNvSpPr txBox="1"/>
          <p:nvPr/>
        </p:nvSpPr>
        <p:spPr>
          <a:xfrm>
            <a:off x="1413293" y="3698913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1" name="Google Shape;2031;p100"/>
          <p:cNvSpPr txBox="1"/>
          <p:nvPr/>
        </p:nvSpPr>
        <p:spPr>
          <a:xfrm>
            <a:off x="1239206" y="232240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2" name="Google Shape;2032;p100"/>
          <p:cNvSpPr txBox="1"/>
          <p:nvPr/>
        </p:nvSpPr>
        <p:spPr>
          <a:xfrm>
            <a:off x="874381" y="340490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3" name="Google Shape;2033;p100"/>
          <p:cNvSpPr txBox="1"/>
          <p:nvPr/>
        </p:nvSpPr>
        <p:spPr>
          <a:xfrm>
            <a:off x="2038706" y="195240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4" name="Google Shape;2034;p100"/>
          <p:cNvSpPr txBox="1"/>
          <p:nvPr/>
        </p:nvSpPr>
        <p:spPr>
          <a:xfrm>
            <a:off x="2490623" y="3309600"/>
            <a:ext cx="354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5" name="Google Shape;2035;p100"/>
          <p:cNvSpPr txBox="1"/>
          <p:nvPr/>
        </p:nvSpPr>
        <p:spPr>
          <a:xfrm>
            <a:off x="1549648" y="1763400"/>
            <a:ext cx="354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6" name="Google Shape;2036;p100"/>
          <p:cNvSpPr txBox="1"/>
          <p:nvPr/>
        </p:nvSpPr>
        <p:spPr>
          <a:xfrm>
            <a:off x="2768848" y="1915800"/>
            <a:ext cx="354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37" name="Google Shape;2037;p100"/>
          <p:cNvCxnSpPr/>
          <p:nvPr/>
        </p:nvCxnSpPr>
        <p:spPr>
          <a:xfrm flipH="1" rot="10800000">
            <a:off x="4135250" y="1992775"/>
            <a:ext cx="480000" cy="565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38" name="Google Shape;2038;p100"/>
          <p:cNvSpPr/>
          <p:nvPr/>
        </p:nvSpPr>
        <p:spPr>
          <a:xfrm>
            <a:off x="874368" y="1510906"/>
            <a:ext cx="1606200" cy="1606200"/>
          </a:xfrm>
          <a:prstGeom prst="ellipse">
            <a:avLst/>
          </a:prstGeom>
          <a:solidFill>
            <a:srgbClr val="0B5FA5">
              <a:alpha val="6960"/>
            </a:srgbClr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9" name="Google Shape;2039;p100"/>
          <p:cNvSpPr txBox="1"/>
          <p:nvPr/>
        </p:nvSpPr>
        <p:spPr>
          <a:xfrm>
            <a:off x="4823993" y="1545106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0" name="Google Shape;2040;p100"/>
          <p:cNvSpPr txBox="1"/>
          <p:nvPr/>
        </p:nvSpPr>
        <p:spPr>
          <a:xfrm>
            <a:off x="4698613" y="1853700"/>
            <a:ext cx="737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1, 3, 5, 7, 9, 11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41" name="Google Shape;2041;p100"/>
          <p:cNvCxnSpPr/>
          <p:nvPr/>
        </p:nvCxnSpPr>
        <p:spPr>
          <a:xfrm>
            <a:off x="4135250" y="2642900"/>
            <a:ext cx="480000" cy="565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42" name="Google Shape;2042;p100"/>
          <p:cNvSpPr txBox="1"/>
          <p:nvPr/>
        </p:nvSpPr>
        <p:spPr>
          <a:xfrm>
            <a:off x="4698625" y="3039300"/>
            <a:ext cx="737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3" name="Google Shape;2043;p100"/>
          <p:cNvSpPr txBox="1"/>
          <p:nvPr/>
        </p:nvSpPr>
        <p:spPr>
          <a:xfrm>
            <a:off x="4698625" y="3347100"/>
            <a:ext cx="939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2, 4, 6, 8, 10, 12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44" name="Google Shape;2044;p100"/>
          <p:cNvCxnSpPr/>
          <p:nvPr/>
        </p:nvCxnSpPr>
        <p:spPr>
          <a:xfrm flipH="1" rot="10800000">
            <a:off x="5691775" y="1351225"/>
            <a:ext cx="492900" cy="288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45" name="Google Shape;2045;p100"/>
          <p:cNvSpPr txBox="1"/>
          <p:nvPr/>
        </p:nvSpPr>
        <p:spPr>
          <a:xfrm>
            <a:off x="6316093" y="1078506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6" name="Google Shape;2046;p100"/>
          <p:cNvSpPr txBox="1"/>
          <p:nvPr/>
        </p:nvSpPr>
        <p:spPr>
          <a:xfrm>
            <a:off x="6256795" y="1386300"/>
            <a:ext cx="441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3, 9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7" name="Google Shape;2047;p100"/>
          <p:cNvSpPr/>
          <p:nvPr/>
        </p:nvSpPr>
        <p:spPr>
          <a:xfrm>
            <a:off x="1863668" y="1509719"/>
            <a:ext cx="1606200" cy="1606200"/>
          </a:xfrm>
          <a:prstGeom prst="ellipse">
            <a:avLst/>
          </a:prstGeom>
          <a:solidFill>
            <a:srgbClr val="4F7BE8">
              <a:alpha val="7000"/>
            </a:srgbClr>
          </a:solidFill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48" name="Google Shape;2048;p100"/>
          <p:cNvCxnSpPr/>
          <p:nvPr/>
        </p:nvCxnSpPr>
        <p:spPr>
          <a:xfrm>
            <a:off x="5691775" y="1833000"/>
            <a:ext cx="492900" cy="288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49" name="Google Shape;2049;p100"/>
          <p:cNvSpPr txBox="1"/>
          <p:nvPr/>
        </p:nvSpPr>
        <p:spPr>
          <a:xfrm>
            <a:off x="6316099" y="1929300"/>
            <a:ext cx="684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0" name="Google Shape;2050;p100"/>
          <p:cNvSpPr txBox="1"/>
          <p:nvPr/>
        </p:nvSpPr>
        <p:spPr>
          <a:xfrm>
            <a:off x="6316102" y="2219600"/>
            <a:ext cx="630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1, 5, 7, 11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51" name="Google Shape;2051;p100"/>
          <p:cNvCxnSpPr/>
          <p:nvPr/>
        </p:nvCxnSpPr>
        <p:spPr>
          <a:xfrm flipH="1" rot="10800000">
            <a:off x="5691775" y="3180025"/>
            <a:ext cx="492900" cy="288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52" name="Google Shape;2052;p100"/>
          <p:cNvSpPr txBox="1"/>
          <p:nvPr/>
        </p:nvSpPr>
        <p:spPr>
          <a:xfrm>
            <a:off x="6316093" y="2907306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3" name="Google Shape;2053;p100"/>
          <p:cNvSpPr txBox="1"/>
          <p:nvPr/>
        </p:nvSpPr>
        <p:spPr>
          <a:xfrm>
            <a:off x="6256801" y="3215100"/>
            <a:ext cx="573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6, 12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54" name="Google Shape;2054;p100"/>
          <p:cNvCxnSpPr/>
          <p:nvPr/>
        </p:nvCxnSpPr>
        <p:spPr>
          <a:xfrm>
            <a:off x="5691775" y="3661800"/>
            <a:ext cx="492900" cy="288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55" name="Google Shape;2055;p100"/>
          <p:cNvSpPr txBox="1"/>
          <p:nvPr/>
        </p:nvSpPr>
        <p:spPr>
          <a:xfrm>
            <a:off x="6316099" y="3758100"/>
            <a:ext cx="684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6" name="Google Shape;2056;p100"/>
          <p:cNvSpPr txBox="1"/>
          <p:nvPr/>
        </p:nvSpPr>
        <p:spPr>
          <a:xfrm>
            <a:off x="6316102" y="4048400"/>
            <a:ext cx="630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2, 4, 8, 10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057" name="Google Shape;2057;p100"/>
          <p:cNvGrpSpPr/>
          <p:nvPr/>
        </p:nvGrpSpPr>
        <p:grpSpPr>
          <a:xfrm flipH="1">
            <a:off x="876705" y="1510057"/>
            <a:ext cx="2594372" cy="1606703"/>
            <a:chOff x="876796" y="900791"/>
            <a:chExt cx="2594372" cy="1606703"/>
          </a:xfrm>
        </p:grpSpPr>
        <p:sp>
          <p:nvSpPr>
            <p:cNvPr id="2058" name="Google Shape;2058;p100"/>
            <p:cNvSpPr/>
            <p:nvPr/>
          </p:nvSpPr>
          <p:spPr>
            <a:xfrm>
              <a:off x="1864968" y="901294"/>
              <a:ext cx="1606200" cy="1606200"/>
            </a:xfrm>
            <a:prstGeom prst="arc">
              <a:avLst>
                <a:gd fmla="val 7637336" name="adj1"/>
                <a:gd fmla="val 13985042" name="adj2"/>
              </a:avLst>
            </a:prstGeom>
            <a:noFill/>
            <a:ln cap="flat" cmpd="sng" w="381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59" name="Google Shape;2059;p100"/>
            <p:cNvSpPr/>
            <p:nvPr/>
          </p:nvSpPr>
          <p:spPr>
            <a:xfrm flipH="1">
              <a:off x="876796" y="900791"/>
              <a:ext cx="1606200" cy="1606200"/>
            </a:xfrm>
            <a:prstGeom prst="arc">
              <a:avLst>
                <a:gd fmla="val 13853989" name="adj1"/>
                <a:gd fmla="val 7757941" name="adj2"/>
              </a:avLst>
            </a:prstGeom>
            <a:noFill/>
            <a:ln cap="flat" cmpd="sng" w="381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060" name="Google Shape;2060;p100"/>
          <p:cNvSpPr/>
          <p:nvPr/>
        </p:nvSpPr>
        <p:spPr>
          <a:xfrm>
            <a:off x="638595" y="1368900"/>
            <a:ext cx="3051000" cy="2740200"/>
          </a:xfrm>
          <a:prstGeom prst="rect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4" name="Shape 2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01"/>
          <p:cNvSpPr/>
          <p:nvPr/>
        </p:nvSpPr>
        <p:spPr>
          <a:xfrm>
            <a:off x="638595" y="2054700"/>
            <a:ext cx="3051000" cy="27402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66" name="Google Shape;2066;p10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Natiijooyinka jaantusyada Venn (Venn diagrams)</a:t>
            </a:r>
            <a:endParaRPr/>
          </a:p>
        </p:txBody>
      </p:sp>
      <p:sp>
        <p:nvSpPr>
          <p:cNvPr id="2067" name="Google Shape;2067;p101"/>
          <p:cNvSpPr/>
          <p:nvPr/>
        </p:nvSpPr>
        <p:spPr>
          <a:xfrm>
            <a:off x="1864968" y="2196706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68" name="Google Shape;2068;p101"/>
          <p:cNvSpPr/>
          <p:nvPr/>
        </p:nvSpPr>
        <p:spPr>
          <a:xfrm>
            <a:off x="874368" y="2196706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69" name="Google Shape;2069;p101"/>
          <p:cNvSpPr txBox="1"/>
          <p:nvPr/>
        </p:nvSpPr>
        <p:spPr>
          <a:xfrm>
            <a:off x="1239200" y="24492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0" name="Google Shape;2070;p101"/>
          <p:cNvSpPr txBox="1"/>
          <p:nvPr/>
        </p:nvSpPr>
        <p:spPr>
          <a:xfrm>
            <a:off x="2114906" y="30998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1" name="Google Shape;2071;p101"/>
          <p:cNvSpPr txBox="1"/>
          <p:nvPr/>
        </p:nvSpPr>
        <p:spPr>
          <a:xfrm>
            <a:off x="1559574" y="3455400"/>
            <a:ext cx="30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2" name="Google Shape;2072;p101"/>
          <p:cNvSpPr txBox="1"/>
          <p:nvPr/>
        </p:nvSpPr>
        <p:spPr>
          <a:xfrm>
            <a:off x="2114901" y="40907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3" name="Google Shape;2073;p101"/>
          <p:cNvSpPr txBox="1"/>
          <p:nvPr/>
        </p:nvSpPr>
        <p:spPr>
          <a:xfrm>
            <a:off x="2562906" y="334604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4" name="Google Shape;2074;p101"/>
          <p:cNvSpPr txBox="1"/>
          <p:nvPr/>
        </p:nvSpPr>
        <p:spPr>
          <a:xfrm>
            <a:off x="3288581" y="40906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5" name="Google Shape;2075;p101"/>
          <p:cNvSpPr txBox="1"/>
          <p:nvPr/>
        </p:nvSpPr>
        <p:spPr>
          <a:xfrm>
            <a:off x="401100" y="2054700"/>
            <a:ext cx="170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</a:t>
            </a:r>
            <a:endParaRPr/>
          </a:p>
        </p:txBody>
      </p:sp>
      <p:sp>
        <p:nvSpPr>
          <p:cNvPr id="2076" name="Google Shape;2076;p101"/>
          <p:cNvSpPr txBox="1"/>
          <p:nvPr/>
        </p:nvSpPr>
        <p:spPr>
          <a:xfrm>
            <a:off x="928743" y="2148231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7" name="Google Shape;2077;p101"/>
          <p:cNvSpPr txBox="1"/>
          <p:nvPr/>
        </p:nvSpPr>
        <p:spPr>
          <a:xfrm>
            <a:off x="3231893" y="214823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8" name="Google Shape;2078;p101"/>
          <p:cNvSpPr/>
          <p:nvPr/>
        </p:nvSpPr>
        <p:spPr>
          <a:xfrm>
            <a:off x="1436093" y="3018206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9" name="Google Shape;2079;p101"/>
          <p:cNvSpPr txBox="1"/>
          <p:nvPr/>
        </p:nvSpPr>
        <p:spPr>
          <a:xfrm>
            <a:off x="1413293" y="4384713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80" name="Google Shape;2080;p101"/>
          <p:cNvSpPr txBox="1"/>
          <p:nvPr/>
        </p:nvSpPr>
        <p:spPr>
          <a:xfrm>
            <a:off x="1239206" y="300820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81" name="Google Shape;2081;p101"/>
          <p:cNvSpPr txBox="1"/>
          <p:nvPr/>
        </p:nvSpPr>
        <p:spPr>
          <a:xfrm>
            <a:off x="874381" y="409070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82" name="Google Shape;2082;p101"/>
          <p:cNvSpPr txBox="1"/>
          <p:nvPr/>
        </p:nvSpPr>
        <p:spPr>
          <a:xfrm>
            <a:off x="2038706" y="263820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83" name="Google Shape;2083;p101"/>
          <p:cNvSpPr txBox="1"/>
          <p:nvPr/>
        </p:nvSpPr>
        <p:spPr>
          <a:xfrm>
            <a:off x="2490623" y="3995400"/>
            <a:ext cx="354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84" name="Google Shape;2084;p101"/>
          <p:cNvSpPr txBox="1"/>
          <p:nvPr/>
        </p:nvSpPr>
        <p:spPr>
          <a:xfrm>
            <a:off x="1549648" y="2449200"/>
            <a:ext cx="354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85" name="Google Shape;2085;p101"/>
          <p:cNvSpPr txBox="1"/>
          <p:nvPr/>
        </p:nvSpPr>
        <p:spPr>
          <a:xfrm>
            <a:off x="2768848" y="2601600"/>
            <a:ext cx="354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86" name="Google Shape;2086;p101"/>
          <p:cNvCxnSpPr/>
          <p:nvPr/>
        </p:nvCxnSpPr>
        <p:spPr>
          <a:xfrm flipH="1" rot="10800000">
            <a:off x="4135250" y="1992775"/>
            <a:ext cx="480000" cy="565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87" name="Google Shape;2087;p101"/>
          <p:cNvSpPr txBox="1"/>
          <p:nvPr/>
        </p:nvSpPr>
        <p:spPr>
          <a:xfrm>
            <a:off x="4823993" y="1545106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88" name="Google Shape;2088;p101"/>
          <p:cNvSpPr txBox="1"/>
          <p:nvPr/>
        </p:nvSpPr>
        <p:spPr>
          <a:xfrm>
            <a:off x="4698613" y="1853700"/>
            <a:ext cx="737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1, 3, 5, 7, 9, 11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89" name="Google Shape;2089;p101"/>
          <p:cNvCxnSpPr/>
          <p:nvPr/>
        </p:nvCxnSpPr>
        <p:spPr>
          <a:xfrm>
            <a:off x="4135250" y="2642900"/>
            <a:ext cx="480000" cy="565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90" name="Google Shape;2090;p101"/>
          <p:cNvSpPr txBox="1"/>
          <p:nvPr/>
        </p:nvSpPr>
        <p:spPr>
          <a:xfrm>
            <a:off x="4698625" y="3039300"/>
            <a:ext cx="737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1" name="Google Shape;2091;p101"/>
          <p:cNvSpPr txBox="1"/>
          <p:nvPr/>
        </p:nvSpPr>
        <p:spPr>
          <a:xfrm>
            <a:off x="4698625" y="3347100"/>
            <a:ext cx="939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2, 4, 6, 8, 10, 12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92" name="Google Shape;2092;p101"/>
          <p:cNvCxnSpPr/>
          <p:nvPr/>
        </p:nvCxnSpPr>
        <p:spPr>
          <a:xfrm flipH="1" rot="10800000">
            <a:off x="5691775" y="1351225"/>
            <a:ext cx="492900" cy="288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93" name="Google Shape;2093;p101"/>
          <p:cNvSpPr txBox="1"/>
          <p:nvPr/>
        </p:nvSpPr>
        <p:spPr>
          <a:xfrm>
            <a:off x="6316093" y="1078506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4" name="Google Shape;2094;p101"/>
          <p:cNvSpPr txBox="1"/>
          <p:nvPr/>
        </p:nvSpPr>
        <p:spPr>
          <a:xfrm>
            <a:off x="6256795" y="1386300"/>
            <a:ext cx="441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3, 9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95" name="Google Shape;2095;p101"/>
          <p:cNvCxnSpPr/>
          <p:nvPr/>
        </p:nvCxnSpPr>
        <p:spPr>
          <a:xfrm>
            <a:off x="5691775" y="1833000"/>
            <a:ext cx="492900" cy="288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96" name="Google Shape;2096;p101"/>
          <p:cNvSpPr txBox="1"/>
          <p:nvPr/>
        </p:nvSpPr>
        <p:spPr>
          <a:xfrm>
            <a:off x="6316099" y="1929300"/>
            <a:ext cx="684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7" name="Google Shape;2097;p101"/>
          <p:cNvSpPr txBox="1"/>
          <p:nvPr/>
        </p:nvSpPr>
        <p:spPr>
          <a:xfrm>
            <a:off x="6316102" y="2219600"/>
            <a:ext cx="630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1, 5, 7, 11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98" name="Google Shape;2098;p101"/>
          <p:cNvCxnSpPr/>
          <p:nvPr/>
        </p:nvCxnSpPr>
        <p:spPr>
          <a:xfrm flipH="1" rot="10800000">
            <a:off x="5691775" y="3180025"/>
            <a:ext cx="492900" cy="288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99" name="Google Shape;2099;p101"/>
          <p:cNvSpPr txBox="1"/>
          <p:nvPr/>
        </p:nvSpPr>
        <p:spPr>
          <a:xfrm>
            <a:off x="6316093" y="2907306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0" name="Google Shape;2100;p101"/>
          <p:cNvSpPr txBox="1"/>
          <p:nvPr/>
        </p:nvSpPr>
        <p:spPr>
          <a:xfrm>
            <a:off x="6256801" y="3215100"/>
            <a:ext cx="534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6, 12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01" name="Google Shape;2101;p101"/>
          <p:cNvCxnSpPr/>
          <p:nvPr/>
        </p:nvCxnSpPr>
        <p:spPr>
          <a:xfrm>
            <a:off x="5691775" y="3661800"/>
            <a:ext cx="492900" cy="288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02" name="Google Shape;2102;p101"/>
          <p:cNvSpPr txBox="1"/>
          <p:nvPr/>
        </p:nvSpPr>
        <p:spPr>
          <a:xfrm>
            <a:off x="6316099" y="3758100"/>
            <a:ext cx="684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3" name="Google Shape;2103;p101"/>
          <p:cNvSpPr txBox="1"/>
          <p:nvPr/>
        </p:nvSpPr>
        <p:spPr>
          <a:xfrm>
            <a:off x="6316102" y="4048400"/>
            <a:ext cx="630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2, 4, 8, 10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4" name="Google Shape;2104;p101"/>
          <p:cNvSpPr txBox="1"/>
          <p:nvPr/>
        </p:nvSpPr>
        <p:spPr>
          <a:xfrm>
            <a:off x="7614600" y="667806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5" name="Google Shape;2105;p101"/>
          <p:cNvSpPr txBox="1"/>
          <p:nvPr/>
        </p:nvSpPr>
        <p:spPr>
          <a:xfrm>
            <a:off x="7618635" y="884100"/>
            <a:ext cx="209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06" name="Google Shape;2106;p101"/>
          <p:cNvCxnSpPr/>
          <p:nvPr/>
        </p:nvCxnSpPr>
        <p:spPr>
          <a:xfrm>
            <a:off x="6992656" y="1185000"/>
            <a:ext cx="534300" cy="102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07" name="Google Shape;2107;p101"/>
          <p:cNvSpPr txBox="1"/>
          <p:nvPr/>
        </p:nvSpPr>
        <p:spPr>
          <a:xfrm>
            <a:off x="7597796" y="1166605"/>
            <a:ext cx="812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8" name="Google Shape;2108;p101"/>
          <p:cNvSpPr txBox="1"/>
          <p:nvPr/>
        </p:nvSpPr>
        <p:spPr>
          <a:xfrm>
            <a:off x="7601810" y="1382910"/>
            <a:ext cx="209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09" name="Google Shape;2109;p101"/>
          <p:cNvCxnSpPr/>
          <p:nvPr/>
        </p:nvCxnSpPr>
        <p:spPr>
          <a:xfrm flipH="1" rot="10800000">
            <a:off x="6992656" y="899400"/>
            <a:ext cx="534300" cy="102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10" name="Google Shape;2110;p101"/>
          <p:cNvSpPr txBox="1"/>
          <p:nvPr/>
        </p:nvSpPr>
        <p:spPr>
          <a:xfrm>
            <a:off x="7614600" y="1734606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11" name="Google Shape;2111;p101"/>
          <p:cNvSpPr txBox="1"/>
          <p:nvPr/>
        </p:nvSpPr>
        <p:spPr>
          <a:xfrm>
            <a:off x="7618635" y="1950900"/>
            <a:ext cx="209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12" name="Google Shape;2112;p101"/>
          <p:cNvCxnSpPr/>
          <p:nvPr/>
        </p:nvCxnSpPr>
        <p:spPr>
          <a:xfrm>
            <a:off x="6992656" y="2251800"/>
            <a:ext cx="534300" cy="102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13" name="Google Shape;2113;p101"/>
          <p:cNvSpPr txBox="1"/>
          <p:nvPr/>
        </p:nvSpPr>
        <p:spPr>
          <a:xfrm>
            <a:off x="7597796" y="2233405"/>
            <a:ext cx="812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14" name="Google Shape;2114;p101"/>
          <p:cNvSpPr txBox="1"/>
          <p:nvPr/>
        </p:nvSpPr>
        <p:spPr>
          <a:xfrm>
            <a:off x="7601767" y="2449700"/>
            <a:ext cx="877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1, 7, 11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15" name="Google Shape;2115;p101"/>
          <p:cNvCxnSpPr/>
          <p:nvPr/>
        </p:nvCxnSpPr>
        <p:spPr>
          <a:xfrm flipH="1" rot="10800000">
            <a:off x="6992656" y="1966200"/>
            <a:ext cx="534300" cy="102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16" name="Google Shape;2116;p101"/>
          <p:cNvSpPr txBox="1"/>
          <p:nvPr/>
        </p:nvSpPr>
        <p:spPr>
          <a:xfrm>
            <a:off x="7614600" y="2801406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17" name="Google Shape;2117;p101"/>
          <p:cNvSpPr txBox="1"/>
          <p:nvPr/>
        </p:nvSpPr>
        <p:spPr>
          <a:xfrm>
            <a:off x="7618635" y="3017700"/>
            <a:ext cx="209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18" name="Google Shape;2118;p101"/>
          <p:cNvCxnSpPr/>
          <p:nvPr/>
        </p:nvCxnSpPr>
        <p:spPr>
          <a:xfrm>
            <a:off x="6992656" y="3326344"/>
            <a:ext cx="534300" cy="102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19" name="Google Shape;2119;p101"/>
          <p:cNvSpPr txBox="1"/>
          <p:nvPr/>
        </p:nvSpPr>
        <p:spPr>
          <a:xfrm>
            <a:off x="7597796" y="3300205"/>
            <a:ext cx="812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20" name="Google Shape;2120;p101"/>
          <p:cNvSpPr txBox="1"/>
          <p:nvPr/>
        </p:nvSpPr>
        <p:spPr>
          <a:xfrm>
            <a:off x="7601767" y="3516500"/>
            <a:ext cx="877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21" name="Google Shape;2121;p101"/>
          <p:cNvCxnSpPr/>
          <p:nvPr/>
        </p:nvCxnSpPr>
        <p:spPr>
          <a:xfrm flipH="1" rot="10800000">
            <a:off x="6992656" y="3033000"/>
            <a:ext cx="534300" cy="102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22" name="Google Shape;2122;p101"/>
          <p:cNvSpPr txBox="1"/>
          <p:nvPr/>
        </p:nvSpPr>
        <p:spPr>
          <a:xfrm>
            <a:off x="7614600" y="3868206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23" name="Google Shape;2123;p101"/>
          <p:cNvSpPr txBox="1"/>
          <p:nvPr/>
        </p:nvSpPr>
        <p:spPr>
          <a:xfrm>
            <a:off x="7618610" y="4084500"/>
            <a:ext cx="534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2, 10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24" name="Google Shape;2124;p101"/>
          <p:cNvCxnSpPr/>
          <p:nvPr/>
        </p:nvCxnSpPr>
        <p:spPr>
          <a:xfrm>
            <a:off x="6992656" y="4385400"/>
            <a:ext cx="534300" cy="102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25" name="Google Shape;2125;p101"/>
          <p:cNvSpPr txBox="1"/>
          <p:nvPr/>
        </p:nvSpPr>
        <p:spPr>
          <a:xfrm>
            <a:off x="7597796" y="4367005"/>
            <a:ext cx="812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26" name="Google Shape;2126;p101"/>
          <p:cNvSpPr txBox="1"/>
          <p:nvPr/>
        </p:nvSpPr>
        <p:spPr>
          <a:xfrm>
            <a:off x="7601767" y="4583300"/>
            <a:ext cx="877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4, 8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27" name="Google Shape;2127;p101"/>
          <p:cNvCxnSpPr/>
          <p:nvPr/>
        </p:nvCxnSpPr>
        <p:spPr>
          <a:xfrm flipH="1" rot="10800000">
            <a:off x="6992656" y="4099800"/>
            <a:ext cx="534300" cy="102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28" name="Google Shape;2128;p101"/>
          <p:cNvSpPr txBox="1"/>
          <p:nvPr/>
        </p:nvSpPr>
        <p:spPr>
          <a:xfrm>
            <a:off x="324000" y="776975"/>
            <a:ext cx="3954600" cy="9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Muuqaal kee ayaad door bidaysaa?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2" name="Shape 2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3" name="Google Shape;2133;p102"/>
          <p:cNvSpPr/>
          <p:nvPr/>
        </p:nvSpPr>
        <p:spPr>
          <a:xfrm>
            <a:off x="1436093" y="2637206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34" name="Google Shape;2134;p102"/>
          <p:cNvSpPr txBox="1"/>
          <p:nvPr>
            <p:ph idx="1" type="body"/>
          </p:nvPr>
        </p:nvSpPr>
        <p:spPr>
          <a:xfrm>
            <a:off x="324000" y="759300"/>
            <a:ext cx="4592100" cy="363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Buuxi natiijooyinka maqan.</a:t>
            </a:r>
            <a:endParaRPr/>
          </a:p>
        </p:txBody>
      </p:sp>
      <p:sp>
        <p:nvSpPr>
          <p:cNvPr id="2135" name="Google Shape;2135;p102"/>
          <p:cNvSpPr/>
          <p:nvPr/>
        </p:nvSpPr>
        <p:spPr>
          <a:xfrm>
            <a:off x="638595" y="1673700"/>
            <a:ext cx="3051000" cy="27402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36" name="Google Shape;2136;p10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Natiijooyinka ka soo baxa Venn diagrams</a:t>
            </a:r>
            <a:endParaRPr/>
          </a:p>
        </p:txBody>
      </p:sp>
      <p:sp>
        <p:nvSpPr>
          <p:cNvPr id="2137" name="Google Shape;2137;p102"/>
          <p:cNvSpPr/>
          <p:nvPr/>
        </p:nvSpPr>
        <p:spPr>
          <a:xfrm>
            <a:off x="1864968" y="1815706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38" name="Google Shape;2138;p102"/>
          <p:cNvSpPr/>
          <p:nvPr/>
        </p:nvSpPr>
        <p:spPr>
          <a:xfrm>
            <a:off x="874368" y="1815706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39" name="Google Shape;2139;p102"/>
          <p:cNvSpPr txBox="1"/>
          <p:nvPr/>
        </p:nvSpPr>
        <p:spPr>
          <a:xfrm>
            <a:off x="1239200" y="20682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0" name="Google Shape;2140;p102"/>
          <p:cNvSpPr txBox="1"/>
          <p:nvPr/>
        </p:nvSpPr>
        <p:spPr>
          <a:xfrm>
            <a:off x="2114906" y="27188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1" name="Google Shape;2141;p102"/>
          <p:cNvSpPr txBox="1"/>
          <p:nvPr/>
        </p:nvSpPr>
        <p:spPr>
          <a:xfrm>
            <a:off x="1559574" y="3074400"/>
            <a:ext cx="30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2" name="Google Shape;2142;p102"/>
          <p:cNvSpPr txBox="1"/>
          <p:nvPr/>
        </p:nvSpPr>
        <p:spPr>
          <a:xfrm>
            <a:off x="2114901" y="37097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3" name="Google Shape;2143;p102"/>
          <p:cNvSpPr txBox="1"/>
          <p:nvPr/>
        </p:nvSpPr>
        <p:spPr>
          <a:xfrm>
            <a:off x="2562906" y="2965043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44" name="Google Shape;2144;p102"/>
          <p:cNvSpPr txBox="1"/>
          <p:nvPr/>
        </p:nvSpPr>
        <p:spPr>
          <a:xfrm>
            <a:off x="3288581" y="37096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5" name="Google Shape;2145;p102"/>
          <p:cNvSpPr txBox="1"/>
          <p:nvPr/>
        </p:nvSpPr>
        <p:spPr>
          <a:xfrm>
            <a:off x="401100" y="1673700"/>
            <a:ext cx="170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</a:t>
            </a:r>
            <a:endParaRPr/>
          </a:p>
        </p:txBody>
      </p:sp>
      <p:sp>
        <p:nvSpPr>
          <p:cNvPr id="2146" name="Google Shape;2146;p102"/>
          <p:cNvSpPr txBox="1"/>
          <p:nvPr/>
        </p:nvSpPr>
        <p:spPr>
          <a:xfrm>
            <a:off x="928743" y="1767231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7" name="Google Shape;2147;p102"/>
          <p:cNvSpPr txBox="1"/>
          <p:nvPr/>
        </p:nvSpPr>
        <p:spPr>
          <a:xfrm>
            <a:off x="3231893" y="176723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8" name="Google Shape;2148;p102"/>
          <p:cNvSpPr txBox="1"/>
          <p:nvPr/>
        </p:nvSpPr>
        <p:spPr>
          <a:xfrm>
            <a:off x="1413293" y="4003713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9" name="Google Shape;2149;p102"/>
          <p:cNvSpPr txBox="1"/>
          <p:nvPr/>
        </p:nvSpPr>
        <p:spPr>
          <a:xfrm>
            <a:off x="1239206" y="262720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7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50" name="Google Shape;2150;p102"/>
          <p:cNvSpPr txBox="1"/>
          <p:nvPr/>
        </p:nvSpPr>
        <p:spPr>
          <a:xfrm>
            <a:off x="874381" y="370970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51" name="Google Shape;2151;p102"/>
          <p:cNvSpPr txBox="1"/>
          <p:nvPr/>
        </p:nvSpPr>
        <p:spPr>
          <a:xfrm>
            <a:off x="2038706" y="225720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52" name="Google Shape;2152;p102"/>
          <p:cNvSpPr txBox="1"/>
          <p:nvPr/>
        </p:nvSpPr>
        <p:spPr>
          <a:xfrm>
            <a:off x="2490623" y="3614400"/>
            <a:ext cx="354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53" name="Google Shape;2153;p102"/>
          <p:cNvSpPr txBox="1"/>
          <p:nvPr/>
        </p:nvSpPr>
        <p:spPr>
          <a:xfrm>
            <a:off x="1549648" y="2068200"/>
            <a:ext cx="354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54" name="Google Shape;2154;p102"/>
          <p:cNvSpPr txBox="1"/>
          <p:nvPr/>
        </p:nvSpPr>
        <p:spPr>
          <a:xfrm>
            <a:off x="2768848" y="2220600"/>
            <a:ext cx="354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55" name="Google Shape;2155;p102"/>
          <p:cNvCxnSpPr/>
          <p:nvPr/>
        </p:nvCxnSpPr>
        <p:spPr>
          <a:xfrm flipH="1" rot="10800000">
            <a:off x="4135250" y="1992775"/>
            <a:ext cx="480000" cy="565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56" name="Google Shape;2156;p102"/>
          <p:cNvSpPr txBox="1"/>
          <p:nvPr/>
        </p:nvSpPr>
        <p:spPr>
          <a:xfrm>
            <a:off x="4823993" y="1545106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57" name="Google Shape;2157;p102"/>
          <p:cNvSpPr txBox="1"/>
          <p:nvPr/>
        </p:nvSpPr>
        <p:spPr>
          <a:xfrm>
            <a:off x="4698613" y="1853700"/>
            <a:ext cx="737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1, 3, 5, 7, 9, 11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58" name="Google Shape;2158;p102"/>
          <p:cNvCxnSpPr/>
          <p:nvPr/>
        </p:nvCxnSpPr>
        <p:spPr>
          <a:xfrm>
            <a:off x="4135250" y="2642900"/>
            <a:ext cx="480000" cy="565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59" name="Google Shape;2159;p102"/>
          <p:cNvSpPr txBox="1"/>
          <p:nvPr/>
        </p:nvSpPr>
        <p:spPr>
          <a:xfrm>
            <a:off x="4698625" y="3039300"/>
            <a:ext cx="737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0" name="Google Shape;2160;p102"/>
          <p:cNvSpPr txBox="1"/>
          <p:nvPr/>
        </p:nvSpPr>
        <p:spPr>
          <a:xfrm>
            <a:off x="4698625" y="3347100"/>
            <a:ext cx="939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2, 4, 6, 8, 10, 12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61" name="Google Shape;2161;p102"/>
          <p:cNvCxnSpPr/>
          <p:nvPr/>
        </p:nvCxnSpPr>
        <p:spPr>
          <a:xfrm flipH="1" rot="10800000">
            <a:off x="5691775" y="1351225"/>
            <a:ext cx="492900" cy="288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62" name="Google Shape;2162;p102"/>
          <p:cNvSpPr txBox="1"/>
          <p:nvPr/>
        </p:nvSpPr>
        <p:spPr>
          <a:xfrm>
            <a:off x="6316093" y="1078506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3" name="Google Shape;2163;p102"/>
          <p:cNvSpPr txBox="1"/>
          <p:nvPr/>
        </p:nvSpPr>
        <p:spPr>
          <a:xfrm>
            <a:off x="6256795" y="1386300"/>
            <a:ext cx="441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3, 9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64" name="Google Shape;2164;p102"/>
          <p:cNvCxnSpPr/>
          <p:nvPr/>
        </p:nvCxnSpPr>
        <p:spPr>
          <a:xfrm>
            <a:off x="5691775" y="1833000"/>
            <a:ext cx="492900" cy="288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65" name="Google Shape;2165;p102"/>
          <p:cNvSpPr txBox="1"/>
          <p:nvPr/>
        </p:nvSpPr>
        <p:spPr>
          <a:xfrm>
            <a:off x="6316099" y="1929300"/>
            <a:ext cx="684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6" name="Google Shape;2166;p102"/>
          <p:cNvSpPr txBox="1"/>
          <p:nvPr/>
        </p:nvSpPr>
        <p:spPr>
          <a:xfrm>
            <a:off x="6316102" y="2219600"/>
            <a:ext cx="630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1, 5, 7, 11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67" name="Google Shape;2167;p102"/>
          <p:cNvCxnSpPr/>
          <p:nvPr/>
        </p:nvCxnSpPr>
        <p:spPr>
          <a:xfrm flipH="1" rot="10800000">
            <a:off x="5691775" y="3180025"/>
            <a:ext cx="492900" cy="288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68" name="Google Shape;2168;p102"/>
          <p:cNvSpPr txBox="1"/>
          <p:nvPr/>
        </p:nvSpPr>
        <p:spPr>
          <a:xfrm>
            <a:off x="6316093" y="2907306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9" name="Google Shape;2169;p102"/>
          <p:cNvSpPr txBox="1"/>
          <p:nvPr/>
        </p:nvSpPr>
        <p:spPr>
          <a:xfrm>
            <a:off x="6256801" y="3215100"/>
            <a:ext cx="534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6, 12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70" name="Google Shape;2170;p102"/>
          <p:cNvCxnSpPr/>
          <p:nvPr/>
        </p:nvCxnSpPr>
        <p:spPr>
          <a:xfrm>
            <a:off x="5691775" y="3661800"/>
            <a:ext cx="492900" cy="288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71" name="Google Shape;2171;p102"/>
          <p:cNvSpPr txBox="1"/>
          <p:nvPr/>
        </p:nvSpPr>
        <p:spPr>
          <a:xfrm>
            <a:off x="6316099" y="3758100"/>
            <a:ext cx="684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2" name="Google Shape;2172;p102"/>
          <p:cNvSpPr txBox="1"/>
          <p:nvPr/>
        </p:nvSpPr>
        <p:spPr>
          <a:xfrm>
            <a:off x="6316102" y="4048400"/>
            <a:ext cx="630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2, 4, 8, 10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73" name="Google Shape;2173;p102"/>
          <p:cNvSpPr txBox="1"/>
          <p:nvPr/>
        </p:nvSpPr>
        <p:spPr>
          <a:xfrm>
            <a:off x="7614600" y="667806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4" name="Google Shape;2174;p102"/>
          <p:cNvSpPr txBox="1"/>
          <p:nvPr/>
        </p:nvSpPr>
        <p:spPr>
          <a:xfrm>
            <a:off x="7618635" y="884100"/>
            <a:ext cx="209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2175" name="Google Shape;2175;p102"/>
          <p:cNvCxnSpPr/>
          <p:nvPr/>
        </p:nvCxnSpPr>
        <p:spPr>
          <a:xfrm>
            <a:off x="6992656" y="1185000"/>
            <a:ext cx="534300" cy="102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76" name="Google Shape;2176;p102"/>
          <p:cNvSpPr txBox="1"/>
          <p:nvPr/>
        </p:nvSpPr>
        <p:spPr>
          <a:xfrm>
            <a:off x="7597796" y="1166605"/>
            <a:ext cx="812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7" name="Google Shape;2177;p102"/>
          <p:cNvSpPr txBox="1"/>
          <p:nvPr/>
        </p:nvSpPr>
        <p:spPr>
          <a:xfrm>
            <a:off x="7601810" y="1382910"/>
            <a:ext cx="209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78" name="Google Shape;2178;p102"/>
          <p:cNvCxnSpPr/>
          <p:nvPr/>
        </p:nvCxnSpPr>
        <p:spPr>
          <a:xfrm flipH="1" rot="10800000">
            <a:off x="6992656" y="899400"/>
            <a:ext cx="534300" cy="102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79" name="Google Shape;2179;p102"/>
          <p:cNvSpPr txBox="1"/>
          <p:nvPr/>
        </p:nvSpPr>
        <p:spPr>
          <a:xfrm>
            <a:off x="7614600" y="1734606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0" name="Google Shape;2180;p102"/>
          <p:cNvSpPr txBox="1"/>
          <p:nvPr/>
        </p:nvSpPr>
        <p:spPr>
          <a:xfrm>
            <a:off x="7618635" y="1950900"/>
            <a:ext cx="209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81" name="Google Shape;2181;p102"/>
          <p:cNvCxnSpPr/>
          <p:nvPr/>
        </p:nvCxnSpPr>
        <p:spPr>
          <a:xfrm>
            <a:off x="6992656" y="2251800"/>
            <a:ext cx="534300" cy="102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82" name="Google Shape;2182;p102"/>
          <p:cNvSpPr txBox="1"/>
          <p:nvPr/>
        </p:nvSpPr>
        <p:spPr>
          <a:xfrm>
            <a:off x="7597796" y="2233405"/>
            <a:ext cx="812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3" name="Google Shape;2183;p102"/>
          <p:cNvSpPr txBox="1"/>
          <p:nvPr/>
        </p:nvSpPr>
        <p:spPr>
          <a:xfrm>
            <a:off x="7601767" y="2449700"/>
            <a:ext cx="877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1, 7, 11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84" name="Google Shape;2184;p102"/>
          <p:cNvCxnSpPr/>
          <p:nvPr/>
        </p:nvCxnSpPr>
        <p:spPr>
          <a:xfrm flipH="1" rot="10800000">
            <a:off x="6992656" y="1966200"/>
            <a:ext cx="534300" cy="102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85" name="Google Shape;2185;p102"/>
          <p:cNvSpPr txBox="1"/>
          <p:nvPr/>
        </p:nvSpPr>
        <p:spPr>
          <a:xfrm>
            <a:off x="7614600" y="2801406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6" name="Google Shape;2186;p102"/>
          <p:cNvSpPr txBox="1"/>
          <p:nvPr/>
        </p:nvSpPr>
        <p:spPr>
          <a:xfrm>
            <a:off x="7618635" y="3017700"/>
            <a:ext cx="209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87" name="Google Shape;2187;p102"/>
          <p:cNvCxnSpPr/>
          <p:nvPr/>
        </p:nvCxnSpPr>
        <p:spPr>
          <a:xfrm>
            <a:off x="6992656" y="3326344"/>
            <a:ext cx="534300" cy="102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88" name="Google Shape;2188;p102"/>
          <p:cNvSpPr txBox="1"/>
          <p:nvPr/>
        </p:nvSpPr>
        <p:spPr>
          <a:xfrm>
            <a:off x="7597796" y="3300205"/>
            <a:ext cx="812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9" name="Google Shape;2189;p102"/>
          <p:cNvSpPr txBox="1"/>
          <p:nvPr/>
        </p:nvSpPr>
        <p:spPr>
          <a:xfrm>
            <a:off x="7601767" y="3516500"/>
            <a:ext cx="877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90" name="Google Shape;2190;p102"/>
          <p:cNvCxnSpPr/>
          <p:nvPr/>
        </p:nvCxnSpPr>
        <p:spPr>
          <a:xfrm flipH="1" rot="10800000">
            <a:off x="6992656" y="3033000"/>
            <a:ext cx="534300" cy="102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91" name="Google Shape;2191;p102"/>
          <p:cNvSpPr txBox="1"/>
          <p:nvPr/>
        </p:nvSpPr>
        <p:spPr>
          <a:xfrm>
            <a:off x="7614600" y="3868206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2" name="Google Shape;2192;p102"/>
          <p:cNvSpPr txBox="1"/>
          <p:nvPr/>
        </p:nvSpPr>
        <p:spPr>
          <a:xfrm>
            <a:off x="7618610" y="4084500"/>
            <a:ext cx="534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2, 10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93" name="Google Shape;2193;p102"/>
          <p:cNvCxnSpPr/>
          <p:nvPr/>
        </p:nvCxnSpPr>
        <p:spPr>
          <a:xfrm>
            <a:off x="6992656" y="4385400"/>
            <a:ext cx="534300" cy="102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94" name="Google Shape;2194;p102"/>
          <p:cNvSpPr txBox="1"/>
          <p:nvPr/>
        </p:nvSpPr>
        <p:spPr>
          <a:xfrm>
            <a:off x="7597796" y="4367005"/>
            <a:ext cx="812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5" name="Google Shape;2195;p102"/>
          <p:cNvSpPr txBox="1"/>
          <p:nvPr/>
        </p:nvSpPr>
        <p:spPr>
          <a:xfrm>
            <a:off x="7601767" y="4583300"/>
            <a:ext cx="877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4, 8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96" name="Google Shape;2196;p102"/>
          <p:cNvCxnSpPr/>
          <p:nvPr/>
        </p:nvCxnSpPr>
        <p:spPr>
          <a:xfrm flipH="1" rot="10800000">
            <a:off x="6992656" y="4099800"/>
            <a:ext cx="534300" cy="102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97" name="Google Shape;2197;p102"/>
          <p:cNvCxnSpPr/>
          <p:nvPr/>
        </p:nvCxnSpPr>
        <p:spPr>
          <a:xfrm>
            <a:off x="2426119" y="3214844"/>
            <a:ext cx="4071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98" name="Google Shape;2198;p102"/>
          <p:cNvCxnSpPr/>
          <p:nvPr/>
        </p:nvCxnSpPr>
        <p:spPr>
          <a:xfrm>
            <a:off x="1125169" y="2857494"/>
            <a:ext cx="4071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99" name="Google Shape;2199;p102"/>
          <p:cNvCxnSpPr/>
          <p:nvPr/>
        </p:nvCxnSpPr>
        <p:spPr>
          <a:xfrm>
            <a:off x="7536444" y="1122694"/>
            <a:ext cx="4071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00" name="Google Shape;2200;p102"/>
          <p:cNvCxnSpPr/>
          <p:nvPr/>
        </p:nvCxnSpPr>
        <p:spPr>
          <a:xfrm>
            <a:off x="6274044" y="4356194"/>
            <a:ext cx="5778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01" name="Google Shape;2201;p102"/>
          <p:cNvCxnSpPr/>
          <p:nvPr/>
        </p:nvCxnSpPr>
        <p:spPr>
          <a:xfrm>
            <a:off x="6274044" y="4674794"/>
            <a:ext cx="5778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5" name="Shape 2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6" name="Google Shape;2206;p10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Natiijooyinka ka soo baxa Venn diagrams</a:t>
            </a:r>
            <a:endParaRPr/>
          </a:p>
        </p:txBody>
      </p:sp>
      <p:sp>
        <p:nvSpPr>
          <p:cNvPr id="2207" name="Google Shape;2207;p103"/>
          <p:cNvSpPr/>
          <p:nvPr/>
        </p:nvSpPr>
        <p:spPr>
          <a:xfrm>
            <a:off x="1456591" y="3006856"/>
            <a:ext cx="1519800" cy="15198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8" name="Google Shape;2208;p103"/>
          <p:cNvSpPr/>
          <p:nvPr/>
        </p:nvSpPr>
        <p:spPr>
          <a:xfrm>
            <a:off x="591800" y="2094870"/>
            <a:ext cx="3249300" cy="26937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9" name="Google Shape;2209;p103"/>
          <p:cNvSpPr txBox="1"/>
          <p:nvPr/>
        </p:nvSpPr>
        <p:spPr>
          <a:xfrm>
            <a:off x="439400" y="2073401"/>
            <a:ext cx="152400" cy="2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10" name="Google Shape;2210;p103"/>
          <p:cNvSpPr/>
          <p:nvPr/>
        </p:nvSpPr>
        <p:spPr>
          <a:xfrm>
            <a:off x="954959" y="2289383"/>
            <a:ext cx="1519800" cy="15198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11" name="Google Shape;2211;p103"/>
          <p:cNvSpPr txBox="1"/>
          <p:nvPr/>
        </p:nvSpPr>
        <p:spPr>
          <a:xfrm>
            <a:off x="1002318" y="2261919"/>
            <a:ext cx="237300" cy="2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12" name="Google Shape;2212;p103"/>
          <p:cNvSpPr/>
          <p:nvPr/>
        </p:nvSpPr>
        <p:spPr>
          <a:xfrm>
            <a:off x="1899098" y="2289383"/>
            <a:ext cx="1519800" cy="15198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13" name="Google Shape;2213;p103"/>
          <p:cNvSpPr txBox="1"/>
          <p:nvPr/>
        </p:nvSpPr>
        <p:spPr>
          <a:xfrm>
            <a:off x="3181606" y="2261926"/>
            <a:ext cx="237300" cy="2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14" name="Google Shape;2214;p103"/>
          <p:cNvSpPr txBox="1"/>
          <p:nvPr/>
        </p:nvSpPr>
        <p:spPr>
          <a:xfrm>
            <a:off x="1938991" y="3035712"/>
            <a:ext cx="609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Saciid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15" name="Google Shape;2215;p103"/>
          <p:cNvSpPr txBox="1"/>
          <p:nvPr/>
        </p:nvSpPr>
        <p:spPr>
          <a:xfrm>
            <a:off x="2474781" y="2546952"/>
            <a:ext cx="712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Yacquub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16" name="Google Shape;2216;p103"/>
          <p:cNvSpPr txBox="1"/>
          <p:nvPr/>
        </p:nvSpPr>
        <p:spPr>
          <a:xfrm>
            <a:off x="1060629" y="2755239"/>
            <a:ext cx="675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Cabdi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17" name="Google Shape;2217;p103"/>
          <p:cNvSpPr txBox="1"/>
          <p:nvPr/>
        </p:nvSpPr>
        <p:spPr>
          <a:xfrm>
            <a:off x="1558034" y="3424715"/>
            <a:ext cx="435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18" name="Google Shape;2218;p103"/>
          <p:cNvSpPr txBox="1"/>
          <p:nvPr/>
        </p:nvSpPr>
        <p:spPr>
          <a:xfrm>
            <a:off x="1456598" y="4226544"/>
            <a:ext cx="237300" cy="2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19" name="Google Shape;2219;p103"/>
          <p:cNvSpPr txBox="1"/>
          <p:nvPr/>
        </p:nvSpPr>
        <p:spPr>
          <a:xfrm>
            <a:off x="1945557" y="2743731"/>
            <a:ext cx="712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Axmed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0" name="Google Shape;2220;p103"/>
          <p:cNvSpPr txBox="1"/>
          <p:nvPr/>
        </p:nvSpPr>
        <p:spPr>
          <a:xfrm>
            <a:off x="2918832" y="4459045"/>
            <a:ext cx="864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Cali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1" name="Google Shape;2221;p103"/>
          <p:cNvSpPr txBox="1"/>
          <p:nvPr/>
        </p:nvSpPr>
        <p:spPr>
          <a:xfrm>
            <a:off x="2406695" y="3414212"/>
            <a:ext cx="51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Isra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2" name="Google Shape;2222;p103"/>
          <p:cNvSpPr txBox="1"/>
          <p:nvPr/>
        </p:nvSpPr>
        <p:spPr>
          <a:xfrm>
            <a:off x="2779370" y="3003315"/>
            <a:ext cx="910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3" name="Google Shape;2223;p103"/>
          <p:cNvSpPr txBox="1"/>
          <p:nvPr/>
        </p:nvSpPr>
        <p:spPr>
          <a:xfrm>
            <a:off x="324000" y="759300"/>
            <a:ext cx="6971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Venn diagram-kani wuxuu matalayaa arday qaar.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4" name="Google Shape;2224;p103"/>
          <p:cNvSpPr txBox="1"/>
          <p:nvPr/>
        </p:nvSpPr>
        <p:spPr>
          <a:xfrm>
            <a:off x="324000" y="1113700"/>
            <a:ext cx="3716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A = {booqday Spain}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5" name="Google Shape;2225;p103"/>
          <p:cNvSpPr txBox="1"/>
          <p:nvPr/>
        </p:nvSpPr>
        <p:spPr>
          <a:xfrm>
            <a:off x="324000" y="1418500"/>
            <a:ext cx="3576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 = {booqday France}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6" name="Google Shape;2226;p103"/>
          <p:cNvSpPr txBox="1"/>
          <p:nvPr/>
        </p:nvSpPr>
        <p:spPr>
          <a:xfrm>
            <a:off x="324000" y="1729926"/>
            <a:ext cx="3576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 = {booqday America}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7" name="Google Shape;2227;p103"/>
          <p:cNvSpPr txBox="1"/>
          <p:nvPr/>
        </p:nvSpPr>
        <p:spPr>
          <a:xfrm>
            <a:off x="1716957" y="3962931"/>
            <a:ext cx="712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Layla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8" name="Google Shape;2228;p103"/>
          <p:cNvSpPr txBox="1"/>
          <p:nvPr/>
        </p:nvSpPr>
        <p:spPr>
          <a:xfrm>
            <a:off x="4126500" y="1212900"/>
            <a:ext cx="4693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Waa qayb ka mid ah geedka natiijada (outcome tree) si aad u dhamaystirto.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29" name="Google Shape;2229;p103"/>
          <p:cNvCxnSpPr/>
          <p:nvPr/>
        </p:nvCxnSpPr>
        <p:spPr>
          <a:xfrm flipH="1" rot="10800000">
            <a:off x="5234575" y="2341825"/>
            <a:ext cx="492900" cy="288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30" name="Google Shape;2230;p103"/>
          <p:cNvSpPr txBox="1"/>
          <p:nvPr/>
        </p:nvSpPr>
        <p:spPr>
          <a:xfrm>
            <a:off x="5858893" y="2069106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1" name="Google Shape;2231;p103"/>
          <p:cNvSpPr txBox="1"/>
          <p:nvPr/>
        </p:nvSpPr>
        <p:spPr>
          <a:xfrm>
            <a:off x="5799600" y="2376900"/>
            <a:ext cx="775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Isra, Caasha, Yacquub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32" name="Google Shape;2232;p103"/>
          <p:cNvCxnSpPr/>
          <p:nvPr/>
        </p:nvCxnSpPr>
        <p:spPr>
          <a:xfrm>
            <a:off x="5234575" y="3433200"/>
            <a:ext cx="492900" cy="288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33" name="Google Shape;2233;p103"/>
          <p:cNvSpPr txBox="1"/>
          <p:nvPr/>
        </p:nvSpPr>
        <p:spPr>
          <a:xfrm>
            <a:off x="5858899" y="3529500"/>
            <a:ext cx="684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4" name="Google Shape;2234;p103"/>
          <p:cNvSpPr txBox="1"/>
          <p:nvPr/>
        </p:nvSpPr>
        <p:spPr>
          <a:xfrm>
            <a:off x="5818850" y="3819800"/>
            <a:ext cx="960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Layla, Cali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35" name="Google Shape;2235;p103"/>
          <p:cNvSpPr txBox="1"/>
          <p:nvPr/>
        </p:nvSpPr>
        <p:spPr>
          <a:xfrm>
            <a:off x="7081200" y="1734606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6" name="Google Shape;2236;p103"/>
          <p:cNvSpPr txBox="1"/>
          <p:nvPr/>
        </p:nvSpPr>
        <p:spPr>
          <a:xfrm>
            <a:off x="7102023" y="1972650"/>
            <a:ext cx="812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Isra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37" name="Google Shape;2237;p103"/>
          <p:cNvCxnSpPr/>
          <p:nvPr/>
        </p:nvCxnSpPr>
        <p:spPr>
          <a:xfrm>
            <a:off x="6535456" y="2488144"/>
            <a:ext cx="534300" cy="102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38" name="Google Shape;2238;p103"/>
          <p:cNvSpPr txBox="1"/>
          <p:nvPr/>
        </p:nvSpPr>
        <p:spPr>
          <a:xfrm>
            <a:off x="7140596" y="2462005"/>
            <a:ext cx="812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9" name="Google Shape;2239;p103"/>
          <p:cNvSpPr txBox="1"/>
          <p:nvPr/>
        </p:nvSpPr>
        <p:spPr>
          <a:xfrm>
            <a:off x="7144567" y="2754500"/>
            <a:ext cx="877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Caasha, Yacquub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40" name="Google Shape;2240;p103"/>
          <p:cNvCxnSpPr/>
          <p:nvPr/>
        </p:nvCxnSpPr>
        <p:spPr>
          <a:xfrm flipH="1" rot="10800000">
            <a:off x="6535456" y="1952969"/>
            <a:ext cx="534300" cy="102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41" name="Google Shape;2241;p103"/>
          <p:cNvSpPr txBox="1"/>
          <p:nvPr/>
        </p:nvSpPr>
        <p:spPr>
          <a:xfrm>
            <a:off x="7157400" y="3411006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2" name="Google Shape;2242;p103"/>
          <p:cNvSpPr txBox="1"/>
          <p:nvPr/>
        </p:nvSpPr>
        <p:spPr>
          <a:xfrm>
            <a:off x="7178225" y="3649050"/>
            <a:ext cx="910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Layla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43" name="Google Shape;2243;p103"/>
          <p:cNvCxnSpPr/>
          <p:nvPr/>
        </p:nvCxnSpPr>
        <p:spPr>
          <a:xfrm>
            <a:off x="6611656" y="4164544"/>
            <a:ext cx="534300" cy="102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44" name="Google Shape;2244;p103"/>
          <p:cNvSpPr txBox="1"/>
          <p:nvPr/>
        </p:nvSpPr>
        <p:spPr>
          <a:xfrm>
            <a:off x="7216796" y="4138405"/>
            <a:ext cx="812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5" name="Google Shape;2245;p103"/>
          <p:cNvSpPr txBox="1"/>
          <p:nvPr/>
        </p:nvSpPr>
        <p:spPr>
          <a:xfrm>
            <a:off x="7296975" y="4430900"/>
            <a:ext cx="1059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Cali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2246" name="Google Shape;2246;p103"/>
          <p:cNvCxnSpPr/>
          <p:nvPr/>
        </p:nvCxnSpPr>
        <p:spPr>
          <a:xfrm flipH="1" rot="10800000">
            <a:off x="6611656" y="3629369"/>
            <a:ext cx="534300" cy="102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47" name="Google Shape;2247;p103"/>
          <p:cNvCxnSpPr/>
          <p:nvPr/>
        </p:nvCxnSpPr>
        <p:spPr>
          <a:xfrm>
            <a:off x="5727475" y="4101525"/>
            <a:ext cx="8295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48" name="Google Shape;2248;p103"/>
          <p:cNvCxnSpPr/>
          <p:nvPr/>
        </p:nvCxnSpPr>
        <p:spPr>
          <a:xfrm>
            <a:off x="7312931" y="4685544"/>
            <a:ext cx="8295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49" name="Google Shape;2249;p103"/>
          <p:cNvCxnSpPr/>
          <p:nvPr/>
        </p:nvCxnSpPr>
        <p:spPr>
          <a:xfrm>
            <a:off x="4442500" y="3141925"/>
            <a:ext cx="8295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50" name="Google Shape;2250;p103"/>
          <p:cNvSpPr txBox="1"/>
          <p:nvPr/>
        </p:nvSpPr>
        <p:spPr>
          <a:xfrm>
            <a:off x="4497525" y="2846000"/>
            <a:ext cx="960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 A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4" name="Shape 2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5" name="Google Shape;2255;p104"/>
          <p:cNvSpPr/>
          <p:nvPr/>
        </p:nvSpPr>
        <p:spPr>
          <a:xfrm>
            <a:off x="6465293" y="2180006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6" name="Google Shape;2256;p10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Natiijooyinka ka imanaya jaantusyada Venn (Venn diagrams)</a:t>
            </a:r>
            <a:endParaRPr/>
          </a:p>
        </p:txBody>
      </p:sp>
      <p:sp>
        <p:nvSpPr>
          <p:cNvPr id="2257" name="Google Shape;2257;p104"/>
          <p:cNvSpPr txBox="1"/>
          <p:nvPr>
            <p:ph idx="1" type="body"/>
          </p:nvPr>
        </p:nvSpPr>
        <p:spPr>
          <a:xfrm>
            <a:off x="324000" y="759300"/>
            <a:ext cx="8237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1) Isticmaal jaantuskan Venn si aad uga jawaabto su'aalahan soo socda:</a:t>
            </a:r>
            <a:endParaRPr sz="1800"/>
          </a:p>
        </p:txBody>
      </p:sp>
      <p:sp>
        <p:nvSpPr>
          <p:cNvPr id="2258" name="Google Shape;2258;p104"/>
          <p:cNvSpPr/>
          <p:nvPr/>
        </p:nvSpPr>
        <p:spPr>
          <a:xfrm>
            <a:off x="6894168" y="1358506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9" name="Google Shape;2259;p104"/>
          <p:cNvSpPr/>
          <p:nvPr/>
        </p:nvSpPr>
        <p:spPr>
          <a:xfrm>
            <a:off x="5903568" y="1358506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0" name="Google Shape;2260;p104"/>
          <p:cNvSpPr/>
          <p:nvPr/>
        </p:nvSpPr>
        <p:spPr>
          <a:xfrm>
            <a:off x="5667795" y="1216500"/>
            <a:ext cx="3051000" cy="27402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1" name="Google Shape;2261;p104"/>
          <p:cNvSpPr txBox="1"/>
          <p:nvPr/>
        </p:nvSpPr>
        <p:spPr>
          <a:xfrm>
            <a:off x="7556950" y="31014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2" name="Google Shape;2262;p104"/>
          <p:cNvSpPr txBox="1"/>
          <p:nvPr/>
        </p:nvSpPr>
        <p:spPr>
          <a:xfrm>
            <a:off x="7556956" y="25081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3" name="Google Shape;2263;p104"/>
          <p:cNvSpPr txBox="1"/>
          <p:nvPr/>
        </p:nvSpPr>
        <p:spPr>
          <a:xfrm>
            <a:off x="7615699" y="1562500"/>
            <a:ext cx="30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4" name="Google Shape;2264;p104"/>
          <p:cNvSpPr txBox="1"/>
          <p:nvPr/>
        </p:nvSpPr>
        <p:spPr>
          <a:xfrm>
            <a:off x="7103001" y="229455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5" name="Google Shape;2265;p104"/>
          <p:cNvSpPr txBox="1"/>
          <p:nvPr/>
        </p:nvSpPr>
        <p:spPr>
          <a:xfrm>
            <a:off x="6743441" y="238537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6" name="Google Shape;2266;p104"/>
          <p:cNvSpPr txBox="1"/>
          <p:nvPr/>
        </p:nvSpPr>
        <p:spPr>
          <a:xfrm>
            <a:off x="6581281" y="26564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7" name="Google Shape;2267;p104"/>
          <p:cNvSpPr txBox="1"/>
          <p:nvPr/>
        </p:nvSpPr>
        <p:spPr>
          <a:xfrm>
            <a:off x="5430300" y="1216500"/>
            <a:ext cx="170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</a:t>
            </a:r>
            <a:endParaRPr/>
          </a:p>
        </p:txBody>
      </p:sp>
      <p:sp>
        <p:nvSpPr>
          <p:cNvPr id="2268" name="Google Shape;2268;p104"/>
          <p:cNvSpPr txBox="1"/>
          <p:nvPr/>
        </p:nvSpPr>
        <p:spPr>
          <a:xfrm>
            <a:off x="5957943" y="1310031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9" name="Google Shape;2269;p104"/>
          <p:cNvSpPr txBox="1"/>
          <p:nvPr/>
        </p:nvSpPr>
        <p:spPr>
          <a:xfrm>
            <a:off x="8261093" y="131003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70" name="Google Shape;2270;p104"/>
          <p:cNvSpPr txBox="1"/>
          <p:nvPr/>
        </p:nvSpPr>
        <p:spPr>
          <a:xfrm>
            <a:off x="6442493" y="3546513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71" name="Google Shape;2271;p104"/>
          <p:cNvSpPr txBox="1"/>
          <p:nvPr/>
        </p:nvSpPr>
        <p:spPr>
          <a:xfrm>
            <a:off x="7965706" y="161783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72" name="Google Shape;2272;p104"/>
          <p:cNvSpPr txBox="1"/>
          <p:nvPr/>
        </p:nvSpPr>
        <p:spPr>
          <a:xfrm>
            <a:off x="6006006" y="202140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73" name="Google Shape;2273;p104"/>
          <p:cNvSpPr txBox="1"/>
          <p:nvPr/>
        </p:nvSpPr>
        <p:spPr>
          <a:xfrm>
            <a:off x="8380075" y="356182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74" name="Google Shape;2274;p104"/>
          <p:cNvSpPr txBox="1"/>
          <p:nvPr/>
        </p:nvSpPr>
        <p:spPr>
          <a:xfrm>
            <a:off x="6374010" y="1562500"/>
            <a:ext cx="354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75" name="Google Shape;2275;p104"/>
          <p:cNvSpPr txBox="1"/>
          <p:nvPr/>
        </p:nvSpPr>
        <p:spPr>
          <a:xfrm>
            <a:off x="7913648" y="2023000"/>
            <a:ext cx="354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76" name="Google Shape;2276;p104"/>
          <p:cNvSpPr txBox="1"/>
          <p:nvPr/>
        </p:nvSpPr>
        <p:spPr>
          <a:xfrm>
            <a:off x="6800994" y="2595764"/>
            <a:ext cx="354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77" name="Google Shape;2277;p104"/>
          <p:cNvSpPr txBox="1"/>
          <p:nvPr>
            <p:ph idx="1" type="body"/>
          </p:nvPr>
        </p:nvSpPr>
        <p:spPr>
          <a:xfrm>
            <a:off x="324000" y="1135875"/>
            <a:ext cx="3581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a) Liis garo natiijooyinka ku jira dhacdada A (event A)</a:t>
            </a:r>
            <a:endParaRPr sz="1800"/>
          </a:p>
        </p:txBody>
      </p:sp>
      <p:sp>
        <p:nvSpPr>
          <p:cNvPr id="2278" name="Google Shape;2278;p104"/>
          <p:cNvSpPr txBox="1"/>
          <p:nvPr>
            <p:ph idx="1" type="body"/>
          </p:nvPr>
        </p:nvSpPr>
        <p:spPr>
          <a:xfrm>
            <a:off x="324000" y="1735800"/>
            <a:ext cx="3581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b) Liis garo natiijooyinka ku jira dhacdada C (event C)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2279" name="Google Shape;2279;p104"/>
          <p:cNvSpPr txBox="1"/>
          <p:nvPr>
            <p:ph idx="1" type="body"/>
          </p:nvPr>
        </p:nvSpPr>
        <p:spPr>
          <a:xfrm>
            <a:off x="324000" y="2335725"/>
            <a:ext cx="45708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c) Liis garo natiijooyinka ku jira labada dhacdo B iyo C (event B and event C)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2280" name="Google Shape;2280;p104"/>
          <p:cNvSpPr txBox="1"/>
          <p:nvPr>
            <p:ph idx="1" type="body"/>
          </p:nvPr>
        </p:nvSpPr>
        <p:spPr>
          <a:xfrm>
            <a:off x="324000" y="3293650"/>
            <a:ext cx="45708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d) Liis garo natiijooyinka kaliya ku jira dhacdada B (event B)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2281" name="Google Shape;2281;p104"/>
          <p:cNvSpPr txBox="1"/>
          <p:nvPr>
            <p:ph idx="1" type="body"/>
          </p:nvPr>
        </p:nvSpPr>
        <p:spPr>
          <a:xfrm>
            <a:off x="324000" y="4216950"/>
            <a:ext cx="45708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e) Liis garo natiijada aan ku jirin mid ka mid ah dhacdooyinka (events)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5" name="Shape 2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6" name="Google Shape;2286;p10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Natiijooyinka jaantuska Venn</a:t>
            </a:r>
            <a:endParaRPr/>
          </a:p>
        </p:txBody>
      </p:sp>
      <p:sp>
        <p:nvSpPr>
          <p:cNvPr id="2287" name="Google Shape;2287;p105"/>
          <p:cNvSpPr txBox="1"/>
          <p:nvPr>
            <p:ph idx="1" type="body"/>
          </p:nvPr>
        </p:nvSpPr>
        <p:spPr>
          <a:xfrm>
            <a:off x="324000" y="683100"/>
            <a:ext cx="8237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2) Jaantuska Venn, wuxuu muujinayaa ardayda doortay taariikhda (H), xisaabta (M) ama cilmi-nafsiga (P) doorashadooda GCSE.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2288" name="Google Shape;2288;p105"/>
          <p:cNvSpPr/>
          <p:nvPr/>
        </p:nvSpPr>
        <p:spPr>
          <a:xfrm>
            <a:off x="6605305" y="1950396"/>
            <a:ext cx="1350300" cy="13503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89" name="Google Shape;2289;p105"/>
          <p:cNvSpPr/>
          <p:nvPr/>
        </p:nvSpPr>
        <p:spPr>
          <a:xfrm>
            <a:off x="6965895" y="1259696"/>
            <a:ext cx="1350300" cy="13503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0" name="Google Shape;2290;p105"/>
          <p:cNvSpPr/>
          <p:nvPr/>
        </p:nvSpPr>
        <p:spPr>
          <a:xfrm>
            <a:off x="6133016" y="1259696"/>
            <a:ext cx="1350300" cy="13503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1" name="Google Shape;2291;p105"/>
          <p:cNvSpPr/>
          <p:nvPr/>
        </p:nvSpPr>
        <p:spPr>
          <a:xfrm>
            <a:off x="5934782" y="1140300"/>
            <a:ext cx="2565300" cy="2304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2" name="Google Shape;2292;p105"/>
          <p:cNvSpPr txBox="1"/>
          <p:nvPr/>
        </p:nvSpPr>
        <p:spPr>
          <a:xfrm>
            <a:off x="6281981" y="1585325"/>
            <a:ext cx="754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Axmed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3" name="Google Shape;2293;p105"/>
          <p:cNvSpPr txBox="1"/>
          <p:nvPr/>
        </p:nvSpPr>
        <p:spPr>
          <a:xfrm>
            <a:off x="7444751" y="2258997"/>
            <a:ext cx="5721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Isra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4" name="Google Shape;2294;p105"/>
          <p:cNvSpPr txBox="1"/>
          <p:nvPr/>
        </p:nvSpPr>
        <p:spPr>
          <a:xfrm>
            <a:off x="7440964" y="1431210"/>
            <a:ext cx="680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Cabdi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5" name="Google Shape;2295;p105"/>
          <p:cNvSpPr txBox="1"/>
          <p:nvPr/>
        </p:nvSpPr>
        <p:spPr>
          <a:xfrm>
            <a:off x="7012084" y="1974844"/>
            <a:ext cx="5721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Saciid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6" name="Google Shape;2296;p105"/>
          <p:cNvSpPr txBox="1"/>
          <p:nvPr/>
        </p:nvSpPr>
        <p:spPr>
          <a:xfrm>
            <a:off x="5735100" y="1140300"/>
            <a:ext cx="143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</a:t>
            </a:r>
            <a:endParaRPr/>
          </a:p>
        </p:txBody>
      </p:sp>
      <p:sp>
        <p:nvSpPr>
          <p:cNvPr id="2297" name="Google Shape;2297;p105"/>
          <p:cNvSpPr txBox="1"/>
          <p:nvPr/>
        </p:nvSpPr>
        <p:spPr>
          <a:xfrm>
            <a:off x="6178734" y="1218939"/>
            <a:ext cx="210900" cy="25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8" name="Google Shape;2298;p105"/>
          <p:cNvSpPr txBox="1"/>
          <p:nvPr/>
        </p:nvSpPr>
        <p:spPr>
          <a:xfrm>
            <a:off x="8115182" y="1218945"/>
            <a:ext cx="210900" cy="25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9" name="Google Shape;2299;p105"/>
          <p:cNvSpPr txBox="1"/>
          <p:nvPr/>
        </p:nvSpPr>
        <p:spPr>
          <a:xfrm>
            <a:off x="6586135" y="3099327"/>
            <a:ext cx="210900" cy="25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0" name="Google Shape;2300;p105"/>
          <p:cNvSpPr txBox="1"/>
          <p:nvPr/>
        </p:nvSpPr>
        <p:spPr>
          <a:xfrm>
            <a:off x="6839038" y="2725085"/>
            <a:ext cx="644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Yacquub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1" name="Google Shape;2301;p105"/>
          <p:cNvSpPr txBox="1"/>
          <p:nvPr/>
        </p:nvSpPr>
        <p:spPr>
          <a:xfrm>
            <a:off x="6634932" y="2307577"/>
            <a:ext cx="680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Suad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2" name="Google Shape;2302;p105"/>
          <p:cNvSpPr txBox="1"/>
          <p:nvPr/>
        </p:nvSpPr>
        <p:spPr>
          <a:xfrm>
            <a:off x="7620000" y="3176275"/>
            <a:ext cx="888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Cali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3" name="Google Shape;2303;p105"/>
          <p:cNvSpPr txBox="1"/>
          <p:nvPr/>
        </p:nvSpPr>
        <p:spPr>
          <a:xfrm>
            <a:off x="7036604" y="1626733"/>
            <a:ext cx="521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4" name="Google Shape;2304;p105"/>
          <p:cNvSpPr txBox="1"/>
          <p:nvPr/>
        </p:nvSpPr>
        <p:spPr>
          <a:xfrm>
            <a:off x="7694922" y="1818388"/>
            <a:ext cx="7932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Layla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5" name="Google Shape;2305;p105"/>
          <p:cNvSpPr txBox="1"/>
          <p:nvPr/>
        </p:nvSpPr>
        <p:spPr>
          <a:xfrm>
            <a:off x="6256848" y="1925987"/>
            <a:ext cx="644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6" name="Google Shape;2306;p105"/>
          <p:cNvSpPr txBox="1"/>
          <p:nvPr>
            <p:ph idx="1" type="body"/>
          </p:nvPr>
        </p:nvSpPr>
        <p:spPr>
          <a:xfrm>
            <a:off x="324000" y="1354800"/>
            <a:ext cx="52221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a) Ardaydee baa doortay inay bartaan taariikhda?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2307" name="Google Shape;2307;p105"/>
          <p:cNvSpPr txBox="1"/>
          <p:nvPr>
            <p:ph idx="1" type="body"/>
          </p:nvPr>
        </p:nvSpPr>
        <p:spPr>
          <a:xfrm>
            <a:off x="324000" y="1919850"/>
            <a:ext cx="52605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b) Ardaydee baa doortay inay bartaan taariikhda iyo cilmi-nafsiga?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2308" name="Google Shape;2308;p105"/>
          <p:cNvSpPr txBox="1"/>
          <p:nvPr>
            <p:ph idx="1" type="body"/>
          </p:nvPr>
        </p:nvSpPr>
        <p:spPr>
          <a:xfrm>
            <a:off x="324000" y="2758050"/>
            <a:ext cx="5129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c) Buuxi qaybtan geedka natiijada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2309" name="Google Shape;2309;p105"/>
          <p:cNvSpPr txBox="1"/>
          <p:nvPr>
            <p:ph idx="1" type="body"/>
          </p:nvPr>
        </p:nvSpPr>
        <p:spPr>
          <a:xfrm>
            <a:off x="1347475" y="3520500"/>
            <a:ext cx="3012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M</a:t>
            </a:r>
            <a:endParaRPr sz="1800"/>
          </a:p>
        </p:txBody>
      </p:sp>
      <p:sp>
        <p:nvSpPr>
          <p:cNvPr id="2310" name="Google Shape;2310;p105"/>
          <p:cNvSpPr txBox="1"/>
          <p:nvPr>
            <p:ph idx="1" type="body"/>
          </p:nvPr>
        </p:nvSpPr>
        <p:spPr>
          <a:xfrm>
            <a:off x="3138775" y="3154950"/>
            <a:ext cx="3012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P</a:t>
            </a:r>
            <a:endParaRPr sz="1800"/>
          </a:p>
        </p:txBody>
      </p:sp>
      <p:sp>
        <p:nvSpPr>
          <p:cNvPr id="2311" name="Google Shape;2311;p105"/>
          <p:cNvSpPr txBox="1"/>
          <p:nvPr>
            <p:ph idx="1" type="body"/>
          </p:nvPr>
        </p:nvSpPr>
        <p:spPr>
          <a:xfrm>
            <a:off x="3106825" y="3849150"/>
            <a:ext cx="6111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ma aha P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2312" name="Google Shape;2312;p105"/>
          <p:cNvSpPr txBox="1"/>
          <p:nvPr>
            <p:ph idx="1" type="body"/>
          </p:nvPr>
        </p:nvSpPr>
        <p:spPr>
          <a:xfrm>
            <a:off x="3105275" y="4153950"/>
            <a:ext cx="6111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{Nuur}</a:t>
            </a:r>
            <a:endParaRPr sz="1800"/>
          </a:p>
        </p:txBody>
      </p:sp>
      <p:sp>
        <p:nvSpPr>
          <p:cNvPr id="2313" name="Google Shape;2313;p105"/>
          <p:cNvSpPr txBox="1"/>
          <p:nvPr>
            <p:ph idx="1" type="body"/>
          </p:nvPr>
        </p:nvSpPr>
        <p:spPr>
          <a:xfrm>
            <a:off x="938975" y="4474650"/>
            <a:ext cx="21663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{Axmed, Caasha, Suad}</a:t>
            </a:r>
            <a:endParaRPr sz="1800"/>
          </a:p>
        </p:txBody>
      </p:sp>
      <p:sp>
        <p:nvSpPr>
          <p:cNvPr id="2314" name="Google Shape;2314;p105"/>
          <p:cNvSpPr txBox="1"/>
          <p:nvPr>
            <p:ph idx="1" type="body"/>
          </p:nvPr>
        </p:nvSpPr>
        <p:spPr>
          <a:xfrm>
            <a:off x="1195075" y="4203525"/>
            <a:ext cx="644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 aha M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cxnSp>
        <p:nvCxnSpPr>
          <p:cNvPr id="2315" name="Google Shape;2315;p105"/>
          <p:cNvCxnSpPr/>
          <p:nvPr/>
        </p:nvCxnSpPr>
        <p:spPr>
          <a:xfrm flipH="1" rot="10800000">
            <a:off x="530025" y="3702325"/>
            <a:ext cx="468600" cy="222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16" name="Google Shape;2316;p105"/>
          <p:cNvCxnSpPr/>
          <p:nvPr/>
        </p:nvCxnSpPr>
        <p:spPr>
          <a:xfrm>
            <a:off x="530025" y="4088488"/>
            <a:ext cx="468600" cy="222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17" name="Google Shape;2317;p105"/>
          <p:cNvCxnSpPr/>
          <p:nvPr/>
        </p:nvCxnSpPr>
        <p:spPr>
          <a:xfrm flipH="1" rot="10800000">
            <a:off x="1911450" y="3341275"/>
            <a:ext cx="1038300" cy="304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18" name="Google Shape;2318;p105"/>
          <p:cNvCxnSpPr/>
          <p:nvPr/>
        </p:nvCxnSpPr>
        <p:spPr>
          <a:xfrm>
            <a:off x="1911450" y="3780000"/>
            <a:ext cx="1038300" cy="304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19" name="Google Shape;2319;p105"/>
          <p:cNvSpPr txBox="1"/>
          <p:nvPr>
            <p:ph idx="1" type="body"/>
          </p:nvPr>
        </p:nvSpPr>
        <p:spPr>
          <a:xfrm>
            <a:off x="3105275" y="3422575"/>
            <a:ext cx="11118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{              }</a:t>
            </a:r>
            <a:endParaRPr sz="1800"/>
          </a:p>
        </p:txBody>
      </p:sp>
      <p:sp>
        <p:nvSpPr>
          <p:cNvPr id="2320" name="Google Shape;2320;p105"/>
          <p:cNvSpPr txBox="1"/>
          <p:nvPr>
            <p:ph idx="1" type="body"/>
          </p:nvPr>
        </p:nvSpPr>
        <p:spPr>
          <a:xfrm>
            <a:off x="938975" y="3787194"/>
            <a:ext cx="11118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{              }</a:t>
            </a:r>
            <a:endParaRPr sz="1800"/>
          </a:p>
        </p:txBody>
      </p:sp>
      <p:cxnSp>
        <p:nvCxnSpPr>
          <p:cNvPr id="2321" name="Google Shape;2321;p105"/>
          <p:cNvCxnSpPr/>
          <p:nvPr/>
        </p:nvCxnSpPr>
        <p:spPr>
          <a:xfrm>
            <a:off x="1044988" y="4084200"/>
            <a:ext cx="8832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22" name="Google Shape;2322;p105"/>
          <p:cNvCxnSpPr/>
          <p:nvPr/>
        </p:nvCxnSpPr>
        <p:spPr>
          <a:xfrm>
            <a:off x="3216381" y="3695519"/>
            <a:ext cx="8832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6" name="Shape 2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7" name="Google Shape;2327;p106"/>
          <p:cNvSpPr/>
          <p:nvPr/>
        </p:nvSpPr>
        <p:spPr>
          <a:xfrm>
            <a:off x="6465293" y="2180006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8" name="Google Shape;2328;p10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Natiijooyinka jaantuska Venn</a:t>
            </a:r>
            <a:endParaRPr/>
          </a:p>
        </p:txBody>
      </p:sp>
      <p:sp>
        <p:nvSpPr>
          <p:cNvPr id="2329" name="Google Shape;2329;p10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1) Isticmaal jaantuskan Venn si aad uga jawaabto su'aalahan soo socda: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</p:txBody>
      </p:sp>
      <p:sp>
        <p:nvSpPr>
          <p:cNvPr id="2330" name="Google Shape;2330;p106"/>
          <p:cNvSpPr/>
          <p:nvPr/>
        </p:nvSpPr>
        <p:spPr>
          <a:xfrm>
            <a:off x="6894168" y="1358506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31" name="Google Shape;2331;p106"/>
          <p:cNvSpPr/>
          <p:nvPr/>
        </p:nvSpPr>
        <p:spPr>
          <a:xfrm>
            <a:off x="5903568" y="1358506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32" name="Google Shape;2332;p106"/>
          <p:cNvSpPr/>
          <p:nvPr/>
        </p:nvSpPr>
        <p:spPr>
          <a:xfrm>
            <a:off x="5667795" y="1216500"/>
            <a:ext cx="3051000" cy="27402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33" name="Google Shape;2333;p106"/>
          <p:cNvSpPr txBox="1"/>
          <p:nvPr/>
        </p:nvSpPr>
        <p:spPr>
          <a:xfrm>
            <a:off x="7556950" y="31014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34" name="Google Shape;2334;p106"/>
          <p:cNvSpPr txBox="1"/>
          <p:nvPr/>
        </p:nvSpPr>
        <p:spPr>
          <a:xfrm>
            <a:off x="7556956" y="25081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35" name="Google Shape;2335;p106"/>
          <p:cNvSpPr txBox="1"/>
          <p:nvPr/>
        </p:nvSpPr>
        <p:spPr>
          <a:xfrm>
            <a:off x="7615699" y="1562500"/>
            <a:ext cx="30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36" name="Google Shape;2336;p106"/>
          <p:cNvSpPr txBox="1"/>
          <p:nvPr/>
        </p:nvSpPr>
        <p:spPr>
          <a:xfrm>
            <a:off x="7103001" y="229455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37" name="Google Shape;2337;p106"/>
          <p:cNvSpPr txBox="1"/>
          <p:nvPr/>
        </p:nvSpPr>
        <p:spPr>
          <a:xfrm>
            <a:off x="6743441" y="238537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38" name="Google Shape;2338;p106"/>
          <p:cNvSpPr txBox="1"/>
          <p:nvPr/>
        </p:nvSpPr>
        <p:spPr>
          <a:xfrm>
            <a:off x="6581281" y="26564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39" name="Google Shape;2339;p106"/>
          <p:cNvSpPr txBox="1"/>
          <p:nvPr/>
        </p:nvSpPr>
        <p:spPr>
          <a:xfrm>
            <a:off x="5430300" y="1216500"/>
            <a:ext cx="170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</a:t>
            </a:r>
            <a:endParaRPr/>
          </a:p>
        </p:txBody>
      </p:sp>
      <p:sp>
        <p:nvSpPr>
          <p:cNvPr id="2340" name="Google Shape;2340;p106"/>
          <p:cNvSpPr txBox="1"/>
          <p:nvPr/>
        </p:nvSpPr>
        <p:spPr>
          <a:xfrm>
            <a:off x="5957943" y="1310031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41" name="Google Shape;2341;p106"/>
          <p:cNvSpPr txBox="1"/>
          <p:nvPr/>
        </p:nvSpPr>
        <p:spPr>
          <a:xfrm>
            <a:off x="8261093" y="131003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42" name="Google Shape;2342;p106"/>
          <p:cNvSpPr txBox="1"/>
          <p:nvPr/>
        </p:nvSpPr>
        <p:spPr>
          <a:xfrm>
            <a:off x="6442493" y="3546513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43" name="Google Shape;2343;p106"/>
          <p:cNvSpPr txBox="1"/>
          <p:nvPr/>
        </p:nvSpPr>
        <p:spPr>
          <a:xfrm>
            <a:off x="7965706" y="161783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44" name="Google Shape;2344;p106"/>
          <p:cNvSpPr txBox="1"/>
          <p:nvPr/>
        </p:nvSpPr>
        <p:spPr>
          <a:xfrm>
            <a:off x="6006006" y="202140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45" name="Google Shape;2345;p106"/>
          <p:cNvSpPr txBox="1"/>
          <p:nvPr/>
        </p:nvSpPr>
        <p:spPr>
          <a:xfrm>
            <a:off x="8380075" y="356182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46" name="Google Shape;2346;p106"/>
          <p:cNvSpPr txBox="1"/>
          <p:nvPr/>
        </p:nvSpPr>
        <p:spPr>
          <a:xfrm>
            <a:off x="6374010" y="1562500"/>
            <a:ext cx="354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47" name="Google Shape;2347;p106"/>
          <p:cNvSpPr txBox="1"/>
          <p:nvPr/>
        </p:nvSpPr>
        <p:spPr>
          <a:xfrm>
            <a:off x="7913648" y="2023000"/>
            <a:ext cx="354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48" name="Google Shape;2348;p106"/>
          <p:cNvSpPr txBox="1"/>
          <p:nvPr/>
        </p:nvSpPr>
        <p:spPr>
          <a:xfrm>
            <a:off x="6800994" y="2595764"/>
            <a:ext cx="354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49" name="Google Shape;2349;p106"/>
          <p:cNvSpPr txBox="1"/>
          <p:nvPr>
            <p:ph idx="1" type="body"/>
          </p:nvPr>
        </p:nvSpPr>
        <p:spPr>
          <a:xfrm>
            <a:off x="324000" y="1135875"/>
            <a:ext cx="3581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a) Liis garay natiijooyinka dhacdada A</a:t>
            </a:r>
            <a:endParaRPr sz="1800"/>
          </a:p>
        </p:txBody>
      </p:sp>
      <p:sp>
        <p:nvSpPr>
          <p:cNvPr id="2350" name="Google Shape;2350;p106"/>
          <p:cNvSpPr txBox="1"/>
          <p:nvPr>
            <p:ph idx="1" type="body"/>
          </p:nvPr>
        </p:nvSpPr>
        <p:spPr>
          <a:xfrm>
            <a:off x="324000" y="1735800"/>
            <a:ext cx="3581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b) Taxo natiijooyinka dhacdada C</a:t>
            </a:r>
            <a:endParaRPr sz="1800"/>
          </a:p>
        </p:txBody>
      </p:sp>
      <p:sp>
        <p:nvSpPr>
          <p:cNvPr id="2351" name="Google Shape;2351;p106"/>
          <p:cNvSpPr txBox="1"/>
          <p:nvPr>
            <p:ph idx="1" type="body"/>
          </p:nvPr>
        </p:nvSpPr>
        <p:spPr>
          <a:xfrm>
            <a:off x="324000" y="2335725"/>
            <a:ext cx="45708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c) Taxo natiijooyinka dhacdada B iyo dhacdada C labadaba</a:t>
            </a:r>
            <a:endParaRPr sz="1800"/>
          </a:p>
        </p:txBody>
      </p:sp>
      <p:sp>
        <p:nvSpPr>
          <p:cNvPr id="2352" name="Google Shape;2352;p106"/>
          <p:cNvSpPr txBox="1"/>
          <p:nvPr>
            <p:ph idx="1" type="body"/>
          </p:nvPr>
        </p:nvSpPr>
        <p:spPr>
          <a:xfrm>
            <a:off x="324000" y="3293650"/>
            <a:ext cx="45708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d) Taxo natiijooyinka kaliya ee dhacdada B ku jira</a:t>
            </a:r>
            <a:endParaRPr sz="1800"/>
          </a:p>
        </p:txBody>
      </p:sp>
      <p:sp>
        <p:nvSpPr>
          <p:cNvPr id="2353" name="Google Shape;2353;p106"/>
          <p:cNvSpPr txBox="1"/>
          <p:nvPr>
            <p:ph idx="1" type="body"/>
          </p:nvPr>
        </p:nvSpPr>
        <p:spPr>
          <a:xfrm>
            <a:off x="324000" y="4216950"/>
            <a:ext cx="45708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e) Taxo natiijada aan ku jirin dhacdo kasta</a:t>
            </a:r>
            <a:endParaRPr sz="1800"/>
          </a:p>
        </p:txBody>
      </p:sp>
      <p:sp>
        <p:nvSpPr>
          <p:cNvPr id="2354" name="Google Shape;2354;p106"/>
          <p:cNvSpPr txBox="1"/>
          <p:nvPr>
            <p:ph idx="4294967295" type="body"/>
          </p:nvPr>
        </p:nvSpPr>
        <p:spPr>
          <a:xfrm>
            <a:off x="1305575" y="1430700"/>
            <a:ext cx="2548200" cy="37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{2, 4, 6, 8 ,10, 12}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55" name="Google Shape;2355;p106"/>
          <p:cNvSpPr txBox="1"/>
          <p:nvPr>
            <p:ph idx="4294967295" type="body"/>
          </p:nvPr>
        </p:nvSpPr>
        <p:spPr>
          <a:xfrm>
            <a:off x="1287064" y="2025087"/>
            <a:ext cx="2548200" cy="37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{1, 2, 3, 4, 6, 12}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56" name="Google Shape;2356;p106"/>
          <p:cNvSpPr txBox="1"/>
          <p:nvPr>
            <p:ph idx="4294967295" type="body"/>
          </p:nvPr>
        </p:nvSpPr>
        <p:spPr>
          <a:xfrm>
            <a:off x="1363268" y="2863275"/>
            <a:ext cx="812100" cy="37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{2, 3}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57" name="Google Shape;2357;p106"/>
          <p:cNvSpPr txBox="1"/>
          <p:nvPr>
            <p:ph idx="4294967295" type="body"/>
          </p:nvPr>
        </p:nvSpPr>
        <p:spPr>
          <a:xfrm>
            <a:off x="1363281" y="3777675"/>
            <a:ext cx="1524000" cy="37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{5, 7, 11}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58" name="Google Shape;2358;p106"/>
          <p:cNvSpPr txBox="1"/>
          <p:nvPr>
            <p:ph idx="4294967295" type="body"/>
          </p:nvPr>
        </p:nvSpPr>
        <p:spPr>
          <a:xfrm>
            <a:off x="1764306" y="4511727"/>
            <a:ext cx="1524000" cy="37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{9}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2" name="Shape 2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3" name="Google Shape;2363;p107"/>
          <p:cNvSpPr txBox="1"/>
          <p:nvPr>
            <p:ph idx="4294967295" type="body"/>
          </p:nvPr>
        </p:nvSpPr>
        <p:spPr>
          <a:xfrm>
            <a:off x="972332" y="3800119"/>
            <a:ext cx="1407900" cy="37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Nuur, Saciid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64" name="Google Shape;2364;p10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Natiijooyinka jaantusyada Venn (Venn diagrams)</a:t>
            </a:r>
            <a:endParaRPr/>
          </a:p>
        </p:txBody>
      </p:sp>
      <p:sp>
        <p:nvSpPr>
          <p:cNvPr id="2365" name="Google Shape;2365;p10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2) Jaantuska Venn (Venn diagram) wuxuu muujinayaa ardayda doortay taariikhda (H), xisaabta (M) ama cilmi-nafsiga (P) doorashadooda GCSE.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</p:txBody>
      </p:sp>
      <p:sp>
        <p:nvSpPr>
          <p:cNvPr id="2366" name="Google Shape;2366;p107"/>
          <p:cNvSpPr/>
          <p:nvPr/>
        </p:nvSpPr>
        <p:spPr>
          <a:xfrm>
            <a:off x="6605305" y="1950396"/>
            <a:ext cx="1350300" cy="13503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67" name="Google Shape;2367;p107"/>
          <p:cNvSpPr/>
          <p:nvPr/>
        </p:nvSpPr>
        <p:spPr>
          <a:xfrm>
            <a:off x="6965895" y="1259696"/>
            <a:ext cx="1350300" cy="13503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68" name="Google Shape;2368;p107"/>
          <p:cNvSpPr/>
          <p:nvPr/>
        </p:nvSpPr>
        <p:spPr>
          <a:xfrm>
            <a:off x="6133016" y="1259696"/>
            <a:ext cx="1350300" cy="13503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69" name="Google Shape;2369;p107"/>
          <p:cNvSpPr/>
          <p:nvPr/>
        </p:nvSpPr>
        <p:spPr>
          <a:xfrm>
            <a:off x="5934782" y="1140300"/>
            <a:ext cx="2565300" cy="2304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70" name="Google Shape;2370;p107"/>
          <p:cNvSpPr txBox="1"/>
          <p:nvPr/>
        </p:nvSpPr>
        <p:spPr>
          <a:xfrm>
            <a:off x="6281981" y="1585325"/>
            <a:ext cx="754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Axmed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71" name="Google Shape;2371;p107"/>
          <p:cNvSpPr txBox="1"/>
          <p:nvPr/>
        </p:nvSpPr>
        <p:spPr>
          <a:xfrm>
            <a:off x="7444751" y="2258997"/>
            <a:ext cx="5721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Isra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72" name="Google Shape;2372;p107"/>
          <p:cNvSpPr txBox="1"/>
          <p:nvPr/>
        </p:nvSpPr>
        <p:spPr>
          <a:xfrm>
            <a:off x="7440964" y="1431210"/>
            <a:ext cx="680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Cabdi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73" name="Google Shape;2373;p107"/>
          <p:cNvSpPr txBox="1"/>
          <p:nvPr/>
        </p:nvSpPr>
        <p:spPr>
          <a:xfrm>
            <a:off x="7012084" y="1974844"/>
            <a:ext cx="5721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Saciid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74" name="Google Shape;2374;p107"/>
          <p:cNvSpPr txBox="1"/>
          <p:nvPr/>
        </p:nvSpPr>
        <p:spPr>
          <a:xfrm>
            <a:off x="5735100" y="1140300"/>
            <a:ext cx="143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</a:t>
            </a:r>
            <a:endParaRPr/>
          </a:p>
        </p:txBody>
      </p:sp>
      <p:sp>
        <p:nvSpPr>
          <p:cNvPr id="2375" name="Google Shape;2375;p107"/>
          <p:cNvSpPr txBox="1"/>
          <p:nvPr/>
        </p:nvSpPr>
        <p:spPr>
          <a:xfrm>
            <a:off x="6178734" y="1218939"/>
            <a:ext cx="210900" cy="25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76" name="Google Shape;2376;p107"/>
          <p:cNvSpPr txBox="1"/>
          <p:nvPr/>
        </p:nvSpPr>
        <p:spPr>
          <a:xfrm>
            <a:off x="8115182" y="1218945"/>
            <a:ext cx="210900" cy="25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77" name="Google Shape;2377;p107"/>
          <p:cNvSpPr txBox="1"/>
          <p:nvPr/>
        </p:nvSpPr>
        <p:spPr>
          <a:xfrm>
            <a:off x="6586135" y="3099327"/>
            <a:ext cx="210900" cy="25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78" name="Google Shape;2378;p107"/>
          <p:cNvSpPr txBox="1"/>
          <p:nvPr/>
        </p:nvSpPr>
        <p:spPr>
          <a:xfrm>
            <a:off x="6839038" y="2725085"/>
            <a:ext cx="644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Yacquub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79" name="Google Shape;2379;p107"/>
          <p:cNvSpPr txBox="1"/>
          <p:nvPr/>
        </p:nvSpPr>
        <p:spPr>
          <a:xfrm>
            <a:off x="6634932" y="2307577"/>
            <a:ext cx="680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Suad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80" name="Google Shape;2380;p107"/>
          <p:cNvSpPr txBox="1"/>
          <p:nvPr/>
        </p:nvSpPr>
        <p:spPr>
          <a:xfrm>
            <a:off x="7620000" y="3176275"/>
            <a:ext cx="888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Cali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81" name="Google Shape;2381;p107"/>
          <p:cNvSpPr txBox="1"/>
          <p:nvPr/>
        </p:nvSpPr>
        <p:spPr>
          <a:xfrm>
            <a:off x="7036604" y="1626733"/>
            <a:ext cx="521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82" name="Google Shape;2382;p107"/>
          <p:cNvSpPr txBox="1"/>
          <p:nvPr/>
        </p:nvSpPr>
        <p:spPr>
          <a:xfrm>
            <a:off x="7694922" y="1818388"/>
            <a:ext cx="7932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Layla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83" name="Google Shape;2383;p107"/>
          <p:cNvSpPr txBox="1"/>
          <p:nvPr/>
        </p:nvSpPr>
        <p:spPr>
          <a:xfrm>
            <a:off x="6256848" y="1925987"/>
            <a:ext cx="644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84" name="Google Shape;2384;p107"/>
          <p:cNvSpPr txBox="1"/>
          <p:nvPr>
            <p:ph idx="1" type="body"/>
          </p:nvPr>
        </p:nvSpPr>
        <p:spPr>
          <a:xfrm>
            <a:off x="324000" y="1354800"/>
            <a:ext cx="52221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a) Ardaydee ayaa doortay inay bartaan taariikhda?</a:t>
            </a:r>
            <a:endParaRPr sz="1800"/>
          </a:p>
        </p:txBody>
      </p:sp>
      <p:sp>
        <p:nvSpPr>
          <p:cNvPr id="2385" name="Google Shape;2385;p107"/>
          <p:cNvSpPr txBox="1"/>
          <p:nvPr>
            <p:ph idx="1" type="body"/>
          </p:nvPr>
        </p:nvSpPr>
        <p:spPr>
          <a:xfrm>
            <a:off x="324000" y="1919850"/>
            <a:ext cx="52605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b) Ardaydee ayaa doortay inay bartaan taariikhda iyo cilmi-nafsiga?</a:t>
            </a:r>
            <a:endParaRPr sz="1800"/>
          </a:p>
        </p:txBody>
      </p:sp>
      <p:sp>
        <p:nvSpPr>
          <p:cNvPr id="2386" name="Google Shape;2386;p107"/>
          <p:cNvSpPr txBox="1"/>
          <p:nvPr>
            <p:ph idx="1" type="body"/>
          </p:nvPr>
        </p:nvSpPr>
        <p:spPr>
          <a:xfrm>
            <a:off x="324000" y="2758050"/>
            <a:ext cx="5129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c) Buuxi qaybtan geedka natiijada (outcome tree)</a:t>
            </a:r>
            <a:endParaRPr sz="1800"/>
          </a:p>
        </p:txBody>
      </p:sp>
      <p:sp>
        <p:nvSpPr>
          <p:cNvPr id="2387" name="Google Shape;2387;p107"/>
          <p:cNvSpPr txBox="1"/>
          <p:nvPr>
            <p:ph idx="1" type="body"/>
          </p:nvPr>
        </p:nvSpPr>
        <p:spPr>
          <a:xfrm>
            <a:off x="1347475" y="3520500"/>
            <a:ext cx="3012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M</a:t>
            </a:r>
            <a:endParaRPr sz="1800"/>
          </a:p>
        </p:txBody>
      </p:sp>
      <p:sp>
        <p:nvSpPr>
          <p:cNvPr id="2388" name="Google Shape;2388;p107"/>
          <p:cNvSpPr txBox="1"/>
          <p:nvPr>
            <p:ph idx="1" type="body"/>
          </p:nvPr>
        </p:nvSpPr>
        <p:spPr>
          <a:xfrm>
            <a:off x="3138775" y="3154950"/>
            <a:ext cx="3012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P</a:t>
            </a:r>
            <a:endParaRPr sz="1800"/>
          </a:p>
        </p:txBody>
      </p:sp>
      <p:sp>
        <p:nvSpPr>
          <p:cNvPr id="2389" name="Google Shape;2389;p107"/>
          <p:cNvSpPr txBox="1"/>
          <p:nvPr>
            <p:ph idx="1" type="body"/>
          </p:nvPr>
        </p:nvSpPr>
        <p:spPr>
          <a:xfrm>
            <a:off x="3106825" y="3849150"/>
            <a:ext cx="6111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ma aha P</a:t>
            </a:r>
            <a:endParaRPr sz="1800"/>
          </a:p>
        </p:txBody>
      </p:sp>
      <p:sp>
        <p:nvSpPr>
          <p:cNvPr id="2390" name="Google Shape;2390;p107"/>
          <p:cNvSpPr txBox="1"/>
          <p:nvPr>
            <p:ph idx="1" type="body"/>
          </p:nvPr>
        </p:nvSpPr>
        <p:spPr>
          <a:xfrm>
            <a:off x="3105275" y="4153950"/>
            <a:ext cx="6111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{Nuur}</a:t>
            </a:r>
            <a:endParaRPr sz="1800"/>
          </a:p>
        </p:txBody>
      </p:sp>
      <p:sp>
        <p:nvSpPr>
          <p:cNvPr id="2391" name="Google Shape;2391;p107"/>
          <p:cNvSpPr txBox="1"/>
          <p:nvPr>
            <p:ph idx="1" type="body"/>
          </p:nvPr>
        </p:nvSpPr>
        <p:spPr>
          <a:xfrm>
            <a:off x="938975" y="4474650"/>
            <a:ext cx="21663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{Axmed, Caasha, Suad}</a:t>
            </a:r>
            <a:endParaRPr sz="1800"/>
          </a:p>
        </p:txBody>
      </p:sp>
      <p:sp>
        <p:nvSpPr>
          <p:cNvPr id="2392" name="Google Shape;2392;p107"/>
          <p:cNvSpPr txBox="1"/>
          <p:nvPr>
            <p:ph idx="1" type="body"/>
          </p:nvPr>
        </p:nvSpPr>
        <p:spPr>
          <a:xfrm>
            <a:off x="1195075" y="4203525"/>
            <a:ext cx="644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 aha M</a:t>
            </a:r>
            <a:endParaRPr sz="1800"/>
          </a:p>
        </p:txBody>
      </p:sp>
      <p:cxnSp>
        <p:nvCxnSpPr>
          <p:cNvPr id="2393" name="Google Shape;2393;p107"/>
          <p:cNvCxnSpPr/>
          <p:nvPr/>
        </p:nvCxnSpPr>
        <p:spPr>
          <a:xfrm flipH="1" rot="10800000">
            <a:off x="530025" y="3702325"/>
            <a:ext cx="468600" cy="222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94" name="Google Shape;2394;p107"/>
          <p:cNvCxnSpPr/>
          <p:nvPr/>
        </p:nvCxnSpPr>
        <p:spPr>
          <a:xfrm>
            <a:off x="530025" y="4088488"/>
            <a:ext cx="468600" cy="222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95" name="Google Shape;2395;p107"/>
          <p:cNvCxnSpPr/>
          <p:nvPr/>
        </p:nvCxnSpPr>
        <p:spPr>
          <a:xfrm flipH="1" rot="10800000">
            <a:off x="1911450" y="3341275"/>
            <a:ext cx="1038300" cy="304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96" name="Google Shape;2396;p107"/>
          <p:cNvCxnSpPr/>
          <p:nvPr/>
        </p:nvCxnSpPr>
        <p:spPr>
          <a:xfrm>
            <a:off x="1911450" y="3780000"/>
            <a:ext cx="1038300" cy="304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97" name="Google Shape;2397;p107"/>
          <p:cNvSpPr txBox="1"/>
          <p:nvPr>
            <p:ph idx="1" type="body"/>
          </p:nvPr>
        </p:nvSpPr>
        <p:spPr>
          <a:xfrm>
            <a:off x="3105275" y="3422575"/>
            <a:ext cx="11118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{              }</a:t>
            </a:r>
            <a:endParaRPr sz="1800"/>
          </a:p>
        </p:txBody>
      </p:sp>
      <p:sp>
        <p:nvSpPr>
          <p:cNvPr id="2398" name="Google Shape;2398;p107"/>
          <p:cNvSpPr txBox="1"/>
          <p:nvPr>
            <p:ph idx="1" type="body"/>
          </p:nvPr>
        </p:nvSpPr>
        <p:spPr>
          <a:xfrm>
            <a:off x="862160" y="3787200"/>
            <a:ext cx="12261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{                }</a:t>
            </a:r>
            <a:endParaRPr sz="1800"/>
          </a:p>
        </p:txBody>
      </p:sp>
      <p:sp>
        <p:nvSpPr>
          <p:cNvPr id="2399" name="Google Shape;2399;p107"/>
          <p:cNvSpPr txBox="1"/>
          <p:nvPr>
            <p:ph idx="4294967295" type="body"/>
          </p:nvPr>
        </p:nvSpPr>
        <p:spPr>
          <a:xfrm>
            <a:off x="1569750" y="1617825"/>
            <a:ext cx="3582600" cy="37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{Axmed, Caasha, Nuur, Saciid, Suad}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400" name="Google Shape;2400;p107"/>
          <p:cNvSpPr txBox="1"/>
          <p:nvPr>
            <p:ph idx="4294967295" type="body"/>
          </p:nvPr>
        </p:nvSpPr>
        <p:spPr>
          <a:xfrm>
            <a:off x="2469900" y="2165900"/>
            <a:ext cx="1407900" cy="37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{Suad, Saciid}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401" name="Google Shape;2401;p107"/>
          <p:cNvSpPr txBox="1"/>
          <p:nvPr>
            <p:ph idx="4294967295" type="body"/>
          </p:nvPr>
        </p:nvSpPr>
        <p:spPr>
          <a:xfrm>
            <a:off x="3334532" y="3419119"/>
            <a:ext cx="1407900" cy="378600"/>
          </a:xfrm>
          <a:prstGeom prst="rect">
            <a:avLst/>
          </a:prstGeom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Saciid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5" name="Shape 2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" name="Google Shape;2406;p108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Natiijooyinka suurtagalka ah ee in ka badan laba dhacdo waxaa lagu muujin karaa jaantuska Venn.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Natiijooyinka suurtagalka ah ee liis ama geed natiijo ayaa dhali kara jaantuska Venn.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Jaantuska Venn wuxuu dhali karaa liis natiijooyin suurtagal ah ama geed natiijo.</a:t>
            </a:r>
            <a:endParaRPr/>
          </a:p>
        </p:txBody>
      </p:sp>
      <p:sp>
        <p:nvSpPr>
          <p:cNvPr id="2407" name="Google Shape;2407;p108"/>
          <p:cNvSpPr txBox="1"/>
          <p:nvPr>
            <p:ph type="title"/>
          </p:nvPr>
        </p:nvSpPr>
        <p:spPr>
          <a:xfrm>
            <a:off x="1684800" y="43825"/>
            <a:ext cx="5741400" cy="68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jaantuska Venn si loo muujiyo natiijooyinka in ka badan laba dhacdo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