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heme/theme1.xml" ContentType="application/vnd.openxmlformats-officedocument.theme+xml"/>
  <Override PartName="/ppt/theme/theme2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70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25.xml"/><Relationship Id="rId30" Type="http://schemas.openxmlformats.org/officeDocument/2006/relationships/slide" Target="slides/slide26.xml"/><Relationship Id="rId31" Type="http://schemas.openxmlformats.org/officeDocument/2006/relationships/slide" Target="slides/slide27.xml"/><Relationship Id="rId32" Type="http://schemas.openxmlformats.org/officeDocument/2006/relationships/slide" Target="slides/slide28.xml"/><Relationship Id="rId33" Type="http://schemas.openxmlformats.org/officeDocument/2006/relationships/slide" Target="slides/slide29.xml"/><Relationship Id="rId34" Type="http://schemas.openxmlformats.org/officeDocument/2006/relationships/slide" Target="slides/slide30.xml"/><Relationship Id="rId35" Type="http://schemas.openxmlformats.org/officeDocument/2006/relationships/slide" Target="slides/slide31.xml"/><Relationship Id="rId36" Type="http://schemas.openxmlformats.org/officeDocument/2006/relationships/slide" Target="slides/slide32.xml"/><Relationship Id="rId37" Type="http://schemas.openxmlformats.org/officeDocument/2006/relationships/slide" Target="slides/slide33.xml"/><Relationship Id="rId38" Type="http://schemas.openxmlformats.org/officeDocument/2006/relationships/slide" Target="slides/slide34.xml"/><Relationship Id="rId39" Type="http://schemas.openxmlformats.org/officeDocument/2006/relationships/slide" Target="slides/slide35.xml"/><Relationship Id="rId40" Type="http://schemas.openxmlformats.org/officeDocument/2006/relationships/slide" Target="slides/slide36.xml"/><Relationship Id="rId41" Type="http://schemas.openxmlformats.org/officeDocument/2006/relationships/slide" Target="slides/slide37.xml"/><Relationship Id="rId42" Type="http://schemas.openxmlformats.org/officeDocument/2006/relationships/slide" Target="slides/slide38.xml"/><Relationship Id="rId43" Type="http://schemas.openxmlformats.org/officeDocument/2006/relationships/slide" Target="slides/slide39.xml"/><Relationship Id="rId44" Type="http://schemas.openxmlformats.org/officeDocument/2006/relationships/slide" Target="slides/slide4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Google Shape;752;g279955a40ae_0_8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3" name="Google Shape;753;g279955a40ae_0_8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7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" name="Google Shape;758;g279955a40ae_0_8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9" name="Google Shape;759;g279955a40ae_0_8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2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Google Shape;763;g279955a40ae_0_8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4" name="Google Shape;764;g279955a40ae_0_8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7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Google Shape;768;g2b5acc6a314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9" name="Google Shape;769;g2b5acc6a314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2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Google Shape;773;g2b5acc6a314_0_7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4" name="Google Shape;774;g2b5acc6a314_0_7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0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Google Shape;781;g2b5acc6a314_0_7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2" name="Google Shape;782;g2b5acc6a314_0_7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6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g2b5acc6a314_0_8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8" name="Google Shape;838;g2b5acc6a314_0_8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2" name="Shape 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" name="Google Shape;883;g2b5acc6a314_0_1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4" name="Google Shape;884;g2b5acc6a314_0_1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6" name="Shape 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" name="Google Shape;907;g2b5acc6a314_0_12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8" name="Google Shape;908;g2b5acc6a314_0_12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9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g2b5acc6a314_0_13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1" name="Google Shape;951;g2b5acc6a314_0_13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3" name="Shape 9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4" name="Google Shape;994;g2b5acc6a314_0_12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5" name="Google Shape;995;g2b5acc6a314_0_12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8" name="Shape 10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Google Shape;1039;g2b5acc6a314_0_13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0" name="Google Shape;1040;g2b5acc6a314_0_13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3" name="Shape 10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4" name="Google Shape;1084;g2b5acc6a314_0_14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5" name="Google Shape;1085;g2b5acc6a314_0_14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8" name="Shape 1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9" name="Google Shape;1129;g2b5acc6a314_0_10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0" name="Google Shape;1130;g2b5acc6a314_0_10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2" name="Shape 1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3" name="Google Shape;1173;g2b5acc6a314_0_17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4" name="Google Shape;1174;g2b5acc6a314_0_17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7" name="Shape 1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" name="Google Shape;1218;g2b5acc6a314_0_17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9" name="Google Shape;1219;g2b5acc6a314_0_17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4" name="Shape 1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5" name="Google Shape;1265;g2b5acc6a314_0_18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6" name="Google Shape;1266;g2b5acc6a314_0_18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7" name="Shape 1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8" name="Google Shape;1318;g2b5acc6a314_0_18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9" name="Google Shape;1319;g2b5acc6a314_0_18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2" name="Shape 1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3" name="Google Shape;1373;g2b5acc6a314_0_19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4" name="Google Shape;1374;g2b5acc6a314_0_19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2" name="Shape 1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" name="Google Shape;1413;g2b5acc6a314_0_7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4" name="Google Shape;1414;g2b5acc6a314_0_7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8" name="Shape 1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9" name="Google Shape;1439;g2b6846632af_2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0" name="Google Shape;1440;g2b6846632af_2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9" name="Shape 1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0" name="Google Shape;1470;g2b6846632af_2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1" name="Google Shape;1471;g2b6846632af_2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0" name="Shape 1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1" name="Google Shape;1511;g2b6846632af_2_1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2" name="Google Shape;1512;g2b6846632af_2_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2" name="Shape 1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3" name="Google Shape;1553;g2b6846632af_2_1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4" name="Google Shape;1554;g2b6846632af_2_1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4" name="Shape 1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5" name="Google Shape;1605;g2b6846632af_2_1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6" name="Google Shape;1606;g2b6846632af_2_1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7" name="Shape 1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" name="Google Shape;1648;g2b5acc6a314_0_7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9" name="Google Shape;1649;g2b5acc6a314_0_7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5" name="Shape 1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6" name="Google Shape;1656;g2b5acc6a314_0_10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7" name="Google Shape;1657;g2b5acc6a314_0_10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3" name="Shape 1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4" name="Google Shape;1684;g2b5acc6a314_0_7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5" name="Google Shape;1685;g2b5acc6a314_0_7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6" name="Shape 1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7" name="Google Shape;1707;g2b5acc6a314_0_11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8" name="Google Shape;1708;g2b5acc6a314_0_1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9" name="Shape 1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" name="Google Shape;1730;g2b5acc6a314_0_11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1" name="Google Shape;1731;g2b5acc6a314_0_1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2" name="Shape 1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3" name="Google Shape;1753;g2b5acc6a314_0_7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4" name="Google Shape;1754;g2b5acc6a314_0_7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1" name="Shape 1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2" name="Google Shape;1772;g2b5acc6a314_0_16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3" name="Google Shape;1773;g2b5acc6a314_0_16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5" name="Shape 1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6" name="Google Shape;1796;g2b5acc6a314_0_8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7" name="Google Shape;1797;g2b5acc6a314_0_8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0" name="Shape 1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1" name="Google Shape;1821;g2b5acc6a314_0_8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2" name="Google Shape;1822;g2b5acc6a314_0_8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2" name="Shape 1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" name="Google Shape;1853;g268a6441f6a_1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4" name="Google Shape;1854;g268a6441f6a_1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7" name="Shape 1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8" name="Google Shape;1868;g2b6846632af_2_3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9" name="Google Shape;1869;g2b6846632af_2_3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6" name="Shape 1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7" name="Google Shape;1897;g2b6846632af_2_3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8" name="Google Shape;1898;g2b6846632af_2_3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3" name="Shape 1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4" name="Google Shape;1934;g2b6846632af_2_4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5" name="Google Shape;1935;g2b6846632af_2_4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0" name="Shape 1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1" name="Google Shape;1961;g2b6846632af_2_4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2" name="Google Shape;1962;g2b6846632af_2_4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4" name="Shape 1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5" name="Google Shape;1995;g279955a40ae_0_8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6" name="Google Shape;1996;g279955a40ae_0_8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7.png"/><Relationship Id="rId5" Type="http://schemas.openxmlformats.org/officeDocument/2006/relationships/image" Target="../media/image8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2.png"/><Relationship Id="rId4" Type="http://schemas.openxmlformats.org/officeDocument/2006/relationships/image" Target="../media/image10.png"/><Relationship Id="rId5" Type="http://schemas.openxmlformats.org/officeDocument/2006/relationships/image" Target="../media/image24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4.png"/><Relationship Id="rId4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12.png"/><Relationship Id="rId5" Type="http://schemas.openxmlformats.org/officeDocument/2006/relationships/image" Target="../media/image25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Relationship Id="rId3" Type="http://schemas.openxmlformats.org/officeDocument/2006/relationships/image" Target="../media/image19.png"/><Relationship Id="rId4" Type="http://schemas.openxmlformats.org/officeDocument/2006/relationships/image" Target="../media/image17.png"/><Relationship Id="rId5" Type="http://schemas.openxmlformats.org/officeDocument/2006/relationships/image" Target="../media/image23.png"/><Relationship Id="rId6" Type="http://schemas.openxmlformats.org/officeDocument/2006/relationships/image" Target="../media/image21.png"/><Relationship Id="rId7" Type="http://schemas.openxmlformats.org/officeDocument/2006/relationships/image" Target="../media/image22.png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Relationship Id="rId3" Type="http://schemas.openxmlformats.org/officeDocument/2006/relationships/image" Target="../media/image18.png"/><Relationship Id="rId4" Type="http://schemas.openxmlformats.org/officeDocument/2006/relationships/image" Target="../media/image55.png"/><Relationship Id="rId5" Type="http://schemas.openxmlformats.org/officeDocument/2006/relationships/image" Target="../media/image26.png"/><Relationship Id="rId6" Type="http://schemas.openxmlformats.org/officeDocument/2006/relationships/image" Target="../media/image29.png"/><Relationship Id="rId7" Type="http://schemas.openxmlformats.org/officeDocument/2006/relationships/image" Target="../media/image20.png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8.png"/><Relationship Id="rId3" Type="http://schemas.openxmlformats.org/officeDocument/2006/relationships/image" Target="../media/image55.png"/><Relationship Id="rId4" Type="http://schemas.openxmlformats.org/officeDocument/2006/relationships/image" Target="../media/image16.png"/><Relationship Id="rId5" Type="http://schemas.openxmlformats.org/officeDocument/2006/relationships/image" Target="../media/image18.png"/><Relationship Id="rId6" Type="http://schemas.openxmlformats.org/officeDocument/2006/relationships/image" Target="../media/image30.png"/><Relationship Id="rId7" Type="http://schemas.openxmlformats.org/officeDocument/2006/relationships/image" Target="../media/image26.png"/><Relationship Id="rId8" Type="http://schemas.openxmlformats.org/officeDocument/2006/relationships/image" Target="../media/image29.png"/><Relationship Id="rId9" Type="http://schemas.openxmlformats.org/officeDocument/2006/relationships/image" Target="../media/image20.png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8.png"/><Relationship Id="rId3" Type="http://schemas.openxmlformats.org/officeDocument/2006/relationships/image" Target="../media/image55.png"/><Relationship Id="rId4" Type="http://schemas.openxmlformats.org/officeDocument/2006/relationships/image" Target="../media/image32.png"/><Relationship Id="rId5" Type="http://schemas.openxmlformats.org/officeDocument/2006/relationships/image" Target="../media/image16.png"/><Relationship Id="rId6" Type="http://schemas.openxmlformats.org/officeDocument/2006/relationships/image" Target="../media/image18.png"/><Relationship Id="rId7" Type="http://schemas.openxmlformats.org/officeDocument/2006/relationships/image" Target="../media/image30.png"/><Relationship Id="rId8" Type="http://schemas.openxmlformats.org/officeDocument/2006/relationships/image" Target="../media/image26.png"/><Relationship Id="rId9" Type="http://schemas.openxmlformats.org/officeDocument/2006/relationships/image" Target="../media/image29.png"/><Relationship Id="rId10" Type="http://schemas.openxmlformats.org/officeDocument/2006/relationships/image" Target="../media/image36.png"/><Relationship Id="rId11" Type="http://schemas.openxmlformats.org/officeDocument/2006/relationships/image" Target="../media/image20.png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37.png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37.png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37.png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37.png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37.png"/><Relationship Id="rId4" Type="http://schemas.openxmlformats.org/officeDocument/2006/relationships/image" Target="../media/image42.png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37.png"/><Relationship Id="rId4" Type="http://schemas.openxmlformats.org/officeDocument/2006/relationships/image" Target="../media/image42.png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37.png"/><Relationship Id="rId4" Type="http://schemas.openxmlformats.org/officeDocument/2006/relationships/image" Target="../media/image42.png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37.png"/><Relationship Id="rId4" Type="http://schemas.openxmlformats.org/officeDocument/2006/relationships/image" Target="../media/image42.png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4.png"/><Relationship Id="rId3" Type="http://schemas.openxmlformats.org/officeDocument/2006/relationships/image" Target="../media/image35.png"/><Relationship Id="rId4" Type="http://schemas.openxmlformats.org/officeDocument/2006/relationships/image" Target="../media/image42.png"/><Relationship Id="rId5" Type="http://schemas.openxmlformats.org/officeDocument/2006/relationships/image" Target="../media/image43.png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Relationship Id="rId5" Type="http://schemas.openxmlformats.org/officeDocument/2006/relationships/image" Target="../media/image44.png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Relationship Id="rId5" Type="http://schemas.openxmlformats.org/officeDocument/2006/relationships/image" Target="../media/image44.png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Relationship Id="rId5" Type="http://schemas.openxmlformats.org/officeDocument/2006/relationships/image" Target="../media/image44.png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2.png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2.png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2.png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2.png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5.png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5.png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5.png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5.png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9.png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9.png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9.png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9.png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English" showMasterSp="0">
  <p:cSld name="Title Slide 2_1">
    <p:bg>
      <p:bgPr>
        <a:solidFill>
          <a:srgbClr val="EBEDFE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English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5" name="Google Shape;15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aths" showMasterSp="0">
  <p:cSld name="Title Slide 2_1_1">
    <p:bg>
      <p:bgPr>
        <a:solidFill>
          <a:srgbClr val="EBEDFE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20" name="Google Shape;20;p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Maths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" name="Google Shape;21;p3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pPr>
              <a:defRPr/>
            </a:pPr>
          </a:p>
        </p:txBody>
      </p:sp>
      <p:sp>
        <p:nvSpPr>
          <p:cNvPr id="23" name="Google Shape;23;p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24" name="Google Shape;24;p3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ography" showMasterSp="0">
  <p:cSld name="Title Slide 2_1_1_1">
    <p:bg>
      <p:bgPr>
        <a:solidFill>
          <a:srgbClr val="EBEDFE"/>
        </a:soli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4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Juqraafi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" name="Google Shape;30;p4"/>
          <p:cNvSpPr txBox="1"/>
          <p:nvPr>
            <p:ph idx="1" type="subTitle"/>
          </p:nvPr>
        </p:nvSpPr>
        <p:spPr>
          <a:xfrm>
            <a:off x="890225" y="4327975"/>
            <a:ext cx="5997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2" name="Google Shape;32;p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History" showMasterSp="0">
  <p:cSld name="Title Slide 2_1_1_1_1">
    <p:bg>
      <p:bgPr>
        <a:solidFill>
          <a:srgbClr val="EBEDFE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History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" name="Google Shape;37;p5"/>
          <p:cNvSpPr txBox="1"/>
          <p:nvPr>
            <p:ph idx="1" type="subTitle"/>
          </p:nvPr>
        </p:nvSpPr>
        <p:spPr>
          <a:xfrm>
            <a:off x="890225" y="4327975"/>
            <a:ext cx="5804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9" name="Google Shape;39;p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40" name="Google Shape;40;p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41" name="Google Shape;41;p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" name="Google Shape;42;p5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43" name="Google Shape;43;p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usic" showMasterSp="0">
  <p:cSld name="Title Slide 2_1_1_1_1_1">
    <p:bg>
      <p:bgPr>
        <a:solidFill>
          <a:srgbClr val="EBEDFE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Music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" name="Google Shape;48;p6"/>
          <p:cNvSpPr txBox="1"/>
          <p:nvPr>
            <p:ph idx="1" type="subTitle"/>
          </p:nvPr>
        </p:nvSpPr>
        <p:spPr>
          <a:xfrm>
            <a:off x="890225" y="4327975"/>
            <a:ext cx="57870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0" name="Google Shape;50;p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1" name="Google Shape;51;p6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cience" showMasterSp="0">
  <p:cSld name="Title Slide 2_1_1_1_1_1_1">
    <p:bg>
      <p:bgPr>
        <a:solidFill>
          <a:srgbClr val="EBEDFE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" name="Google Shape;54;p7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Sayniska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" name="Google Shape;55;p7"/>
          <p:cNvSpPr txBox="1"/>
          <p:nvPr>
            <p:ph idx="1" type="subTitle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7" name="Google Shape;57;p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8" name="Google Shape;58;p7"/>
          <p:cNvPicPr preferRelativeResize="0"/>
          <p:nvPr/>
        </p:nvPicPr>
        <p:blipFill rotWithShape="1">
          <a:blip r:embed="rId3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9" name="Google Shape;59;p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60" name="Google Shape;60;p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" name="Google Shape;61;p7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62" name="Google Shape;62;p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Biology" showMasterSp="0">
  <p:cSld name="Title Slide 2_1_1_1_1_1_1_1">
    <p:bg>
      <p:bgPr>
        <a:solidFill>
          <a:srgbClr val="EBEDFE"/>
        </a:soli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8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Biology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" name="Google Shape;68;p8"/>
          <p:cNvSpPr txBox="1"/>
          <p:nvPr>
            <p:ph idx="1" type="subTitle"/>
          </p:nvPr>
        </p:nvSpPr>
        <p:spPr>
          <a:xfrm>
            <a:off x="890225" y="4327975"/>
            <a:ext cx="5775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0" name="Google Shape;70;p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s" showMasterSp="0">
  <p:cSld name="Title Slide 2_1_1_1_1_1_1_1_1">
    <p:bg>
      <p:bgPr>
        <a:solidFill>
          <a:srgbClr val="EBEDFE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4" name="Google Shape;74;p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5" name="Google Shape;75;p9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7" name="Google Shape;77;p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78" name="Google Shape;78;p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79" name="Google Shape;79;p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0" name="Google Shape;80;p9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81" name="Google Shape;81;p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hemistry" showMasterSp="0">
  <p:cSld name="Title Slide 2_1_1_1_1_1_1_1_1_1">
    <p:bg>
      <p:bgPr>
        <a:solidFill>
          <a:srgbClr val="EBEDFE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0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6" name="Google Shape;86;p1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Chemistry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" name="Google Shape;87;p10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9" name="Google Shape;89;p1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1 Outcome">
  <p:cSld name="CUSTOM_5">
    <p:bg>
      <p:bgPr>
        <a:solidFill>
          <a:srgbClr val="EBEDFE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1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Natiijo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" name="Google Shape;93;p11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2 Hidden guidance slide">
  <p:cSld name="CUSTOM_1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2"/>
          <p:cNvSpPr txBox="1"/>
          <p:nvPr/>
        </p:nvSpPr>
        <p:spPr>
          <a:xfrm>
            <a:off x="329775" y="953475"/>
            <a:ext cx="4241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i="1" lang="en-GB" sz="1200"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" name="Google Shape;96;p12"/>
          <p:cNvSpPr txBox="1"/>
          <p:nvPr/>
        </p:nvSpPr>
        <p:spPr>
          <a:xfrm>
            <a:off x="329775" y="629475"/>
            <a:ext cx="4241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" name="Google Shape;97;p12"/>
          <p:cNvSpPr txBox="1"/>
          <p:nvPr/>
        </p:nvSpPr>
        <p:spPr>
          <a:xfrm>
            <a:off x="4901925" y="629475"/>
            <a:ext cx="4012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" name="Google Shape;98;p12"/>
          <p:cNvSpPr txBox="1"/>
          <p:nvPr/>
        </p:nvSpPr>
        <p:spPr>
          <a:xfrm>
            <a:off x="329775" y="3205950"/>
            <a:ext cx="420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99" name="Google Shape;99;p12"/>
          <p:cNvGrpSpPr/>
          <p:nvPr/>
        </p:nvGrpSpPr>
        <p:grpSpPr>
          <a:xfrm>
            <a:off x="2650916" y="1644417"/>
            <a:ext cx="1745270" cy="1430724"/>
            <a:chOff x="2642961" y="1644312"/>
            <a:chExt cx="1454634" cy="1195657"/>
          </a:xfrm>
        </p:grpSpPr>
        <p:pic>
          <p:nvPicPr>
            <p:cNvPr id="100" name="Google Shape;100;p1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642975" y="1644312"/>
              <a:ext cx="1454621" cy="287396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1" name="Google Shape;101;p1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42975" y="1936215"/>
              <a:ext cx="1454618" cy="28794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2" name="Google Shape;102;p1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42965" y="2251391"/>
              <a:ext cx="1454621" cy="284581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3" name="Google Shape;103;p1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642961" y="2563206"/>
              <a:ext cx="1454620" cy="276764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104" name="Google Shape;104;p12"/>
          <p:cNvPicPr preferRelativeResize="0"/>
          <p:nvPr/>
        </p:nvPicPr>
        <p:blipFill rotWithShape="1">
          <a:blip r:embed="rId6">
            <a:alphaModFix/>
          </a:blip>
          <a:srcRect b="5222" l="3910" r="0" t="0"/>
          <a:stretch/>
        </p:blipFill>
        <p:spPr>
          <a:xfrm>
            <a:off x="1328513" y="3569750"/>
            <a:ext cx="2057336" cy="11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8750" y="1778088"/>
            <a:ext cx="2057324" cy="116339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06" name="Google Shape;106;p12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Hagitaanka macallinka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3)">
  <p:cSld name="CUSTOM_3_1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9" name="Google Shape;109;p13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3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2" name="Google Shape;112;p13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3" name="Google Shape;113;p13"/>
          <p:cNvSpPr txBox="1"/>
          <p:nvPr>
            <p:ph idx="3" type="subTitle"/>
          </p:nvPr>
        </p:nvSpPr>
        <p:spPr>
          <a:xfrm>
            <a:off x="324000" y="2105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4" name="Google Shape;114;p13"/>
          <p:cNvSpPr txBox="1"/>
          <p:nvPr>
            <p:ph idx="4" type="subTitle"/>
          </p:nvPr>
        </p:nvSpPr>
        <p:spPr>
          <a:xfrm>
            <a:off x="2699325" y="2105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5" name="Google Shape;115;p13"/>
          <p:cNvSpPr txBox="1"/>
          <p:nvPr>
            <p:ph idx="5" type="subTitle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6" name="Google Shape;116;p13"/>
          <p:cNvSpPr txBox="1"/>
          <p:nvPr>
            <p:ph idx="6" type="subTitle"/>
          </p:nvPr>
        </p:nvSpPr>
        <p:spPr>
          <a:xfrm>
            <a:off x="2699325" y="3400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4)">
  <p:cSld name="CUSTOM_3_1_1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9" name="Google Shape;119;p14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4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14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2" name="Google Shape;122;p14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3" name="Google Shape;123;p14"/>
          <p:cNvSpPr txBox="1"/>
          <p:nvPr>
            <p:ph idx="3" type="subTitle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4" name="Google Shape;124;p14"/>
          <p:cNvSpPr txBox="1"/>
          <p:nvPr>
            <p:ph idx="4" type="subTitle"/>
          </p:nvPr>
        </p:nvSpPr>
        <p:spPr>
          <a:xfrm>
            <a:off x="2699325" y="1800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5" name="Google Shape;125;p14"/>
          <p:cNvSpPr txBox="1"/>
          <p:nvPr>
            <p:ph idx="5" type="subTitle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6" name="Google Shape;126;p14"/>
          <p:cNvSpPr txBox="1"/>
          <p:nvPr>
            <p:ph idx="6" type="subTitle"/>
          </p:nvPr>
        </p:nvSpPr>
        <p:spPr>
          <a:xfrm>
            <a:off x="2699325" y="2791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7" name="Google Shape;127;p14"/>
          <p:cNvSpPr txBox="1"/>
          <p:nvPr>
            <p:ph idx="7" type="subTitle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8" name="Google Shape;128;p14"/>
          <p:cNvSpPr txBox="1"/>
          <p:nvPr>
            <p:ph idx="8" type="subTitle"/>
          </p:nvPr>
        </p:nvSpPr>
        <p:spPr>
          <a:xfrm>
            <a:off x="2699325" y="3781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5)">
  <p:cSld name="CUSTOM_3_1_1_1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1" name="Google Shape;131;p15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5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4" name="Google Shape;134;p15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5" name="Google Shape;135;p15"/>
          <p:cNvSpPr txBox="1"/>
          <p:nvPr>
            <p:ph idx="3" type="subTitle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6" name="Google Shape;136;p15"/>
          <p:cNvSpPr txBox="1"/>
          <p:nvPr>
            <p:ph idx="4" type="subTitle"/>
          </p:nvPr>
        </p:nvSpPr>
        <p:spPr>
          <a:xfrm>
            <a:off x="2699325" y="2486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7" name="Google Shape;137;p15"/>
          <p:cNvSpPr txBox="1"/>
          <p:nvPr>
            <p:ph idx="5" type="subTitle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8" name="Google Shape;138;p15"/>
          <p:cNvSpPr txBox="1"/>
          <p:nvPr>
            <p:ph idx="6" type="subTitle"/>
          </p:nvPr>
        </p:nvSpPr>
        <p:spPr>
          <a:xfrm>
            <a:off x="2699325" y="4162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9" name="Google Shape;139;p15"/>
          <p:cNvSpPr txBox="1"/>
          <p:nvPr>
            <p:ph idx="7" type="subTitle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0" name="Google Shape;140;p15"/>
          <p:cNvSpPr txBox="1"/>
          <p:nvPr>
            <p:ph idx="8" type="subTitle"/>
          </p:nvPr>
        </p:nvSpPr>
        <p:spPr>
          <a:xfrm>
            <a:off x="2699325" y="1648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1" name="Google Shape;141;p15"/>
          <p:cNvSpPr txBox="1"/>
          <p:nvPr>
            <p:ph idx="9" type="subTitle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2" name="Google Shape;142;p15"/>
          <p:cNvSpPr txBox="1"/>
          <p:nvPr>
            <p:ph idx="13" type="subTitle"/>
          </p:nvPr>
        </p:nvSpPr>
        <p:spPr>
          <a:xfrm>
            <a:off x="2699325" y="3324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p2, 2)">
  <p:cSld name="CUSTOM_3_1_1_1_1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5" name="Google Shape;145;p1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6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8" name="Google Shape;148;p16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9" name="Google Shape;149;p16"/>
          <p:cNvSpPr txBox="1"/>
          <p:nvPr>
            <p:ph idx="3" type="subTitle"/>
          </p:nvPr>
        </p:nvSpPr>
        <p:spPr>
          <a:xfrm>
            <a:off x="324000" y="2562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0" name="Google Shape;150;p16"/>
          <p:cNvSpPr txBox="1"/>
          <p:nvPr>
            <p:ph idx="4" type="subTitle"/>
          </p:nvPr>
        </p:nvSpPr>
        <p:spPr>
          <a:xfrm>
            <a:off x="2699325" y="2562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2)">
  <p:cSld name="CUSTOM_3"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7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3" name="Google Shape;153;p17"/>
          <p:cNvPicPr preferRelativeResize="0"/>
          <p:nvPr/>
        </p:nvPicPr>
        <p:blipFill rotWithShape="1">
          <a:blip r:embed="rId2">
            <a:alphaModFix/>
          </a:blip>
          <a:srcRect b="3669" l="0" r="0" t="3678"/>
          <a:stretch/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7"/>
          <p:cNvPicPr preferRelativeResize="0"/>
          <p:nvPr/>
        </p:nvPicPr>
        <p:blipFill rotWithShape="1">
          <a:blip r:embed="rId3">
            <a:alphaModFix/>
          </a:blip>
          <a:srcRect b="3669" l="0" r="0" t="3678"/>
          <a:stretch/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7"/>
          <p:cNvPicPr preferRelativeResize="0"/>
          <p:nvPr/>
        </p:nvPicPr>
        <p:blipFill rotWithShape="1">
          <a:blip r:embed="rId4">
            <a:alphaModFix/>
          </a:blip>
          <a:srcRect b="0" l="74623" r="0" t="0"/>
          <a:stretch/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6" name="Google Shape;156;p17"/>
          <p:cNvCxnSpPr>
            <a:endCxn id="157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58" name="Google Shape;158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17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160" name="Google Shape;160;p17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pic>
        <p:nvPicPr>
          <p:cNvPr id="157" name="Google Shape;157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7"/>
          <p:cNvPicPr preferRelativeResize="0"/>
          <p:nvPr/>
        </p:nvPicPr>
        <p:blipFill rotWithShape="1">
          <a:blip r:embed="rId7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17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" name="Google Shape;163;p17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3)">
  <p:cSld name="CUSTOM_3_2"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18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8"/>
          <p:cNvPicPr preferRelativeResize="0"/>
          <p:nvPr/>
        </p:nvPicPr>
        <p:blipFill rotWithShape="1">
          <a:blip r:embed="rId4">
            <a:alphaModFix/>
          </a:blip>
          <a:srcRect b="3669" l="0" r="0" t="3678"/>
          <a:stretch/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8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1" name="Google Shape;171;p18"/>
          <p:cNvCxnSpPr>
            <a:endCxn id="172" idx="2"/>
          </p:cNvCxnSpPr>
          <p:nvPr/>
        </p:nvCxnSpPr>
        <p:spPr>
          <a:xfrm>
            <a:off x="647802" y="1841898"/>
            <a:ext cx="0" cy="23664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72" name="Google Shape;172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18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5" name="Google Shape;175;p18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6" name="Google Shape;176;p18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77" name="Google Shape;177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18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9" name="Google Shape;179;p18"/>
          <p:cNvPicPr preferRelativeResize="0"/>
          <p:nvPr/>
        </p:nvPicPr>
        <p:blipFill rotWithShape="1">
          <a:blip r:embed="rId9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8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1" name="Google Shape;181;p18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4)">
  <p:cSld name="CUSTOM_4"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p19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9"/>
          <p:cNvPicPr preferRelativeResize="0"/>
          <p:nvPr/>
        </p:nvPicPr>
        <p:blipFill rotWithShape="1">
          <a:blip r:embed="rId4">
            <a:alphaModFix/>
          </a:blip>
          <a:srcRect b="4396" l="0" r="0" t="4387"/>
          <a:stretch/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9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9"/>
          <p:cNvPicPr preferRelativeResize="0"/>
          <p:nvPr/>
        </p:nvPicPr>
        <p:blipFill rotWithShape="1">
          <a:blip r:embed="rId6">
            <a:alphaModFix/>
          </a:blip>
          <a:srcRect b="3669" l="0" r="0" t="3678"/>
          <a:stretch/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1" name="Google Shape;191;p19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92" name="Google Shape;192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19"/>
          <p:cNvSpPr txBox="1"/>
          <p:nvPr>
            <p:ph type="title"/>
          </p:nvPr>
        </p:nvSpPr>
        <p:spPr>
          <a:xfrm>
            <a:off x="1224600" y="1466663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6" name="Google Shape;196;p19"/>
          <p:cNvSpPr txBox="1"/>
          <p:nvPr>
            <p:ph idx="2" type="title"/>
          </p:nvPr>
        </p:nvSpPr>
        <p:spPr>
          <a:xfrm>
            <a:off x="1224600" y="2285700"/>
            <a:ext cx="6850800" cy="57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7" name="Google Shape;197;p19"/>
          <p:cNvSpPr txBox="1"/>
          <p:nvPr>
            <p:ph idx="3" type="title"/>
          </p:nvPr>
        </p:nvSpPr>
        <p:spPr>
          <a:xfrm>
            <a:off x="1224600" y="3160338"/>
            <a:ext cx="6850800" cy="53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8" name="Google Shape;198;p19"/>
          <p:cNvSpPr txBox="1"/>
          <p:nvPr>
            <p:ph idx="4" type="title"/>
          </p:nvPr>
        </p:nvSpPr>
        <p:spPr>
          <a:xfrm>
            <a:off x="1224600" y="3971414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99" name="Google Shape;199;p1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19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1" name="Google Shape;201;p19"/>
          <p:cNvPicPr preferRelativeResize="0"/>
          <p:nvPr/>
        </p:nvPicPr>
        <p:blipFill rotWithShape="1">
          <a:blip r:embed="rId11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19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3" name="Google Shape;203;p19"/>
          <p:cNvSpPr txBox="1"/>
          <p:nvPr>
            <p:ph idx="5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0 Explanation blank - purple ">
  <p:cSld name="TITLE_AND_TWO_COLUMNS_1_1_6_2_1_4"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20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2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08" name="Google Shape;208;p2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09" name="Google Shape;209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20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0 Explanation blank - jade">
  <p:cSld name="TITLE_AND_TWO_COLUMNS_1_1_6_2_1_2"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2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2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15" name="Google Shape;215;p21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6" name="Google Shape;216;p2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17" name="Google Shape;217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0 Explanation blank - blue ">
  <p:cSld name="TITLE_AND_TWO_COLUMNS_1_1_6_2_2"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oogle Shape;219;p2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2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2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22" name="Google Shape;222;p22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3" name="Google Shape;223;p2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24" name="Google Shape;224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0 Explanation blank - pink ">
  <p:cSld name="TITLE_AND_TWO_COLUMNS_1_1_6_2_1_1"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Google Shape;226;p2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2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2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29" name="Google Shape;229;p2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0" name="Google Shape;230;p2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31" name="Google Shape;231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4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4" name="Google Shape;234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2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24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37" name="Google Shape;237;p24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38" name="Google Shape;238;p24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39" name="Google Shape;239;p24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40" name="Google Shape;240;p2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1" name="Google Shape;241;p24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42" name="Google Shape;242;p24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43" name="Google Shape;243;p2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4" name="Google Shape;244;p24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5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7" name="Google Shape;247;p2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2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25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0" name="Google Shape;250;p25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1" name="Google Shape;251;p2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52" name="Google Shape;252;p25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53" name="Google Shape;253;p2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4" name="Google Shape;254;p25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55" name="Google Shape;255;p25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56" name="Google Shape;256;p2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7" name="Google Shape;257;p25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6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0" name="Google Shape;260;p2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2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26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3" name="Google Shape;263;p26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4" name="Google Shape;264;p2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65" name="Google Shape;265;p26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66" name="Google Shape;266;p2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7" name="Google Shape;267;p26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68" name="Google Shape;268;p26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69" name="Google Shape;269;p2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0" name="Google Shape;270;p26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27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3" name="Google Shape;273;p2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2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27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76" name="Google Shape;276;p27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77" name="Google Shape;277;p2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78" name="Google Shape;278;p2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79" name="Google Shape;279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0" name="Google Shape;280;p2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81" name="Google Shape;281;p2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82" name="Google Shape;282;p2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3" name="Google Shape;283;p2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2 CfU true/false justify - purple">
  <p:cSld name="TITLE_AND_TWO_COLUMNS_1_1_9_1_3_1">
    <p:bg>
      <p:bgPr>
        <a:solidFill>
          <a:srgbClr val="EBEDFE"/>
        </a:solidFill>
      </p:bgPr>
    </p:bg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5" name="Google Shape;285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2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p28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0" name="Google Shape;290;p28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1" name="Google Shape;291;p28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2" name="Google Shape;292;p28"/>
          <p:cNvSpPr txBox="1"/>
          <p:nvPr>
            <p:ph idx="1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3" name="Google Shape;293;p28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4" name="Google Shape;294;p28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295" name="Google Shape;295;p28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6" name="Google Shape;296;p28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7" name="Google Shape;297;p28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98" name="Google Shape;298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2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0" name="Google Shape;300;p2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01" name="Google Shape;301;p28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02" name="Google Shape;302;p2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3" name="Google Shape;303;p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04" name="Google Shape;304;p28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05" name="Google Shape;305;p2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6" name="Google Shape;306;p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2 CfU true/false justify - jade">
  <p:cSld name="TITLE_AND_TWO_COLUMNS_1_1_9_1_3_1_1_1">
    <p:bg>
      <p:bgPr>
        <a:solidFill>
          <a:srgbClr val="EBEDFE"/>
        </a:solidFill>
      </p:bgPr>
    </p:bg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" name="Google Shape;308;p2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2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29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1" name="Google Shape;311;p29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2" name="Google Shape;312;p29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3" name="Google Shape;313;p29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14" name="Google Shape;314;p29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15" name="Google Shape;315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2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7" name="Google Shape;317;p2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8" name="Google Shape;318;p29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19" name="Google Shape;319;p29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20" name="Google Shape;320;p29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21" name="Google Shape;321;p2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2" name="Google Shape;322;p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23" name="Google Shape;323;p29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24" name="Google Shape;324;p2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5" name="Google Shape;325;p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26" name="Google Shape;326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p29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9" name="Google Shape;329;p29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2 CfU true/false justify - blue">
  <p:cSld name="TITLE_AND_TWO_COLUMNS_1_1_9_1_3_2">
    <p:bg>
      <p:bgPr>
        <a:solidFill>
          <a:srgbClr val="EBEDFE"/>
        </a:solidFill>
      </p:bgPr>
    </p:bg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1" name="Google Shape;331;p3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3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p30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4" name="Google Shape;334;p30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5" name="Google Shape;335;p30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6" name="Google Shape;336;p30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37" name="Google Shape;337;p30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38" name="Google Shape;338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3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0" name="Google Shape;340;p3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1" name="Google Shape;341;p30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42" name="Google Shape;342;p30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43" name="Google Shape;343;p30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44" name="Google Shape;344;p3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5" name="Google Shape;345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46" name="Google Shape;346;p30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47" name="Google Shape;347;p3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8" name="Google Shape;348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49" name="Google Shape;349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p30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2" name="Google Shape;352;p30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2 CfU true/false justify - pink">
  <p:cSld name="TITLE_AND_TWO_COLUMNS_1_1_9_1_3_1_1_1_1">
    <p:bg>
      <p:bgPr>
        <a:solidFill>
          <a:srgbClr val="EBEDFE"/>
        </a:solidFill>
      </p:bgPr>
    </p:bg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4" name="Google Shape;354;p3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p3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Google Shape;356;p31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7" name="Google Shape;357;p31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8" name="Google Shape;358;p31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9" name="Google Shape;359;p31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0" name="Google Shape;360;p3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61" name="Google Shape;361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3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63" name="Google Shape;363;p3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4" name="Google Shape;364;p31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5" name="Google Shape;365;p31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66" name="Google Shape;366;p31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67" name="Google Shape;367;p3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8" name="Google Shape;368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69" name="Google Shape;369;p31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70" name="Google Shape;370;p3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1" name="Google Shape;371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72" name="Google Shape;372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Google Shape;373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74" name="Google Shape;374;p31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5" name="Google Shape;375;p31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7" name="Google Shape;377;p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78" name="Google Shape;378;p3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p3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80" name="Google Shape;380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81" name="Google Shape;381;p3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82" name="Google Shape;382;p3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83" name="Google Shape;383;p32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4" name="Google Shape;384;p32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5" name="Google Shape;385;p32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86" name="Google Shape;386;p32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387" name="Google Shape;387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8" name="Google Shape;388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89" name="Google Shape;389;p32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390" name="Google Shape;390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1" name="Google Shape;391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92" name="Google Shape;392;p32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393" name="Google Shape;393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4" name="Google Shape;394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6" name="Google Shape;396;p3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97" name="Google Shape;397;p3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8" name="Google Shape;398;p3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99" name="Google Shape;399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00" name="Google Shape;400;p3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01" name="Google Shape;401;p3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2" name="Google Shape;402;p33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03" name="Google Shape;403;p33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04" name="Google Shape;404;p33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05" name="Google Shape;405;p33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06" name="Google Shape;406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7" name="Google Shape;407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08" name="Google Shape;408;p33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09" name="Google Shape;409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0" name="Google Shape;410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11" name="Google Shape;411;p33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12" name="Google Shape;412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3" name="Google Shape;413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5" name="Google Shape;415;p3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16" name="Google Shape;416;p3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7" name="Google Shape;417;p3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18" name="Google Shape;418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p3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0" name="Google Shape;420;p3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21" name="Google Shape;421;p34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2" name="Google Shape;422;p34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3" name="Google Shape;423;p34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24" name="Google Shape;424;p34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25" name="Google Shape;425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6" name="Google Shape;426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27" name="Google Shape;427;p34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28" name="Google Shape;428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9" name="Google Shape;429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30" name="Google Shape;430;p34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31" name="Google Shape;431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2" name="Google Shape;432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4" name="Google Shape;434;p3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35" name="Google Shape;435;p3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6" name="Google Shape;436;p3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37" name="Google Shape;437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38" name="Google Shape;438;p3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9" name="Google Shape;439;p3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40" name="Google Shape;440;p35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1" name="Google Shape;441;p35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2" name="Google Shape;442;p35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43" name="Google Shape;443;p3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44" name="Google Shape;444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5" name="Google Shape;445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46" name="Google Shape;446;p3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47" name="Google Shape;447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8" name="Google Shape;448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49" name="Google Shape;449;p3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50" name="Google Shape;450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1" name="Google Shape;451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3" name="Google Shape;453;p3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54" name="Google Shape;454;p3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5" name="Google Shape;455;p36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56" name="Google Shape;456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57" name="Google Shape;457;p3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8" name="Google Shape;458;p3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59" name="Google Shape;459;p36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0" name="Google Shape;460;p36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1" name="Google Shape;461;p36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2" name="Google Shape;462;p36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63" name="Google Shape;463;p36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64" name="Google Shape;464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5" name="Google Shape;465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66" name="Google Shape;466;p36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67" name="Google Shape;467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8" name="Google Shape;468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69" name="Google Shape;469;p36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70" name="Google Shape;470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1" name="Google Shape;471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72" name="Google Shape;472;p36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73" name="Google Shape;473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4" name="Google Shape;474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6" name="Google Shape;476;p3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77" name="Google Shape;477;p3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8" name="Google Shape;478;p37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79" name="Google Shape;479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80" name="Google Shape;480;p3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1" name="Google Shape;481;p37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2" name="Google Shape;482;p37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3" name="Google Shape;483;p37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4" name="Google Shape;484;p37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5" name="Google Shape;485;p37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86" name="Google Shape;486;p37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87" name="Google Shape;487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8" name="Google Shape;488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89" name="Google Shape;489;p37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90" name="Google Shape;490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1" name="Google Shape;491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2" name="Google Shape;492;p37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93" name="Google Shape;493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4" name="Google Shape;494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5" name="Google Shape;495;p37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96" name="Google Shape;496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7" name="Google Shape;497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9" name="Google Shape;499;p3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00" name="Google Shape;500;p3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1" name="Google Shape;501;p38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02" name="Google Shape;502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03" name="Google Shape;503;p3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4" name="Google Shape;504;p38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5" name="Google Shape;505;p38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6" name="Google Shape;506;p38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7" name="Google Shape;507;p38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8" name="Google Shape;508;p38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09" name="Google Shape;509;p38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10" name="Google Shape;510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1" name="Google Shape;511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2" name="Google Shape;512;p38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13" name="Google Shape;513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4" name="Google Shape;514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5" name="Google Shape;515;p38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16" name="Google Shape;516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7" name="Google Shape;517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8" name="Google Shape;518;p38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19" name="Google Shape;519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0" name="Google Shape;520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" name="Google Shape;522;p3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23" name="Google Shape;523;p39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4" name="Google Shape;524;p39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25" name="Google Shape;525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3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27" name="Google Shape;527;p39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8" name="Google Shape;528;p39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29" name="Google Shape;529;p39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0" name="Google Shape;530;p39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1" name="Google Shape;531;p39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32" name="Google Shape;532;p3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33" name="Google Shape;533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4" name="Google Shape;534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5" name="Google Shape;535;p3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36" name="Google Shape;536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7" name="Google Shape;537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8" name="Google Shape;538;p3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39" name="Google Shape;539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0" name="Google Shape;540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41" name="Google Shape;541;p3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42" name="Google Shape;542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3" name="Google Shape;543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5" name="Google Shape;545;p4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46" name="Google Shape;546;p4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7" name="Google Shape;547;p40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48" name="Google Shape;548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49" name="Google Shape;549;p4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0" name="Google Shape;550;p40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51" name="Google Shape;551;p40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52" name="Google Shape;552;p40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53" name="Google Shape;553;p40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54" name="Google Shape;554;p40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55" name="Google Shape;555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6" name="Google Shape;556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57" name="Google Shape;557;p40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58" name="Google Shape;558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9" name="Google Shape;559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60" name="Google Shape;560;p40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61" name="Google Shape;561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2" name="Google Shape;562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4" name="Google Shape;564;p4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65" name="Google Shape;565;p4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6" name="Google Shape;566;p41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67" name="Google Shape;567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68" name="Google Shape;568;p4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69" name="Google Shape;569;p41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70" name="Google Shape;570;p41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71" name="Google Shape;571;p41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72" name="Google Shape;572;p41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73" name="Google Shape;573;p41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74" name="Google Shape;574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5" name="Google Shape;575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6" name="Google Shape;576;p41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77" name="Google Shape;577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8" name="Google Shape;578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9" name="Google Shape;579;p41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80" name="Google Shape;580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1" name="Google Shape;581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582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" name="Google Shape;583;p4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84" name="Google Shape;584;p4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5" name="Google Shape;585;p4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86" name="Google Shape;586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87" name="Google Shape;587;p4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88" name="Google Shape;588;p4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89" name="Google Shape;589;p42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90" name="Google Shape;590;p42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91" name="Google Shape;591;p42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92" name="Google Shape;592;p42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93" name="Google Shape;593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4" name="Google Shape;594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5" name="Google Shape;595;p42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96" name="Google Shape;596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7" name="Google Shape;597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8" name="Google Shape;598;p42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99" name="Google Shape;599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0" name="Google Shape;600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2" name="Google Shape;602;p4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03" name="Google Shape;603;p4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4" name="Google Shape;604;p4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05" name="Google Shape;605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06" name="Google Shape;606;p4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07" name="Google Shape;607;p4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08" name="Google Shape;608;p43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09" name="Google Shape;609;p43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10" name="Google Shape;610;p43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611" name="Google Shape;611;p4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12" name="Google Shape;612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3" name="Google Shape;613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4" name="Google Shape;614;p4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15" name="Google Shape;615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6" name="Google Shape;616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7" name="Google Shape;617;p4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18" name="Google Shape;618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9" name="Google Shape;619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6 CfU blank - purple ">
  <p:cSld name="TITLE_AND_TWO_COLUMNS_1_1_6_2">
    <p:bg>
      <p:bgPr>
        <a:solidFill>
          <a:srgbClr val="EBEDFE"/>
        </a:solidFill>
      </p:bgPr>
    </p:bg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1" name="Google Shape;621;p4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22" name="Google Shape;622;p4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3" name="Google Shape;623;p4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24" name="Google Shape;624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25" name="Google Shape;625;p4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6" name="Google Shape;626;p4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8" name="Google Shape;628;p4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29" name="Google Shape;629;p4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0" name="Google Shape;630;p4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31" name="Google Shape;631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32" name="Google Shape;632;p4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33" name="Google Shape;633;p4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634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5" name="Google Shape;635;p4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36" name="Google Shape;636;p4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7" name="Google Shape;637;p4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38" name="Google Shape;638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39" name="Google Shape;639;p4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0" name="Google Shape;640;p4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64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2" name="Google Shape;642;p4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43" name="Google Shape;643;p4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4" name="Google Shape;644;p4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45" name="Google Shape;645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6" name="Google Shape;646;p4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7" name="Google Shape;647;p4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7 Practice - purple ">
  <p:cSld name="TITLE_AND_TWO_COLUMNS_1_1_5_1_3_1_1">
    <p:spTree>
      <p:nvGrpSpPr>
        <p:cNvPr id="648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9" name="Google Shape;649;p4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0" name="Google Shape;650;p4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1" name="Google Shape;651;p48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52" name="Google Shape;652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53" name="Google Shape;653;p4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54" name="Google Shape;654;p4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55" name="Google Shape;655;p48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7 Practice - jade">
  <p:cSld name="TITLE_AND_TWO_COLUMNS_1_1_5_1_3_1_1_1_1">
    <p:spTree>
      <p:nvGrpSpPr>
        <p:cNvPr id="656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7" name="Google Shape;657;p4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8" name="Google Shape;658;p4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9" name="Google Shape;659;p49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60" name="Google Shape;660;p4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61" name="Google Shape;661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62" name="Google Shape;662;p4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63" name="Google Shape;663;p49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7 Practice - blue ">
  <p:cSld name="TITLE_AND_TWO_COLUMNS_1_1_5_1_3_1_2">
    <p:spTree>
      <p:nvGrpSpPr>
        <p:cNvPr id="664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" name="Google Shape;665;p5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66" name="Google Shape;666;p5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7" name="Google Shape;667;p5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68" name="Google Shape;668;p5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69" name="Google Shape;669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0" name="Google Shape;670;p5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71" name="Google Shape;671;p50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7 Practice - pink">
  <p:cSld name="TITLE_AND_TWO_COLUMNS_1_1_5_1_3_1_1_1_1_1">
    <p:spTree>
      <p:nvGrpSpPr>
        <p:cNvPr id="672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3" name="Google Shape;673;p5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74" name="Google Shape;674;p5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5" name="Google Shape;675;p5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76" name="Google Shape;676;p5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77" name="Google Shape;677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8" name="Google Shape;678;p5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79" name="Google Shape;679;p51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8 Feedback - purple">
  <p:cSld name="TITLE_AND_TWO_COLUMNS_1_1_5_1_3_1_1_1">
    <p:bg>
      <p:bgPr>
        <a:solidFill>
          <a:srgbClr val="EBEDFE"/>
        </a:solidFill>
      </p:bgPr>
    </p:bg>
    <p:spTree>
      <p:nvGrpSpPr>
        <p:cNvPr id="680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1" name="Google Shape;681;p5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82" name="Google Shape;682;p5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3" name="Google Shape;683;p5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84" name="Google Shape;684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85" name="Google Shape;685;p5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6" name="Google Shape;686;p5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87" name="Google Shape;687;p52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688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9" name="Google Shape;689;p5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0" name="Google Shape;690;p5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1" name="Google Shape;691;p5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92" name="Google Shape;692;p5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93" name="Google Shape;693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94" name="Google Shape;694;p5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95" name="Google Shape;695;p53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696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7" name="Google Shape;697;p5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8" name="Google Shape;698;p5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9" name="Google Shape;699;p5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00" name="Google Shape;700;p5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01" name="Google Shape;701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02" name="Google Shape;702;p5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03" name="Google Shape;703;p54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704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5" name="Google Shape;705;p5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06" name="Google Shape;706;p5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7" name="Google Shape;707;p5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08" name="Google Shape;708;p5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09" name="Google Shape;709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10" name="Google Shape;710;p55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1" name="Google Shape;711;p5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1">
  <p:cSld name="TITLE_AND_TWO_COLUMNS_1_1_5_1_2_1_1">
    <p:spTree>
      <p:nvGrpSpPr>
        <p:cNvPr id="712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p56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14" name="Google Shape;714;p5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15" name="Google Shape;715;p56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16" name="Google Shape;716;p56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7" name="Google Shape;717;p56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2">
  <p:cSld name="TITLE_AND_TWO_COLUMNS_1_1_5_1_2">
    <p:spTree>
      <p:nvGrpSpPr>
        <p:cNvPr id="718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p57"/>
          <p:cNvSpPr/>
          <p:nvPr/>
        </p:nvSpPr>
        <p:spPr>
          <a:xfrm>
            <a:off x="0" y="0"/>
            <a:ext cx="9144300" cy="77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20" name="Google Shape;720;p57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7695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21" name="Google Shape;721;p57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722" name="Google Shape;722;p57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3" name="Google Shape;723;p57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3 Projectable quiz" showMasterSp="0">
  <p:cSld name="Title Slide 3_1">
    <p:bg>
      <p:bgPr>
        <a:solidFill>
          <a:schemeClr val="lt1"/>
        </a:solidFill>
      </p:bgPr>
    </p:bg>
    <p:spTree>
      <p:nvGrpSpPr>
        <p:cNvPr id="724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p58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Guji si aad u furto imtixaanka</a:t>
            </a:r>
            <a:endParaRPr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4 Items to copy-paste">
  <p:cSld name="CUSTOM_104_1_2_1_1">
    <p:spTree>
      <p:nvGrpSpPr>
        <p:cNvPr id="727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p59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9" name="Google Shape;729;p59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0" name="Google Shape;730;p59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16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1" name="Google Shape;731;p59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2" name="Google Shape;732;p59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3" name="Google Shape;733;p59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audio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4" name="Google Shape;734;p59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video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5" name="Google Shape;735;p59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6" name="Google Shape;736;p59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5 OGL">
  <p:cSld name="CUSTOM_5_1">
    <p:bg>
      <p:bgPr>
        <a:solidFill>
          <a:srgbClr val="EBEDFE"/>
        </a:solidFill>
      </p:bgPr>
    </p:bg>
    <p:spTree>
      <p:nvGrpSpPr>
        <p:cNvPr id="737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8" name="Google Shape;738;p6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739" name="Google Shape;739;p60"/>
          <p:cNvSpPr txBox="1"/>
          <p:nvPr>
            <p:ph idx="1" type="subTitle"/>
          </p:nvPr>
        </p:nvSpPr>
        <p:spPr>
          <a:xfrm>
            <a:off x="661775" y="1190413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6 Blank">
  <p:cSld name="CUSTOM_6">
    <p:spTree>
      <p:nvGrpSpPr>
        <p:cNvPr id="740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p6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2.1 Keywords definitions (5)">
  <p:cSld name="CUSTOM_27_1_1_1">
    <p:spTree>
      <p:nvGrpSpPr>
        <p:cNvPr id="742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p6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44" name="Google Shape;744;p62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45" name="Google Shape;745;p62"/>
          <p:cNvSpPr txBox="1"/>
          <p:nvPr>
            <p:ph idx="1" type="subTitle"/>
          </p:nvPr>
        </p:nvSpPr>
        <p:spPr>
          <a:xfrm>
            <a:off x="324000" y="744050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46" name="Google Shape;746;p62"/>
          <p:cNvSpPr txBox="1"/>
          <p:nvPr>
            <p:ph idx="2" type="subTitle"/>
          </p:nvPr>
        </p:nvSpPr>
        <p:spPr>
          <a:xfrm>
            <a:off x="324000" y="1588800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47" name="Google Shape;747;p62"/>
          <p:cNvSpPr txBox="1"/>
          <p:nvPr>
            <p:ph idx="3" type="subTitle"/>
          </p:nvPr>
        </p:nvSpPr>
        <p:spPr>
          <a:xfrm>
            <a:off x="324000" y="2428425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9pPr>
          </a:lstStyle>
          <a:p/>
        </p:txBody>
      </p:sp>
      <p:sp>
        <p:nvSpPr>
          <p:cNvPr id="748" name="Google Shape;748;p62"/>
          <p:cNvSpPr txBox="1"/>
          <p:nvPr>
            <p:ph idx="4" type="subTitle"/>
          </p:nvPr>
        </p:nvSpPr>
        <p:spPr>
          <a:xfrm>
            <a:off x="324000" y="3265625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9pPr>
          </a:lstStyle>
          <a:p/>
        </p:txBody>
      </p:sp>
      <p:sp>
        <p:nvSpPr>
          <p:cNvPr id="749" name="Google Shape;749;p62"/>
          <p:cNvSpPr txBox="1"/>
          <p:nvPr>
            <p:ph idx="5" type="subTitle"/>
          </p:nvPr>
        </p:nvSpPr>
        <p:spPr>
          <a:xfrm>
            <a:off x="324000" y="4103825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50" name="Google Shape;750;p62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8.xml"/><Relationship Id="rId30" Type="http://schemas.openxmlformats.org/officeDocument/2006/relationships/slideLayout" Target="../slideLayouts/slideLayout29.xml"/><Relationship Id="rId31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33.xml"/><Relationship Id="rId35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35.xml"/><Relationship Id="rId37" Type="http://schemas.openxmlformats.org/officeDocument/2006/relationships/slideLayout" Target="../slideLayouts/slideLayout36.xml"/><Relationship Id="rId38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38.xml"/><Relationship Id="rId40" Type="http://schemas.openxmlformats.org/officeDocument/2006/relationships/slideLayout" Target="../slideLayouts/slideLayout39.xml"/><Relationship Id="rId41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1.xml"/><Relationship Id="rId43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43.xml"/><Relationship Id="rId45" Type="http://schemas.openxmlformats.org/officeDocument/2006/relationships/slideLayout" Target="../slideLayouts/slideLayout44.xml"/><Relationship Id="rId46" Type="http://schemas.openxmlformats.org/officeDocument/2006/relationships/slideLayout" Target="../slideLayouts/slideLayout45.xml"/><Relationship Id="rId47" Type="http://schemas.openxmlformats.org/officeDocument/2006/relationships/slideLayout" Target="../slideLayouts/slideLayout46.xml"/><Relationship Id="rId48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48.xml"/><Relationship Id="rId50" Type="http://schemas.openxmlformats.org/officeDocument/2006/relationships/slideLayout" Target="../slideLayouts/slideLayout49.xml"/><Relationship Id="rId51" Type="http://schemas.openxmlformats.org/officeDocument/2006/relationships/slideLayout" Target="../slideLayouts/slideLayout50.xml"/><Relationship Id="rId52" Type="http://schemas.openxmlformats.org/officeDocument/2006/relationships/slideLayout" Target="../slideLayouts/slideLayout51.xml"/><Relationship Id="rId53" Type="http://schemas.openxmlformats.org/officeDocument/2006/relationships/slideLayout" Target="../slideLayouts/slideLayout52.xml"/><Relationship Id="rId54" Type="http://schemas.openxmlformats.org/officeDocument/2006/relationships/slideLayout" Target="../slideLayouts/slideLayout53.xml"/><Relationship Id="rId55" Type="http://schemas.openxmlformats.org/officeDocument/2006/relationships/slideLayout" Target="../slideLayouts/slideLayout54.xml"/><Relationship Id="rId56" Type="http://schemas.openxmlformats.org/officeDocument/2006/relationships/slideLayout" Target="../slideLayouts/slideLayout55.xml"/><Relationship Id="rId57" Type="http://schemas.openxmlformats.org/officeDocument/2006/relationships/slideLayout" Target="../slideLayouts/slideLayout56.xml"/><Relationship Id="rId58" Type="http://schemas.openxmlformats.org/officeDocument/2006/relationships/slideLayout" Target="../slideLayouts/slideLayout57.xml"/><Relationship Id="rId59" Type="http://schemas.openxmlformats.org/officeDocument/2006/relationships/slideLayout" Target="../slideLayouts/slideLayout58.xml"/><Relationship Id="rId60" Type="http://schemas.openxmlformats.org/officeDocument/2006/relationships/slideLayout" Target="../slideLayouts/slideLayout59.xml"/><Relationship Id="rId61" Type="http://schemas.openxmlformats.org/officeDocument/2006/relationships/slideLayout" Target="../slideLayouts/slideLayout60.xml"/><Relationship Id="rId62" Type="http://schemas.openxmlformats.org/officeDocument/2006/relationships/slideLayout" Target="../slideLayouts/slideLayout61.xml"/><Relationship Id="rId6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None/>
              <a:defRPr b="1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indent="-361950" lvl="1" marL="9144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349250" lvl="3" marL="18288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  <p:sldLayoutId id="2147483669" r:id="rId23"/>
    <p:sldLayoutId id="2147483670" r:id="rId24"/>
    <p:sldLayoutId id="2147483671" r:id="rId25"/>
    <p:sldLayoutId id="2147483672" r:id="rId26"/>
    <p:sldLayoutId id="2147483673" r:id="rId27"/>
    <p:sldLayoutId id="2147483674" r:id="rId28"/>
    <p:sldLayoutId id="2147483675" r:id="rId29"/>
    <p:sldLayoutId id="2147483676" r:id="rId30"/>
    <p:sldLayoutId id="2147483677" r:id="rId31"/>
    <p:sldLayoutId id="2147483678" r:id="rId32"/>
    <p:sldLayoutId id="2147483679" r:id="rId33"/>
    <p:sldLayoutId id="2147483680" r:id="rId34"/>
    <p:sldLayoutId id="2147483681" r:id="rId35"/>
    <p:sldLayoutId id="2147483682" r:id="rId36"/>
    <p:sldLayoutId id="2147483683" r:id="rId37"/>
    <p:sldLayoutId id="2147483684" r:id="rId38"/>
    <p:sldLayoutId id="2147483685" r:id="rId39"/>
    <p:sldLayoutId id="2147483686" r:id="rId40"/>
    <p:sldLayoutId id="2147483687" r:id="rId41"/>
    <p:sldLayoutId id="2147483688" r:id="rId42"/>
    <p:sldLayoutId id="2147483689" r:id="rId43"/>
    <p:sldLayoutId id="2147483690" r:id="rId44"/>
    <p:sldLayoutId id="2147483691" r:id="rId45"/>
    <p:sldLayoutId id="2147483692" r:id="rId46"/>
    <p:sldLayoutId id="2147483693" r:id="rId47"/>
    <p:sldLayoutId id="2147483694" r:id="rId48"/>
    <p:sldLayoutId id="2147483695" r:id="rId49"/>
    <p:sldLayoutId id="2147483696" r:id="rId50"/>
    <p:sldLayoutId id="2147483697" r:id="rId51"/>
    <p:sldLayoutId id="2147483698" r:id="rId52"/>
    <p:sldLayoutId id="2147483699" r:id="rId53"/>
    <p:sldLayoutId id="2147483700" r:id="rId54"/>
    <p:sldLayoutId id="2147483701" r:id="rId55"/>
    <p:sldLayoutId id="2147483702" r:id="rId56"/>
    <p:sldLayoutId id="2147483703" r:id="rId57"/>
    <p:sldLayoutId id="2147483704" r:id="rId58"/>
    <p:sldLayoutId id="2147483705" r:id="rId59"/>
    <p:sldLayoutId id="2147483706" r:id="rId60"/>
    <p:sldLayoutId id="2147483707" r:id="rId61"/>
    <p:sldLayoutId id="2147483708" r:id="rId6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04">
          <p15:clr>
            <a:schemeClr val="dk2"/>
          </p15:clr>
        </p15:guide>
        <p15:guide id="2" pos="1819">
          <p15:clr>
            <a:srgbClr val="0000FF"/>
          </p15:clr>
        </p15:guide>
        <p15:guide id="3" orient="horz" pos="340">
          <p15:clr>
            <a:srgbClr val="222222"/>
          </p15:clr>
        </p15:guide>
        <p15:guide id="4" pos="2123">
          <p15:clr>
            <a:srgbClr val="0000FF"/>
          </p15:clr>
        </p15:guide>
        <p15:guide id="5" pos="2880">
          <p15:clr>
            <a:srgbClr val="EA4335"/>
          </p15:clr>
        </p15:guide>
        <p15:guide id="6" pos="3637">
          <p15:clr>
            <a:srgbClr val="0000FF"/>
          </p15:clr>
        </p15:guide>
        <p15:guide id="7" pos="3941">
          <p15:clr>
            <a:srgbClr val="0000FF"/>
          </p15:clr>
        </p15:guide>
        <p15:guide id="8" pos="5556">
          <p15:clr>
            <a:srgbClr val="222222"/>
          </p15:clr>
        </p15:guide>
        <p15:guide id="9" pos="1061">
          <p15:clr>
            <a:srgbClr val="9AA0A6"/>
          </p15:clr>
        </p15:guide>
        <p15:guide id="10" pos="4699">
          <p15:clr>
            <a:srgbClr val="9AA0A6"/>
          </p15:clr>
        </p15:guide>
        <p15:guide id="11" orient="horz" pos="680">
          <p15:clr>
            <a:srgbClr val="B7B7B7"/>
          </p15:clr>
        </p15:guide>
        <p15:guide id="12" orient="horz" pos="1020">
          <p15:clr>
            <a:srgbClr val="B7B7B7"/>
          </p15:clr>
        </p15:guide>
        <p15:guide id="13" orient="horz" pos="1361">
          <p15:clr>
            <a:srgbClr val="B7B7B7"/>
          </p15:clr>
        </p15:guide>
        <p15:guide id="14" orient="horz" pos="1701">
          <p15:clr>
            <a:srgbClr val="B7B7B7"/>
          </p15:clr>
        </p15:guide>
        <p15:guide id="15" orient="horz" pos="2041">
          <p15:clr>
            <a:srgbClr val="B7B7B7"/>
          </p15:clr>
        </p15:guide>
        <p15:guide id="16" orient="horz" pos="2381">
          <p15:clr>
            <a:srgbClr val="B7B7B7"/>
          </p15:clr>
        </p15:guide>
        <p15:guide id="17" orient="horz" pos="3036">
          <p15:clr>
            <a:srgbClr val="000000"/>
          </p15:clr>
        </p15:guide>
        <p15:guide id="18" pos="2721">
          <p15:clr>
            <a:schemeClr val="dk1"/>
          </p15:clr>
        </p15:guide>
        <p15:guide id="19" pos="3039">
          <p15:clr>
            <a:schemeClr val="dk1"/>
          </p15:clr>
        </p15:guide>
        <p15:guide id="20" orient="horz" pos="510">
          <p15:clr>
            <a:srgbClr val="B7B7B7"/>
          </p15:clr>
        </p15:guide>
        <p15:guide id="21" orient="horz" pos="1620">
          <p15:clr>
            <a:srgbClr val="EA4335"/>
          </p15:clr>
        </p15:guide>
        <p15:guide id="22" orient="horz" pos="2721">
          <p15:clr>
            <a:srgbClr val="B7B7B7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support.thenational.academy/using-oaks-new-teaching-resources?utm_campaign=OakSlideDeck&amp;utm_medium=document&amp;utm_source=guide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1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0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3.png"/><Relationship Id="rId4" Type="http://schemas.openxmlformats.org/officeDocument/2006/relationships/image" Target="../media/image54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50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38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6.xml"/><Relationship Id="rId2" Type="http://schemas.openxmlformats.org/officeDocument/2006/relationships/notesSlide" Target="../notesSlides/notesSlide4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4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" name="Google Shape;755;p6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Isticmaal jaantuska Venn si aad u muujiso natiijooyinka laba dhacdo</a:t>
            </a:r>
            <a:endParaRPr/>
          </a:p>
        </p:txBody>
      </p:sp>
      <p:sp>
        <p:nvSpPr>
          <p:cNvPr id="756" name="Google Shape;756;p63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Itimaalka (Probability): natiijooyinka suurtagalka ah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760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p64"/>
          <p:cNvSpPr txBox="1"/>
          <p:nvPr/>
        </p:nvSpPr>
        <p:spPr>
          <a:xfrm>
            <a:off x="4917900" y="956025"/>
            <a:ext cx="3661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 u="sng">
                <a:solidFill>
                  <a:srgbClr val="374CF1"/>
                </a:solidFill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Sida agabkeena waxbarista loogu talagalay fasalka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5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p65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Waxaan si nidaamsan u heli karaa dhammaan natiijooyinka suurtagalka ah ee laba dhacdo adigoo isticmaalaya jaantuska Venn.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0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p66"/>
          <p:cNvSpPr txBox="1"/>
          <p:nvPr>
            <p:ph idx="2" type="subTitle"/>
          </p:nvPr>
        </p:nvSpPr>
        <p:spPr>
          <a:xfrm>
            <a:off x="324000" y="826800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b="1" lang="en-GB" sz="1400">
                <a:latin typeface="Lexend"/>
              </a:rPr>
              <a:t>Jaantusyada Venn waa matalaad loo isticmaalo in lagu qaabeeyo su'aalaha tirakoobka/itimaalka. Caadi ahaan goobo ayaa loo isticmaalaa inay matalaan dhacdooyinka.</a:t>
            </a:r>
            <a:r>
              <a:rPr lang="en-GB" sz="1400">
                <a:latin typeface="Lexend"/>
              </a:rPr>
              <a:t/>
            </a:r>
            <a:endParaRPr b="1" sz="18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5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" name="Google Shape;776;p67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Jaantusyada Venn</a:t>
            </a:r>
            <a:endParaRPr/>
          </a:p>
        </p:txBody>
      </p:sp>
      <p:sp>
        <p:nvSpPr>
          <p:cNvPr id="777" name="Google Shape;777;p67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Natiijooyinka jaantusyada Venn</a:t>
            </a:r>
            <a:endParaRPr/>
          </a:p>
        </p:txBody>
      </p:sp>
      <p:sp>
        <p:nvSpPr>
          <p:cNvPr id="778" name="Google Shape;778;p67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Isticmaal jaantuska Venn si aad u muujiso natiijooyinka laba dhacdo</a:t>
            </a:r>
            <a:endParaRPr/>
          </a:p>
        </p:txBody>
      </p:sp>
      <p:pic>
        <p:nvPicPr>
          <p:cNvPr id="779" name="Google Shape;779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7400" y="2059870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3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p6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Jaantusyada Venn</a:t>
            </a:r>
            <a:endParaRPr/>
          </a:p>
        </p:txBody>
      </p:sp>
      <p:sp>
        <p:nvSpPr>
          <p:cNvPr id="785" name="Google Shape;785;p68"/>
          <p:cNvSpPr txBox="1"/>
          <p:nvPr/>
        </p:nvSpPr>
        <p:spPr>
          <a:xfrm>
            <a:off x="324000" y="759300"/>
            <a:ext cx="5799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Marka wareejintan la wareejiyo natiijooyinka suurtagalka ah waa {1, 2, 3, 4, 5}. Waxaan ugu yeernaa booska muunadda (sample space).</a:t>
            </a: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786" name="Google Shape;786;p68"/>
          <p:cNvGrpSpPr/>
          <p:nvPr/>
        </p:nvGrpSpPr>
        <p:grpSpPr>
          <a:xfrm>
            <a:off x="7126221" y="456684"/>
            <a:ext cx="1897576" cy="1897576"/>
            <a:chOff x="6440626" y="456693"/>
            <a:chExt cx="2328600" cy="2328600"/>
          </a:xfrm>
        </p:grpSpPr>
        <p:sp>
          <p:nvSpPr>
            <p:cNvPr id="787" name="Google Shape;787;p68"/>
            <p:cNvSpPr/>
            <p:nvPr/>
          </p:nvSpPr>
          <p:spPr>
            <a:xfrm>
              <a:off x="6756800" y="772850"/>
              <a:ext cx="1695900" cy="1695900"/>
            </a:xfrm>
            <a:prstGeom prst="ellips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8" name="Google Shape;788;p68"/>
            <p:cNvSpPr/>
            <p:nvPr/>
          </p:nvSpPr>
          <p:spPr>
            <a:xfrm rot="8649824">
              <a:off x="6771695" y="787761"/>
              <a:ext cx="1666351" cy="1666351"/>
            </a:xfrm>
            <a:prstGeom prst="pie">
              <a:avLst>
                <a:gd fmla="val 11928607" name="adj1"/>
                <a:gd fmla="val 16225322" name="adj2"/>
              </a:avLst>
            </a:prstGeom>
            <a:solidFill>
              <a:srgbClr val="0B5FA5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9" name="Google Shape;789;p68"/>
            <p:cNvSpPr/>
            <p:nvPr/>
          </p:nvSpPr>
          <p:spPr>
            <a:xfrm rot="-8629029">
              <a:off x="6771796" y="787863"/>
              <a:ext cx="1666260" cy="1666260"/>
            </a:xfrm>
            <a:prstGeom prst="pie">
              <a:avLst>
                <a:gd fmla="val 11928607" name="adj1"/>
                <a:gd fmla="val 16225322" name="adj2"/>
              </a:avLst>
            </a:prstGeom>
            <a:solidFill>
              <a:srgbClr val="2563EB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0" name="Google Shape;790;p68"/>
            <p:cNvSpPr/>
            <p:nvPr/>
          </p:nvSpPr>
          <p:spPr>
            <a:xfrm rot="-4309758">
              <a:off x="6771841" y="788027"/>
              <a:ext cx="1666190" cy="1666190"/>
            </a:xfrm>
            <a:prstGeom prst="pie">
              <a:avLst>
                <a:gd fmla="val 11928607" name="adj1"/>
                <a:gd fmla="val 16225322" name="adj2"/>
              </a:avLst>
            </a:prstGeom>
            <a:solidFill>
              <a:srgbClr val="374CF1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1" name="Google Shape;791;p68"/>
            <p:cNvSpPr/>
            <p:nvPr/>
          </p:nvSpPr>
          <p:spPr>
            <a:xfrm>
              <a:off x="6771841" y="788027"/>
              <a:ext cx="1666200" cy="1666200"/>
            </a:xfrm>
            <a:prstGeom prst="pie">
              <a:avLst>
                <a:gd fmla="val 11928607" name="adj1"/>
                <a:gd fmla="val 16225322" name="adj2"/>
              </a:avLst>
            </a:prstGeom>
            <a:solidFill>
              <a:srgbClr val="EBEDFE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2" name="Google Shape;792;p68"/>
            <p:cNvSpPr txBox="1"/>
            <p:nvPr/>
          </p:nvSpPr>
          <p:spPr>
            <a:xfrm>
              <a:off x="7458075" y="1943525"/>
              <a:ext cx="630000" cy="52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3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793" name="Google Shape;793;p68"/>
            <p:cNvSpPr/>
            <p:nvPr/>
          </p:nvSpPr>
          <p:spPr>
            <a:xfrm rot="4312496">
              <a:off x="6771674" y="787606"/>
              <a:ext cx="1666387" cy="1666387"/>
            </a:xfrm>
            <a:prstGeom prst="pie">
              <a:avLst>
                <a:gd fmla="val 11928607" name="adj1"/>
                <a:gd fmla="val 16225322" name="adj2"/>
              </a:avLst>
            </a:prstGeom>
            <a:solidFill>
              <a:srgbClr val="4F7BE8"/>
            </a:solidFill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4" name="Google Shape;794;p68"/>
            <p:cNvSpPr txBox="1"/>
            <p:nvPr/>
          </p:nvSpPr>
          <p:spPr>
            <a:xfrm>
              <a:off x="7135575" y="952925"/>
              <a:ext cx="630000" cy="52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latin typeface="Lexend"/>
                  <a:ea typeface="Lexend"/>
                  <a:cs typeface="Lexend"/>
                  <a:sym typeface="Lexend"/>
                </a:rPr>
                <a:t>5</a:t>
              </a:r>
              <a:endParaRPr sz="16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795" name="Google Shape;795;p68"/>
            <p:cNvSpPr txBox="1"/>
            <p:nvPr/>
          </p:nvSpPr>
          <p:spPr>
            <a:xfrm>
              <a:off x="7790126" y="952932"/>
              <a:ext cx="630000" cy="52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1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796" name="Google Shape;796;p68"/>
            <p:cNvSpPr txBox="1"/>
            <p:nvPr/>
          </p:nvSpPr>
          <p:spPr>
            <a:xfrm>
              <a:off x="7866326" y="1562532"/>
              <a:ext cx="630000" cy="52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2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797" name="Google Shape;797;p68"/>
            <p:cNvSpPr txBox="1"/>
            <p:nvPr/>
          </p:nvSpPr>
          <p:spPr>
            <a:xfrm>
              <a:off x="6906975" y="1562532"/>
              <a:ext cx="571500" cy="52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4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798" name="Google Shape;798;p68"/>
            <p:cNvGrpSpPr/>
            <p:nvPr/>
          </p:nvGrpSpPr>
          <p:grpSpPr>
            <a:xfrm>
              <a:off x="7556109" y="828742"/>
              <a:ext cx="93900" cy="816939"/>
              <a:chOff x="996050" y="213293"/>
              <a:chExt cx="93900" cy="909732"/>
            </a:xfrm>
          </p:grpSpPr>
          <p:cxnSp>
            <p:nvCxnSpPr>
              <p:cNvPr id="799" name="Google Shape;799;p68"/>
              <p:cNvCxnSpPr/>
              <p:nvPr/>
            </p:nvCxnSpPr>
            <p:spPr>
              <a:xfrm rot="10800000">
                <a:off x="1046672" y="213293"/>
                <a:ext cx="0" cy="8514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FFFFFF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sp>
            <p:nvSpPr>
              <p:cNvPr id="800" name="Google Shape;800;p68"/>
              <p:cNvSpPr/>
              <p:nvPr/>
            </p:nvSpPr>
            <p:spPr>
              <a:xfrm>
                <a:off x="996050" y="1029125"/>
                <a:ext cx="93900" cy="93900"/>
              </a:xfrm>
              <a:prstGeom prst="ellipse">
                <a:avLst/>
              </a:prstGeom>
              <a:solidFill>
                <a:srgbClr val="FFFFFF"/>
              </a:solidFill>
              <a:ln cap="flat" cmpd="sng" w="9525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801" name="Google Shape;801;p68"/>
          <p:cNvSpPr txBox="1"/>
          <p:nvPr/>
        </p:nvSpPr>
        <p:spPr>
          <a:xfrm>
            <a:off x="324000" y="1459200"/>
            <a:ext cx="4335000" cy="70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Shaxda natiijada ayaa la dhigi karaa si loo kala saaro natiijooyinka suurtagalka ah.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802" name="Google Shape;802;p68"/>
          <p:cNvCxnSpPr/>
          <p:nvPr/>
        </p:nvCxnSpPr>
        <p:spPr>
          <a:xfrm>
            <a:off x="1751850" y="2191152"/>
            <a:ext cx="0" cy="25425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03" name="Google Shape;803;p68"/>
          <p:cNvCxnSpPr/>
          <p:nvPr/>
        </p:nvCxnSpPr>
        <p:spPr>
          <a:xfrm>
            <a:off x="2949503" y="2191152"/>
            <a:ext cx="0" cy="25425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04" name="Google Shape;804;p68"/>
          <p:cNvCxnSpPr/>
          <p:nvPr/>
        </p:nvCxnSpPr>
        <p:spPr>
          <a:xfrm>
            <a:off x="4153925" y="2174202"/>
            <a:ext cx="0" cy="25764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05" name="Google Shape;805;p68"/>
          <p:cNvCxnSpPr/>
          <p:nvPr/>
        </p:nvCxnSpPr>
        <p:spPr>
          <a:xfrm rot="10800000">
            <a:off x="338527" y="3078175"/>
            <a:ext cx="3815400" cy="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06" name="Google Shape;806;p68"/>
          <p:cNvCxnSpPr/>
          <p:nvPr/>
        </p:nvCxnSpPr>
        <p:spPr>
          <a:xfrm rot="10800000">
            <a:off x="338527" y="3913916"/>
            <a:ext cx="3815400" cy="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07" name="Google Shape;807;p68"/>
          <p:cNvCxnSpPr/>
          <p:nvPr/>
        </p:nvCxnSpPr>
        <p:spPr>
          <a:xfrm rot="10800000">
            <a:off x="338527" y="4739075"/>
            <a:ext cx="3815400" cy="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08" name="Google Shape;808;p68"/>
          <p:cNvSpPr txBox="1"/>
          <p:nvPr/>
        </p:nvSpPr>
        <p:spPr>
          <a:xfrm>
            <a:off x="1936227" y="2170638"/>
            <a:ext cx="9018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tirsan (prime) (P)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9" name="Google Shape;809;p68"/>
          <p:cNvSpPr txBox="1"/>
          <p:nvPr/>
        </p:nvSpPr>
        <p:spPr>
          <a:xfrm>
            <a:off x="3098625" y="2138225"/>
            <a:ext cx="9435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aan tirsanayn (P′)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0" name="Google Shape;810;p68"/>
          <p:cNvSpPr txBox="1"/>
          <p:nvPr/>
        </p:nvSpPr>
        <p:spPr>
          <a:xfrm>
            <a:off x="345150" y="3174438"/>
            <a:ext cx="1406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tiris (odd) (O)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1" name="Google Shape;811;p68"/>
          <p:cNvSpPr txBox="1"/>
          <p:nvPr/>
        </p:nvSpPr>
        <p:spPr>
          <a:xfrm>
            <a:off x="398023" y="4041296"/>
            <a:ext cx="1606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aan tiris ahayn (O′)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2" name="Google Shape;812;p68"/>
          <p:cNvSpPr txBox="1"/>
          <p:nvPr/>
        </p:nvSpPr>
        <p:spPr>
          <a:xfrm>
            <a:off x="3110518" y="3233400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3" name="Google Shape;813;p68"/>
          <p:cNvSpPr txBox="1"/>
          <p:nvPr/>
        </p:nvSpPr>
        <p:spPr>
          <a:xfrm>
            <a:off x="1967518" y="3233400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4" name="Google Shape;814;p68"/>
          <p:cNvSpPr txBox="1"/>
          <p:nvPr/>
        </p:nvSpPr>
        <p:spPr>
          <a:xfrm>
            <a:off x="1967518" y="4071600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5" name="Google Shape;815;p68"/>
          <p:cNvSpPr txBox="1"/>
          <p:nvPr/>
        </p:nvSpPr>
        <p:spPr>
          <a:xfrm>
            <a:off x="2500918" y="3462000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6" name="Google Shape;816;p68"/>
          <p:cNvSpPr txBox="1"/>
          <p:nvPr/>
        </p:nvSpPr>
        <p:spPr>
          <a:xfrm>
            <a:off x="3110518" y="4071600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7" name="Google Shape;817;p68"/>
          <p:cNvSpPr txBox="1"/>
          <p:nvPr/>
        </p:nvSpPr>
        <p:spPr>
          <a:xfrm>
            <a:off x="4693213" y="1450275"/>
            <a:ext cx="2398800" cy="3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Ama geed natiijo</a:t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818" name="Google Shape;818;p68"/>
          <p:cNvCxnSpPr/>
          <p:nvPr/>
        </p:nvCxnSpPr>
        <p:spPr>
          <a:xfrm flipH="1" rot="10800000">
            <a:off x="4728425" y="2722400"/>
            <a:ext cx="738000" cy="6060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19" name="Google Shape;819;p68"/>
          <p:cNvCxnSpPr/>
          <p:nvPr/>
        </p:nvCxnSpPr>
        <p:spPr>
          <a:xfrm>
            <a:off x="4728425" y="3324600"/>
            <a:ext cx="738000" cy="6060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20" name="Google Shape;820;p68"/>
          <p:cNvCxnSpPr/>
          <p:nvPr/>
        </p:nvCxnSpPr>
        <p:spPr>
          <a:xfrm flipH="1" rot="10800000">
            <a:off x="6028200" y="2342990"/>
            <a:ext cx="1030200" cy="3078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21" name="Google Shape;821;p68"/>
          <p:cNvCxnSpPr/>
          <p:nvPr/>
        </p:nvCxnSpPr>
        <p:spPr>
          <a:xfrm>
            <a:off x="6028200" y="2648861"/>
            <a:ext cx="1030200" cy="3078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22" name="Google Shape;822;p68"/>
          <p:cNvSpPr txBox="1"/>
          <p:nvPr/>
        </p:nvSpPr>
        <p:spPr>
          <a:xfrm>
            <a:off x="5545802" y="2547600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P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3" name="Google Shape;823;p68"/>
          <p:cNvSpPr txBox="1"/>
          <p:nvPr/>
        </p:nvSpPr>
        <p:spPr>
          <a:xfrm>
            <a:off x="5545802" y="3803300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P′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4" name="Google Shape;824;p68"/>
          <p:cNvSpPr txBox="1"/>
          <p:nvPr/>
        </p:nvSpPr>
        <p:spPr>
          <a:xfrm>
            <a:off x="7192689" y="2148425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O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5" name="Google Shape;825;p68"/>
          <p:cNvSpPr txBox="1"/>
          <p:nvPr/>
        </p:nvSpPr>
        <p:spPr>
          <a:xfrm>
            <a:off x="7192705" y="2796600"/>
            <a:ext cx="345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O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′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6" name="Google Shape;826;p68"/>
          <p:cNvSpPr txBox="1"/>
          <p:nvPr/>
        </p:nvSpPr>
        <p:spPr>
          <a:xfrm>
            <a:off x="7192689" y="3427275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O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7" name="Google Shape;827;p68"/>
          <p:cNvSpPr txBox="1"/>
          <p:nvPr/>
        </p:nvSpPr>
        <p:spPr>
          <a:xfrm>
            <a:off x="7192704" y="4151650"/>
            <a:ext cx="345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O′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8" name="Google Shape;828;p68"/>
          <p:cNvSpPr txBox="1"/>
          <p:nvPr/>
        </p:nvSpPr>
        <p:spPr>
          <a:xfrm>
            <a:off x="5393401" y="2776200"/>
            <a:ext cx="791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2, 3, 5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9" name="Google Shape;829;p68"/>
          <p:cNvSpPr txBox="1"/>
          <p:nvPr/>
        </p:nvSpPr>
        <p:spPr>
          <a:xfrm>
            <a:off x="5414500" y="4061300"/>
            <a:ext cx="479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1, 4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0" name="Google Shape;830;p68"/>
          <p:cNvSpPr txBox="1"/>
          <p:nvPr/>
        </p:nvSpPr>
        <p:spPr>
          <a:xfrm>
            <a:off x="7537975" y="2148425"/>
            <a:ext cx="479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3, 5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1" name="Google Shape;831;p68"/>
          <p:cNvSpPr txBox="1"/>
          <p:nvPr/>
        </p:nvSpPr>
        <p:spPr>
          <a:xfrm>
            <a:off x="7620175" y="2796588"/>
            <a:ext cx="315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2" name="Google Shape;832;p68"/>
          <p:cNvSpPr txBox="1"/>
          <p:nvPr/>
        </p:nvSpPr>
        <p:spPr>
          <a:xfrm>
            <a:off x="7577800" y="3427263"/>
            <a:ext cx="315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3" name="Google Shape;833;p68"/>
          <p:cNvSpPr txBox="1"/>
          <p:nvPr/>
        </p:nvSpPr>
        <p:spPr>
          <a:xfrm>
            <a:off x="7577800" y="4151638"/>
            <a:ext cx="315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834" name="Google Shape;834;p68"/>
          <p:cNvCxnSpPr/>
          <p:nvPr/>
        </p:nvCxnSpPr>
        <p:spPr>
          <a:xfrm flipH="1" rot="10800000">
            <a:off x="6028200" y="3638390"/>
            <a:ext cx="1030200" cy="3078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35" name="Google Shape;835;p68"/>
          <p:cNvCxnSpPr/>
          <p:nvPr/>
        </p:nvCxnSpPr>
        <p:spPr>
          <a:xfrm>
            <a:off x="6028200" y="3944261"/>
            <a:ext cx="1030200" cy="3078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9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40" name="Google Shape;840;p69"/>
          <p:cNvCxnSpPr/>
          <p:nvPr/>
        </p:nvCxnSpPr>
        <p:spPr>
          <a:xfrm rot="10800000">
            <a:off x="4681927" y="2392375"/>
            <a:ext cx="3815400" cy="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41" name="Google Shape;841;p69"/>
          <p:cNvCxnSpPr/>
          <p:nvPr/>
        </p:nvCxnSpPr>
        <p:spPr>
          <a:xfrm rot="10800000">
            <a:off x="4681927" y="3228116"/>
            <a:ext cx="3815400" cy="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42" name="Google Shape;842;p69"/>
          <p:cNvCxnSpPr/>
          <p:nvPr/>
        </p:nvCxnSpPr>
        <p:spPr>
          <a:xfrm rot="10800000">
            <a:off x="4681927" y="4053275"/>
            <a:ext cx="3815400" cy="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43" name="Google Shape;843;p69"/>
          <p:cNvCxnSpPr/>
          <p:nvPr/>
        </p:nvCxnSpPr>
        <p:spPr>
          <a:xfrm>
            <a:off x="7292903" y="1505352"/>
            <a:ext cx="0" cy="25425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44" name="Google Shape;844;p69"/>
          <p:cNvCxnSpPr/>
          <p:nvPr/>
        </p:nvCxnSpPr>
        <p:spPr>
          <a:xfrm>
            <a:off x="8497325" y="1488402"/>
            <a:ext cx="0" cy="25764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45" name="Google Shape;845;p69"/>
          <p:cNvCxnSpPr/>
          <p:nvPr/>
        </p:nvCxnSpPr>
        <p:spPr>
          <a:xfrm>
            <a:off x="6095250" y="1505352"/>
            <a:ext cx="0" cy="25425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46" name="Google Shape;846;p69"/>
          <p:cNvSpPr/>
          <p:nvPr/>
        </p:nvSpPr>
        <p:spPr>
          <a:xfrm>
            <a:off x="6091588" y="2392375"/>
            <a:ext cx="2402100" cy="16557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47" name="Google Shape;847;p69"/>
          <p:cNvSpPr/>
          <p:nvPr/>
        </p:nvSpPr>
        <p:spPr>
          <a:xfrm>
            <a:off x="6095250" y="2392375"/>
            <a:ext cx="1197600" cy="16557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48" name="Google Shape;848;p69"/>
          <p:cNvSpPr/>
          <p:nvPr/>
        </p:nvSpPr>
        <p:spPr>
          <a:xfrm>
            <a:off x="6095250" y="2392375"/>
            <a:ext cx="2402100" cy="8184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49" name="Google Shape;849;p6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Jaantusyada Venn</a:t>
            </a:r>
            <a:endParaRPr/>
          </a:p>
        </p:txBody>
      </p:sp>
      <p:sp>
        <p:nvSpPr>
          <p:cNvPr id="850" name="Google Shape;850;p69"/>
          <p:cNvSpPr txBox="1"/>
          <p:nvPr/>
        </p:nvSpPr>
        <p:spPr>
          <a:xfrm>
            <a:off x="324000" y="759300"/>
            <a:ext cx="6971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Matalaad kale waa jaantuska Venn.</a:t>
            </a: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1" name="Google Shape;851;p69"/>
          <p:cNvSpPr txBox="1"/>
          <p:nvPr/>
        </p:nvSpPr>
        <p:spPr>
          <a:xfrm>
            <a:off x="324000" y="1113700"/>
            <a:ext cx="3716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Laba dhacdo waa: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P = {2, 3, 5}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2" name="Google Shape;852;p69"/>
          <p:cNvSpPr txBox="1"/>
          <p:nvPr/>
        </p:nvSpPr>
        <p:spPr>
          <a:xfrm>
            <a:off x="6279627" y="1484838"/>
            <a:ext cx="9018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tirsan (prime) (P)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3" name="Google Shape;853;p69"/>
          <p:cNvSpPr txBox="1"/>
          <p:nvPr/>
        </p:nvSpPr>
        <p:spPr>
          <a:xfrm>
            <a:off x="7442025" y="1452425"/>
            <a:ext cx="9435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aan tirsanayn (P′)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4" name="Google Shape;854;p69"/>
          <p:cNvSpPr txBox="1"/>
          <p:nvPr/>
        </p:nvSpPr>
        <p:spPr>
          <a:xfrm>
            <a:off x="4687412" y="2533200"/>
            <a:ext cx="1360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tiris (odd) (O)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5" name="Google Shape;855;p69"/>
          <p:cNvSpPr txBox="1"/>
          <p:nvPr/>
        </p:nvSpPr>
        <p:spPr>
          <a:xfrm>
            <a:off x="4741423" y="3355496"/>
            <a:ext cx="1606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ma aha tiro kisi (O′)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6" name="Google Shape;856;p69"/>
          <p:cNvSpPr txBox="1"/>
          <p:nvPr/>
        </p:nvSpPr>
        <p:spPr>
          <a:xfrm>
            <a:off x="7453918" y="2547600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7" name="Google Shape;857;p69"/>
          <p:cNvSpPr txBox="1"/>
          <p:nvPr/>
        </p:nvSpPr>
        <p:spPr>
          <a:xfrm>
            <a:off x="6310918" y="2547600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8" name="Google Shape;858;p69"/>
          <p:cNvSpPr txBox="1"/>
          <p:nvPr/>
        </p:nvSpPr>
        <p:spPr>
          <a:xfrm>
            <a:off x="6310918" y="3385800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9" name="Google Shape;859;p69"/>
          <p:cNvSpPr txBox="1"/>
          <p:nvPr/>
        </p:nvSpPr>
        <p:spPr>
          <a:xfrm>
            <a:off x="6844318" y="2776200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60" name="Google Shape;860;p69"/>
          <p:cNvSpPr txBox="1"/>
          <p:nvPr/>
        </p:nvSpPr>
        <p:spPr>
          <a:xfrm>
            <a:off x="7453918" y="3385800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61" name="Google Shape;861;p69"/>
          <p:cNvSpPr txBox="1"/>
          <p:nvPr/>
        </p:nvSpPr>
        <p:spPr>
          <a:xfrm>
            <a:off x="324000" y="1875700"/>
            <a:ext cx="3576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O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= {1, 3, 5}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62" name="Google Shape;862;p69"/>
          <p:cNvSpPr/>
          <p:nvPr/>
        </p:nvSpPr>
        <p:spPr>
          <a:xfrm>
            <a:off x="606050" y="2661300"/>
            <a:ext cx="3434100" cy="20550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63" name="Google Shape;863;p69"/>
          <p:cNvSpPr txBox="1"/>
          <p:nvPr/>
        </p:nvSpPr>
        <p:spPr>
          <a:xfrm>
            <a:off x="400200" y="2341650"/>
            <a:ext cx="1837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ξ = {1, 2, 3, 4, 5}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64" name="Google Shape;864;p69"/>
          <p:cNvSpPr/>
          <p:nvPr/>
        </p:nvSpPr>
        <p:spPr>
          <a:xfrm>
            <a:off x="985525" y="2886318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65" name="Google Shape;865;p69"/>
          <p:cNvSpPr txBox="1"/>
          <p:nvPr/>
        </p:nvSpPr>
        <p:spPr>
          <a:xfrm>
            <a:off x="1039900" y="2837843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66" name="Google Shape;866;p69"/>
          <p:cNvSpPr/>
          <p:nvPr/>
        </p:nvSpPr>
        <p:spPr>
          <a:xfrm>
            <a:off x="1976125" y="2886318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67" name="Google Shape;867;p69"/>
          <p:cNvSpPr txBox="1"/>
          <p:nvPr/>
        </p:nvSpPr>
        <p:spPr>
          <a:xfrm>
            <a:off x="3369600" y="2837852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O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68" name="Google Shape;868;p69"/>
          <p:cNvSpPr txBox="1"/>
          <p:nvPr/>
        </p:nvSpPr>
        <p:spPr>
          <a:xfrm>
            <a:off x="3016056" y="3360318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69" name="Google Shape;869;p69"/>
          <p:cNvSpPr txBox="1"/>
          <p:nvPr/>
        </p:nvSpPr>
        <p:spPr>
          <a:xfrm>
            <a:off x="2112318" y="3692718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0" name="Google Shape;870;p69"/>
          <p:cNvSpPr txBox="1"/>
          <p:nvPr/>
        </p:nvSpPr>
        <p:spPr>
          <a:xfrm>
            <a:off x="1290693" y="33857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1" name="Google Shape;871;p69"/>
          <p:cNvSpPr txBox="1"/>
          <p:nvPr/>
        </p:nvSpPr>
        <p:spPr>
          <a:xfrm>
            <a:off x="2280543" y="3360318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2" name="Google Shape;872;p69"/>
          <p:cNvSpPr txBox="1"/>
          <p:nvPr/>
        </p:nvSpPr>
        <p:spPr>
          <a:xfrm>
            <a:off x="3582318" y="4249618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3" name="Google Shape;873;p69"/>
          <p:cNvSpPr/>
          <p:nvPr/>
        </p:nvSpPr>
        <p:spPr>
          <a:xfrm>
            <a:off x="6095250" y="2404275"/>
            <a:ext cx="1197600" cy="8184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874" name="Google Shape;874;p69"/>
          <p:cNvGrpSpPr/>
          <p:nvPr/>
        </p:nvGrpSpPr>
        <p:grpSpPr>
          <a:xfrm>
            <a:off x="986113" y="2885988"/>
            <a:ext cx="2595900" cy="1606225"/>
            <a:chOff x="986113" y="2885988"/>
            <a:chExt cx="2595900" cy="1606225"/>
          </a:xfrm>
        </p:grpSpPr>
        <p:sp>
          <p:nvSpPr>
            <p:cNvPr id="875" name="Google Shape;875;p69"/>
            <p:cNvSpPr/>
            <p:nvPr/>
          </p:nvSpPr>
          <p:spPr>
            <a:xfrm>
              <a:off x="1976413" y="2886613"/>
              <a:ext cx="1605600" cy="1605600"/>
            </a:xfrm>
            <a:prstGeom prst="arc">
              <a:avLst>
                <a:gd fmla="val 7670166" name="adj1"/>
                <a:gd fmla="val 13918865" name="adj2"/>
              </a:avLst>
            </a:prstGeom>
            <a:noFill/>
            <a:ln cap="flat" cmpd="sng" w="381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76" name="Google Shape;876;p69"/>
            <p:cNvSpPr/>
            <p:nvPr/>
          </p:nvSpPr>
          <p:spPr>
            <a:xfrm flipH="1">
              <a:off x="986113" y="2885988"/>
              <a:ext cx="1605600" cy="1605600"/>
            </a:xfrm>
            <a:prstGeom prst="arc">
              <a:avLst>
                <a:gd fmla="val 7670166" name="adj1"/>
                <a:gd fmla="val 13918865" name="adj2"/>
              </a:avLst>
            </a:prstGeom>
            <a:noFill/>
            <a:ln cap="flat" cmpd="sng" w="381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877" name="Google Shape;877;p69"/>
          <p:cNvSpPr/>
          <p:nvPr/>
        </p:nvSpPr>
        <p:spPr>
          <a:xfrm>
            <a:off x="606050" y="2661925"/>
            <a:ext cx="3434100" cy="2055000"/>
          </a:xfrm>
          <a:prstGeom prst="rect">
            <a:avLst/>
          </a:prstGeom>
          <a:noFill/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8" name="Google Shape;878;p69"/>
          <p:cNvSpPr/>
          <p:nvPr/>
        </p:nvSpPr>
        <p:spPr>
          <a:xfrm>
            <a:off x="7292850" y="3222825"/>
            <a:ext cx="1197600" cy="8184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9" name="Google Shape;879;p69"/>
          <p:cNvSpPr/>
          <p:nvPr/>
        </p:nvSpPr>
        <p:spPr>
          <a:xfrm>
            <a:off x="3544454" y="4211150"/>
            <a:ext cx="243600" cy="3651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80" name="Google Shape;880;p69"/>
          <p:cNvSpPr/>
          <p:nvPr/>
        </p:nvSpPr>
        <p:spPr>
          <a:xfrm>
            <a:off x="985525" y="2886318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81" name="Google Shape;881;p69"/>
          <p:cNvSpPr/>
          <p:nvPr/>
        </p:nvSpPr>
        <p:spPr>
          <a:xfrm>
            <a:off x="1976125" y="2886318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5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p70"/>
          <p:cNvSpPr txBox="1"/>
          <p:nvPr/>
        </p:nvSpPr>
        <p:spPr>
          <a:xfrm>
            <a:off x="4576950" y="1305825"/>
            <a:ext cx="3632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ξ = {                                             }  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87" name="Google Shape;887;p70"/>
          <p:cNvSpPr txBox="1"/>
          <p:nvPr/>
        </p:nvSpPr>
        <p:spPr>
          <a:xfrm>
            <a:off x="5067209" y="1305825"/>
            <a:ext cx="2835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>1, 2, 3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, 4, 5, 6, 7, 8, 9, 10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888" name="Google Shape;888;p70"/>
          <p:cNvSpPr txBox="1"/>
          <p:nvPr>
            <p:ph idx="1" type="body"/>
          </p:nvPr>
        </p:nvSpPr>
        <p:spPr>
          <a:xfrm>
            <a:off x="324000" y="759300"/>
            <a:ext cx="3996000" cy="97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Dhacdo A = {tiro siman}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Dhacdo B = {qaybiyaha 20}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Buuxi booska muunadda ee jaantuskan Venn.</a:t>
            </a:r>
            <a:r>
              <a:rPr b="1"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1800"/>
          </a:p>
        </p:txBody>
      </p:sp>
      <p:sp>
        <p:nvSpPr>
          <p:cNvPr id="889" name="Google Shape;889;p7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Jaantusyada Venn</a:t>
            </a:r>
            <a:endParaRPr/>
          </a:p>
        </p:txBody>
      </p:sp>
      <p:sp>
        <p:nvSpPr>
          <p:cNvPr id="890" name="Google Shape;890;p70"/>
          <p:cNvSpPr/>
          <p:nvPr/>
        </p:nvSpPr>
        <p:spPr>
          <a:xfrm>
            <a:off x="4554200" y="1777875"/>
            <a:ext cx="3434100" cy="20550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91" name="Google Shape;891;p70"/>
          <p:cNvSpPr/>
          <p:nvPr/>
        </p:nvSpPr>
        <p:spPr>
          <a:xfrm>
            <a:off x="4933675" y="200289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92" name="Google Shape;892;p70"/>
          <p:cNvSpPr txBox="1"/>
          <p:nvPr/>
        </p:nvSpPr>
        <p:spPr>
          <a:xfrm>
            <a:off x="4988050" y="1954418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93" name="Google Shape;893;p70"/>
          <p:cNvSpPr/>
          <p:nvPr/>
        </p:nvSpPr>
        <p:spPr>
          <a:xfrm>
            <a:off x="5924275" y="200289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94" name="Google Shape;894;p70"/>
          <p:cNvSpPr txBox="1"/>
          <p:nvPr/>
        </p:nvSpPr>
        <p:spPr>
          <a:xfrm>
            <a:off x="7291200" y="1954425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895" name="Google Shape;895;p70"/>
          <p:cNvCxnSpPr/>
          <p:nvPr/>
        </p:nvCxnSpPr>
        <p:spPr>
          <a:xfrm>
            <a:off x="5073950" y="1627125"/>
            <a:ext cx="28224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96" name="Google Shape;896;p70"/>
          <p:cNvSpPr txBox="1"/>
          <p:nvPr/>
        </p:nvSpPr>
        <p:spPr>
          <a:xfrm>
            <a:off x="6601981" y="2109818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97" name="Google Shape;897;p70"/>
          <p:cNvSpPr txBox="1"/>
          <p:nvPr/>
        </p:nvSpPr>
        <p:spPr>
          <a:xfrm>
            <a:off x="6117656" y="2277706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98" name="Google Shape;898;p70"/>
          <p:cNvSpPr txBox="1"/>
          <p:nvPr/>
        </p:nvSpPr>
        <p:spPr>
          <a:xfrm>
            <a:off x="7542006" y="34017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99" name="Google Shape;899;p70"/>
          <p:cNvSpPr txBox="1"/>
          <p:nvPr/>
        </p:nvSpPr>
        <p:spPr>
          <a:xfrm>
            <a:off x="6256806" y="2631088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00" name="Google Shape;900;p70"/>
          <p:cNvSpPr txBox="1"/>
          <p:nvPr/>
        </p:nvSpPr>
        <p:spPr>
          <a:xfrm>
            <a:off x="7116931" y="28385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01" name="Google Shape;901;p70"/>
          <p:cNvSpPr txBox="1"/>
          <p:nvPr/>
        </p:nvSpPr>
        <p:spPr>
          <a:xfrm>
            <a:off x="5286881" y="2337518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02" name="Google Shape;902;p70"/>
          <p:cNvSpPr txBox="1"/>
          <p:nvPr/>
        </p:nvSpPr>
        <p:spPr>
          <a:xfrm>
            <a:off x="4737256" y="34569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7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03" name="Google Shape;903;p70"/>
          <p:cNvSpPr txBox="1"/>
          <p:nvPr/>
        </p:nvSpPr>
        <p:spPr>
          <a:xfrm>
            <a:off x="5286881" y="29210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8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04" name="Google Shape;904;p70"/>
          <p:cNvSpPr txBox="1"/>
          <p:nvPr/>
        </p:nvSpPr>
        <p:spPr>
          <a:xfrm>
            <a:off x="6164120" y="35027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9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05" name="Google Shape;905;p70"/>
          <p:cNvSpPr txBox="1"/>
          <p:nvPr/>
        </p:nvSpPr>
        <p:spPr>
          <a:xfrm>
            <a:off x="6082136" y="3006415"/>
            <a:ext cx="352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10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9" name="Shape 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" name="Google Shape;910;p7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Jaantusyada Venn</a:t>
            </a:r>
            <a:endParaRPr/>
          </a:p>
        </p:txBody>
      </p:sp>
      <p:sp>
        <p:nvSpPr>
          <p:cNvPr id="911" name="Google Shape;911;p71"/>
          <p:cNvSpPr txBox="1"/>
          <p:nvPr/>
        </p:nvSpPr>
        <p:spPr>
          <a:xfrm>
            <a:off x="324000" y="732700"/>
            <a:ext cx="3716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Labada dhacdo waa: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 = {tiro labajibbaaran}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12" name="Google Shape;912;p71"/>
          <p:cNvSpPr txBox="1"/>
          <p:nvPr/>
        </p:nvSpPr>
        <p:spPr>
          <a:xfrm>
            <a:off x="324000" y="1494700"/>
            <a:ext cx="3576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 = {qaybiyaha 12}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13" name="Google Shape;913;p71"/>
          <p:cNvSpPr/>
          <p:nvPr/>
        </p:nvSpPr>
        <p:spPr>
          <a:xfrm>
            <a:off x="4935200" y="1473075"/>
            <a:ext cx="3434100" cy="20550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14" name="Google Shape;914;p71"/>
          <p:cNvSpPr txBox="1"/>
          <p:nvPr/>
        </p:nvSpPr>
        <p:spPr>
          <a:xfrm>
            <a:off x="4935200" y="1128263"/>
            <a:ext cx="3832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ξ = {1, 2, 3, 4, 5, 6, 7, 8, 9, 10, 11, 12}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15" name="Google Shape;915;p71"/>
          <p:cNvSpPr/>
          <p:nvPr/>
        </p:nvSpPr>
        <p:spPr>
          <a:xfrm>
            <a:off x="5314675" y="169809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16" name="Google Shape;916;p71"/>
          <p:cNvSpPr txBox="1"/>
          <p:nvPr/>
        </p:nvSpPr>
        <p:spPr>
          <a:xfrm>
            <a:off x="5369050" y="1649618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17" name="Google Shape;917;p71"/>
          <p:cNvSpPr/>
          <p:nvPr/>
        </p:nvSpPr>
        <p:spPr>
          <a:xfrm>
            <a:off x="6305275" y="169809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18" name="Google Shape;918;p71"/>
          <p:cNvSpPr txBox="1"/>
          <p:nvPr/>
        </p:nvSpPr>
        <p:spPr>
          <a:xfrm>
            <a:off x="7672200" y="1649625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19" name="Google Shape;919;p71"/>
          <p:cNvSpPr txBox="1"/>
          <p:nvPr/>
        </p:nvSpPr>
        <p:spPr>
          <a:xfrm>
            <a:off x="6512406" y="1957418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0" name="Google Shape;920;p71"/>
          <p:cNvSpPr txBox="1"/>
          <p:nvPr/>
        </p:nvSpPr>
        <p:spPr>
          <a:xfrm>
            <a:off x="7425293" y="2170968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1" name="Google Shape;921;p71"/>
          <p:cNvSpPr txBox="1"/>
          <p:nvPr/>
        </p:nvSpPr>
        <p:spPr>
          <a:xfrm>
            <a:off x="7092293" y="18689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2" name="Google Shape;922;p71"/>
          <p:cNvSpPr txBox="1"/>
          <p:nvPr/>
        </p:nvSpPr>
        <p:spPr>
          <a:xfrm>
            <a:off x="6526844" y="2419356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3" name="Google Shape;923;p71"/>
          <p:cNvSpPr txBox="1"/>
          <p:nvPr/>
        </p:nvSpPr>
        <p:spPr>
          <a:xfrm>
            <a:off x="6982981" y="27584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4" name="Google Shape;924;p71"/>
          <p:cNvSpPr txBox="1"/>
          <p:nvPr/>
        </p:nvSpPr>
        <p:spPr>
          <a:xfrm>
            <a:off x="5695844" y="2031106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9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5" name="Google Shape;925;p71"/>
          <p:cNvSpPr txBox="1"/>
          <p:nvPr/>
        </p:nvSpPr>
        <p:spPr>
          <a:xfrm>
            <a:off x="7295878" y="2579125"/>
            <a:ext cx="345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926" name="Google Shape;926;p71"/>
          <p:cNvCxnSpPr/>
          <p:nvPr/>
        </p:nvCxnSpPr>
        <p:spPr>
          <a:xfrm flipH="1" rot="10800000">
            <a:off x="385025" y="2874800"/>
            <a:ext cx="738000" cy="6060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27" name="Google Shape;927;p71"/>
          <p:cNvCxnSpPr/>
          <p:nvPr/>
        </p:nvCxnSpPr>
        <p:spPr>
          <a:xfrm>
            <a:off x="385025" y="3477000"/>
            <a:ext cx="738000" cy="6060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28" name="Google Shape;928;p71"/>
          <p:cNvCxnSpPr/>
          <p:nvPr/>
        </p:nvCxnSpPr>
        <p:spPr>
          <a:xfrm flipH="1" rot="10800000">
            <a:off x="1913400" y="2495390"/>
            <a:ext cx="1030200" cy="3078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29" name="Google Shape;929;p71"/>
          <p:cNvCxnSpPr/>
          <p:nvPr/>
        </p:nvCxnSpPr>
        <p:spPr>
          <a:xfrm>
            <a:off x="1913400" y="2801261"/>
            <a:ext cx="1030200" cy="3078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30" name="Google Shape;930;p71"/>
          <p:cNvSpPr txBox="1"/>
          <p:nvPr/>
        </p:nvSpPr>
        <p:spPr>
          <a:xfrm>
            <a:off x="1354802" y="2700000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1" name="Google Shape;931;p71"/>
          <p:cNvSpPr txBox="1"/>
          <p:nvPr/>
        </p:nvSpPr>
        <p:spPr>
          <a:xfrm>
            <a:off x="1202400" y="3955700"/>
            <a:ext cx="63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aha A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2" name="Google Shape;932;p71"/>
          <p:cNvSpPr txBox="1"/>
          <p:nvPr/>
        </p:nvSpPr>
        <p:spPr>
          <a:xfrm>
            <a:off x="3077889" y="2300825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3" name="Google Shape;933;p71"/>
          <p:cNvSpPr txBox="1"/>
          <p:nvPr/>
        </p:nvSpPr>
        <p:spPr>
          <a:xfrm>
            <a:off x="3077898" y="2872800"/>
            <a:ext cx="520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aha B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4" name="Google Shape;934;p71"/>
          <p:cNvSpPr txBox="1"/>
          <p:nvPr/>
        </p:nvSpPr>
        <p:spPr>
          <a:xfrm>
            <a:off x="1126201" y="3004800"/>
            <a:ext cx="791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1, 4, 9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5" name="Google Shape;935;p71"/>
          <p:cNvSpPr txBox="1"/>
          <p:nvPr/>
        </p:nvSpPr>
        <p:spPr>
          <a:xfrm>
            <a:off x="881586" y="4255700"/>
            <a:ext cx="1386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2, 3, 5, 6, 7, 8, 10, 11, 12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6" name="Google Shape;936;p71"/>
          <p:cNvSpPr txBox="1"/>
          <p:nvPr/>
        </p:nvSpPr>
        <p:spPr>
          <a:xfrm>
            <a:off x="3651775" y="2300825"/>
            <a:ext cx="479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1, 4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7" name="Google Shape;937;p71"/>
          <p:cNvSpPr txBox="1"/>
          <p:nvPr/>
        </p:nvSpPr>
        <p:spPr>
          <a:xfrm>
            <a:off x="3733975" y="2948988"/>
            <a:ext cx="315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9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8" name="Google Shape;938;p71"/>
          <p:cNvSpPr txBox="1"/>
          <p:nvPr/>
        </p:nvSpPr>
        <p:spPr>
          <a:xfrm>
            <a:off x="3691600" y="3579675"/>
            <a:ext cx="10302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2, 3, 6, 12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9" name="Google Shape;939;p71"/>
          <p:cNvSpPr txBox="1"/>
          <p:nvPr/>
        </p:nvSpPr>
        <p:spPr>
          <a:xfrm>
            <a:off x="3691600" y="4304050"/>
            <a:ext cx="1386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5, 7, 8, 10, 11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940" name="Google Shape;940;p71"/>
          <p:cNvCxnSpPr/>
          <p:nvPr/>
        </p:nvCxnSpPr>
        <p:spPr>
          <a:xfrm flipH="1" rot="10800000">
            <a:off x="1913400" y="3790790"/>
            <a:ext cx="1030200" cy="3078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41" name="Google Shape;941;p71"/>
          <p:cNvCxnSpPr/>
          <p:nvPr/>
        </p:nvCxnSpPr>
        <p:spPr>
          <a:xfrm>
            <a:off x="1913400" y="4096661"/>
            <a:ext cx="1030200" cy="3078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42" name="Google Shape;942;p71"/>
          <p:cNvSpPr txBox="1"/>
          <p:nvPr/>
        </p:nvSpPr>
        <p:spPr>
          <a:xfrm>
            <a:off x="3001689" y="3596225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43" name="Google Shape;943;p71"/>
          <p:cNvSpPr txBox="1"/>
          <p:nvPr/>
        </p:nvSpPr>
        <p:spPr>
          <a:xfrm>
            <a:off x="3001698" y="4168200"/>
            <a:ext cx="520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aha B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44" name="Google Shape;944;p71"/>
          <p:cNvSpPr txBox="1"/>
          <p:nvPr/>
        </p:nvSpPr>
        <p:spPr>
          <a:xfrm>
            <a:off x="8104400" y="1733300"/>
            <a:ext cx="2022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45" name="Google Shape;945;p71"/>
          <p:cNvSpPr txBox="1"/>
          <p:nvPr/>
        </p:nvSpPr>
        <p:spPr>
          <a:xfrm>
            <a:off x="8080093" y="24709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8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46" name="Google Shape;946;p71"/>
          <p:cNvSpPr txBox="1"/>
          <p:nvPr/>
        </p:nvSpPr>
        <p:spPr>
          <a:xfrm>
            <a:off x="8104393" y="21072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7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47" name="Google Shape;947;p71"/>
          <p:cNvSpPr txBox="1"/>
          <p:nvPr/>
        </p:nvSpPr>
        <p:spPr>
          <a:xfrm>
            <a:off x="8016775" y="2839850"/>
            <a:ext cx="345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10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48" name="Google Shape;948;p71"/>
          <p:cNvSpPr txBox="1"/>
          <p:nvPr/>
        </p:nvSpPr>
        <p:spPr>
          <a:xfrm>
            <a:off x="8016778" y="3208700"/>
            <a:ext cx="345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2" name="Shape 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3" name="Google Shape;953;p7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Jaantusyada Venn</a:t>
            </a:r>
            <a:endParaRPr/>
          </a:p>
        </p:txBody>
      </p:sp>
      <p:sp>
        <p:nvSpPr>
          <p:cNvPr id="954" name="Google Shape;954;p72"/>
          <p:cNvSpPr/>
          <p:nvPr/>
        </p:nvSpPr>
        <p:spPr>
          <a:xfrm>
            <a:off x="4935200" y="1473075"/>
            <a:ext cx="3434100" cy="20550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5" name="Google Shape;955;p72"/>
          <p:cNvSpPr txBox="1"/>
          <p:nvPr/>
        </p:nvSpPr>
        <p:spPr>
          <a:xfrm>
            <a:off x="4935200" y="1128263"/>
            <a:ext cx="3832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ξ = {1, 2, 3, 4, 5, 6, 7, 8, 9, 10, 11, 12}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6" name="Google Shape;956;p72"/>
          <p:cNvSpPr/>
          <p:nvPr/>
        </p:nvSpPr>
        <p:spPr>
          <a:xfrm>
            <a:off x="5314675" y="169809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7" name="Google Shape;957;p72"/>
          <p:cNvSpPr txBox="1"/>
          <p:nvPr/>
        </p:nvSpPr>
        <p:spPr>
          <a:xfrm>
            <a:off x="5369050" y="1649618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8" name="Google Shape;958;p72"/>
          <p:cNvSpPr/>
          <p:nvPr/>
        </p:nvSpPr>
        <p:spPr>
          <a:xfrm>
            <a:off x="6305275" y="169809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9" name="Google Shape;959;p72"/>
          <p:cNvSpPr txBox="1"/>
          <p:nvPr/>
        </p:nvSpPr>
        <p:spPr>
          <a:xfrm>
            <a:off x="7672200" y="1649625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0" name="Google Shape;960;p72"/>
          <p:cNvSpPr txBox="1"/>
          <p:nvPr/>
        </p:nvSpPr>
        <p:spPr>
          <a:xfrm>
            <a:off x="6512406" y="1957418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1" name="Google Shape;961;p72"/>
          <p:cNvSpPr txBox="1"/>
          <p:nvPr/>
        </p:nvSpPr>
        <p:spPr>
          <a:xfrm>
            <a:off x="7425293" y="2170968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2" name="Google Shape;962;p72"/>
          <p:cNvSpPr txBox="1"/>
          <p:nvPr/>
        </p:nvSpPr>
        <p:spPr>
          <a:xfrm>
            <a:off x="7092293" y="18689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3" name="Google Shape;963;p72"/>
          <p:cNvSpPr txBox="1"/>
          <p:nvPr/>
        </p:nvSpPr>
        <p:spPr>
          <a:xfrm>
            <a:off x="6526844" y="2419356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4" name="Google Shape;964;p72"/>
          <p:cNvSpPr txBox="1"/>
          <p:nvPr/>
        </p:nvSpPr>
        <p:spPr>
          <a:xfrm>
            <a:off x="6982981" y="27584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5" name="Google Shape;965;p72"/>
          <p:cNvSpPr txBox="1"/>
          <p:nvPr/>
        </p:nvSpPr>
        <p:spPr>
          <a:xfrm>
            <a:off x="5695844" y="2031106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9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6" name="Google Shape;966;p72"/>
          <p:cNvSpPr txBox="1"/>
          <p:nvPr/>
        </p:nvSpPr>
        <p:spPr>
          <a:xfrm>
            <a:off x="7295878" y="2579125"/>
            <a:ext cx="345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967" name="Google Shape;967;p72"/>
          <p:cNvCxnSpPr/>
          <p:nvPr/>
        </p:nvCxnSpPr>
        <p:spPr>
          <a:xfrm flipH="1" rot="10800000">
            <a:off x="385025" y="2874800"/>
            <a:ext cx="738000" cy="6060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68" name="Google Shape;968;p72"/>
          <p:cNvCxnSpPr/>
          <p:nvPr/>
        </p:nvCxnSpPr>
        <p:spPr>
          <a:xfrm>
            <a:off x="385025" y="3477000"/>
            <a:ext cx="738000" cy="6060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69" name="Google Shape;969;p72"/>
          <p:cNvCxnSpPr/>
          <p:nvPr/>
        </p:nvCxnSpPr>
        <p:spPr>
          <a:xfrm flipH="1" rot="10800000">
            <a:off x="1913400" y="2495390"/>
            <a:ext cx="1030200" cy="3078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70" name="Google Shape;970;p72"/>
          <p:cNvCxnSpPr/>
          <p:nvPr/>
        </p:nvCxnSpPr>
        <p:spPr>
          <a:xfrm>
            <a:off x="1913400" y="2801261"/>
            <a:ext cx="1030200" cy="3078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71" name="Google Shape;971;p72"/>
          <p:cNvSpPr txBox="1"/>
          <p:nvPr/>
        </p:nvSpPr>
        <p:spPr>
          <a:xfrm>
            <a:off x="1354802" y="2700000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2" name="Google Shape;972;p72"/>
          <p:cNvSpPr txBox="1"/>
          <p:nvPr/>
        </p:nvSpPr>
        <p:spPr>
          <a:xfrm>
            <a:off x="1202400" y="3955700"/>
            <a:ext cx="63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aha A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3" name="Google Shape;973;p72"/>
          <p:cNvSpPr txBox="1"/>
          <p:nvPr/>
        </p:nvSpPr>
        <p:spPr>
          <a:xfrm>
            <a:off x="3077889" y="2300825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4" name="Google Shape;974;p72"/>
          <p:cNvSpPr txBox="1"/>
          <p:nvPr/>
        </p:nvSpPr>
        <p:spPr>
          <a:xfrm>
            <a:off x="3077898" y="2872800"/>
            <a:ext cx="520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aha B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5" name="Google Shape;975;p72"/>
          <p:cNvSpPr txBox="1"/>
          <p:nvPr/>
        </p:nvSpPr>
        <p:spPr>
          <a:xfrm>
            <a:off x="1126201" y="3004800"/>
            <a:ext cx="791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1, 4, 9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6" name="Google Shape;976;p72"/>
          <p:cNvSpPr txBox="1"/>
          <p:nvPr/>
        </p:nvSpPr>
        <p:spPr>
          <a:xfrm>
            <a:off x="881586" y="4255700"/>
            <a:ext cx="1386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2, 3, 5, 6, 7, 8, 10, 11, 12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7" name="Google Shape;977;p72"/>
          <p:cNvSpPr txBox="1"/>
          <p:nvPr/>
        </p:nvSpPr>
        <p:spPr>
          <a:xfrm>
            <a:off x="3651775" y="2300825"/>
            <a:ext cx="479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1, 4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8" name="Google Shape;978;p72"/>
          <p:cNvSpPr txBox="1"/>
          <p:nvPr/>
        </p:nvSpPr>
        <p:spPr>
          <a:xfrm>
            <a:off x="3733975" y="2948988"/>
            <a:ext cx="315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9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9" name="Google Shape;979;p72"/>
          <p:cNvSpPr txBox="1"/>
          <p:nvPr/>
        </p:nvSpPr>
        <p:spPr>
          <a:xfrm>
            <a:off x="3691600" y="3579675"/>
            <a:ext cx="10302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2, 3, 6, 12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0" name="Google Shape;980;p72"/>
          <p:cNvSpPr txBox="1"/>
          <p:nvPr/>
        </p:nvSpPr>
        <p:spPr>
          <a:xfrm>
            <a:off x="3691600" y="4304050"/>
            <a:ext cx="1386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5, 7, 8, 10, 11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981" name="Google Shape;981;p72"/>
          <p:cNvCxnSpPr/>
          <p:nvPr/>
        </p:nvCxnSpPr>
        <p:spPr>
          <a:xfrm flipH="1" rot="10800000">
            <a:off x="1913400" y="3790790"/>
            <a:ext cx="1030200" cy="3078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82" name="Google Shape;982;p72"/>
          <p:cNvCxnSpPr/>
          <p:nvPr/>
        </p:nvCxnSpPr>
        <p:spPr>
          <a:xfrm>
            <a:off x="1913400" y="4096661"/>
            <a:ext cx="1030200" cy="3078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83" name="Google Shape;983;p72"/>
          <p:cNvSpPr txBox="1"/>
          <p:nvPr/>
        </p:nvSpPr>
        <p:spPr>
          <a:xfrm>
            <a:off x="3001689" y="3596225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4" name="Google Shape;984;p72"/>
          <p:cNvSpPr txBox="1"/>
          <p:nvPr/>
        </p:nvSpPr>
        <p:spPr>
          <a:xfrm>
            <a:off x="3001698" y="4168200"/>
            <a:ext cx="520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aha B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5" name="Google Shape;985;p72"/>
          <p:cNvSpPr/>
          <p:nvPr/>
        </p:nvSpPr>
        <p:spPr>
          <a:xfrm>
            <a:off x="1080800" y="3001500"/>
            <a:ext cx="738000" cy="2772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6" name="Google Shape;986;p72"/>
          <p:cNvSpPr txBox="1"/>
          <p:nvPr/>
        </p:nvSpPr>
        <p:spPr>
          <a:xfrm>
            <a:off x="8104400" y="1733300"/>
            <a:ext cx="2022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7" name="Google Shape;987;p72"/>
          <p:cNvSpPr txBox="1"/>
          <p:nvPr/>
        </p:nvSpPr>
        <p:spPr>
          <a:xfrm>
            <a:off x="8080093" y="24709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8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8" name="Google Shape;988;p72"/>
          <p:cNvSpPr txBox="1"/>
          <p:nvPr/>
        </p:nvSpPr>
        <p:spPr>
          <a:xfrm>
            <a:off x="8104393" y="21072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7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9" name="Google Shape;989;p72"/>
          <p:cNvSpPr txBox="1"/>
          <p:nvPr/>
        </p:nvSpPr>
        <p:spPr>
          <a:xfrm>
            <a:off x="8016775" y="2839850"/>
            <a:ext cx="345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10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" name="Google Shape;990;p72"/>
          <p:cNvSpPr txBox="1"/>
          <p:nvPr/>
        </p:nvSpPr>
        <p:spPr>
          <a:xfrm>
            <a:off x="8016778" y="3208700"/>
            <a:ext cx="345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1" name="Google Shape;991;p72"/>
          <p:cNvSpPr txBox="1"/>
          <p:nvPr/>
        </p:nvSpPr>
        <p:spPr>
          <a:xfrm>
            <a:off x="324000" y="732700"/>
            <a:ext cx="3716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Labada dhacdo waa: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 = {tiro labajibbaaran}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2" name="Google Shape;992;p72"/>
          <p:cNvSpPr txBox="1"/>
          <p:nvPr/>
        </p:nvSpPr>
        <p:spPr>
          <a:xfrm>
            <a:off x="324000" y="1494700"/>
            <a:ext cx="3576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 = {qaybiyaha 12}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6" name="Shape 9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7" name="Google Shape;997;p7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Jaantusyada Venn</a:t>
            </a:r>
            <a:endParaRPr/>
          </a:p>
        </p:txBody>
      </p:sp>
      <p:sp>
        <p:nvSpPr>
          <p:cNvPr id="998" name="Google Shape;998;p73"/>
          <p:cNvSpPr/>
          <p:nvPr/>
        </p:nvSpPr>
        <p:spPr>
          <a:xfrm>
            <a:off x="4935200" y="1473075"/>
            <a:ext cx="3434100" cy="20550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9" name="Google Shape;999;p73"/>
          <p:cNvSpPr txBox="1"/>
          <p:nvPr/>
        </p:nvSpPr>
        <p:spPr>
          <a:xfrm>
            <a:off x="4935200" y="1128263"/>
            <a:ext cx="3832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ξ = {1, 2, 3, 4, 5, 6, 7, 8, 9, 10, 11, 12}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0" name="Google Shape;1000;p73"/>
          <p:cNvSpPr/>
          <p:nvPr/>
        </p:nvSpPr>
        <p:spPr>
          <a:xfrm>
            <a:off x="5314675" y="169809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1" name="Google Shape;1001;p73"/>
          <p:cNvSpPr txBox="1"/>
          <p:nvPr/>
        </p:nvSpPr>
        <p:spPr>
          <a:xfrm>
            <a:off x="5369050" y="1649618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2" name="Google Shape;1002;p73"/>
          <p:cNvSpPr/>
          <p:nvPr/>
        </p:nvSpPr>
        <p:spPr>
          <a:xfrm>
            <a:off x="6305275" y="169809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3" name="Google Shape;1003;p73"/>
          <p:cNvSpPr txBox="1"/>
          <p:nvPr/>
        </p:nvSpPr>
        <p:spPr>
          <a:xfrm>
            <a:off x="7672200" y="1649625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4" name="Google Shape;1004;p73"/>
          <p:cNvSpPr txBox="1"/>
          <p:nvPr/>
        </p:nvSpPr>
        <p:spPr>
          <a:xfrm>
            <a:off x="6512406" y="1957418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5" name="Google Shape;1005;p73"/>
          <p:cNvSpPr txBox="1"/>
          <p:nvPr/>
        </p:nvSpPr>
        <p:spPr>
          <a:xfrm>
            <a:off x="7425293" y="2170968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6" name="Google Shape;1006;p73"/>
          <p:cNvSpPr txBox="1"/>
          <p:nvPr/>
        </p:nvSpPr>
        <p:spPr>
          <a:xfrm>
            <a:off x="7092293" y="18689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7" name="Google Shape;1007;p73"/>
          <p:cNvSpPr txBox="1"/>
          <p:nvPr/>
        </p:nvSpPr>
        <p:spPr>
          <a:xfrm>
            <a:off x="6526844" y="2419356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8" name="Google Shape;1008;p73"/>
          <p:cNvSpPr txBox="1"/>
          <p:nvPr/>
        </p:nvSpPr>
        <p:spPr>
          <a:xfrm>
            <a:off x="6982981" y="27584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9" name="Google Shape;1009;p73"/>
          <p:cNvSpPr txBox="1"/>
          <p:nvPr/>
        </p:nvSpPr>
        <p:spPr>
          <a:xfrm>
            <a:off x="5695844" y="2031106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9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10" name="Google Shape;1010;p73"/>
          <p:cNvSpPr txBox="1"/>
          <p:nvPr/>
        </p:nvSpPr>
        <p:spPr>
          <a:xfrm>
            <a:off x="7295878" y="2579125"/>
            <a:ext cx="345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011" name="Google Shape;1011;p73"/>
          <p:cNvCxnSpPr/>
          <p:nvPr/>
        </p:nvCxnSpPr>
        <p:spPr>
          <a:xfrm flipH="1" rot="10800000">
            <a:off x="385025" y="2874800"/>
            <a:ext cx="738000" cy="6060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12" name="Google Shape;1012;p73"/>
          <p:cNvCxnSpPr/>
          <p:nvPr/>
        </p:nvCxnSpPr>
        <p:spPr>
          <a:xfrm>
            <a:off x="385025" y="3477000"/>
            <a:ext cx="738000" cy="6060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13" name="Google Shape;1013;p73"/>
          <p:cNvCxnSpPr/>
          <p:nvPr/>
        </p:nvCxnSpPr>
        <p:spPr>
          <a:xfrm flipH="1" rot="10800000">
            <a:off x="1913400" y="2495390"/>
            <a:ext cx="1030200" cy="3078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14" name="Google Shape;1014;p73"/>
          <p:cNvCxnSpPr/>
          <p:nvPr/>
        </p:nvCxnSpPr>
        <p:spPr>
          <a:xfrm>
            <a:off x="1913400" y="2801261"/>
            <a:ext cx="1030200" cy="3078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15" name="Google Shape;1015;p73"/>
          <p:cNvSpPr txBox="1"/>
          <p:nvPr/>
        </p:nvSpPr>
        <p:spPr>
          <a:xfrm>
            <a:off x="1354802" y="2700000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16" name="Google Shape;1016;p73"/>
          <p:cNvSpPr txBox="1"/>
          <p:nvPr/>
        </p:nvSpPr>
        <p:spPr>
          <a:xfrm>
            <a:off x="1202400" y="3955700"/>
            <a:ext cx="63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aha A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17" name="Google Shape;1017;p73"/>
          <p:cNvSpPr txBox="1"/>
          <p:nvPr/>
        </p:nvSpPr>
        <p:spPr>
          <a:xfrm>
            <a:off x="3077889" y="2300825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18" name="Google Shape;1018;p73"/>
          <p:cNvSpPr txBox="1"/>
          <p:nvPr/>
        </p:nvSpPr>
        <p:spPr>
          <a:xfrm>
            <a:off x="3077898" y="2872800"/>
            <a:ext cx="520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aha B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19" name="Google Shape;1019;p73"/>
          <p:cNvSpPr txBox="1"/>
          <p:nvPr/>
        </p:nvSpPr>
        <p:spPr>
          <a:xfrm>
            <a:off x="1126201" y="3004800"/>
            <a:ext cx="791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1, 4, 9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20" name="Google Shape;1020;p73"/>
          <p:cNvSpPr txBox="1"/>
          <p:nvPr/>
        </p:nvSpPr>
        <p:spPr>
          <a:xfrm>
            <a:off x="881586" y="4255700"/>
            <a:ext cx="1386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2, 3, 5, 6, 7, 8, 10, 11, 12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21" name="Google Shape;1021;p73"/>
          <p:cNvSpPr txBox="1"/>
          <p:nvPr/>
        </p:nvSpPr>
        <p:spPr>
          <a:xfrm>
            <a:off x="3651775" y="2300825"/>
            <a:ext cx="479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1, 4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22" name="Google Shape;1022;p73"/>
          <p:cNvSpPr txBox="1"/>
          <p:nvPr/>
        </p:nvSpPr>
        <p:spPr>
          <a:xfrm>
            <a:off x="3733975" y="2948988"/>
            <a:ext cx="315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9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23" name="Google Shape;1023;p73"/>
          <p:cNvSpPr txBox="1"/>
          <p:nvPr/>
        </p:nvSpPr>
        <p:spPr>
          <a:xfrm>
            <a:off x="3691600" y="3579675"/>
            <a:ext cx="10302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2, 3, 6, 12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24" name="Google Shape;1024;p73"/>
          <p:cNvSpPr txBox="1"/>
          <p:nvPr/>
        </p:nvSpPr>
        <p:spPr>
          <a:xfrm>
            <a:off x="3691600" y="4304050"/>
            <a:ext cx="1386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5, 7, 8, 10, 11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025" name="Google Shape;1025;p73"/>
          <p:cNvCxnSpPr/>
          <p:nvPr/>
        </p:nvCxnSpPr>
        <p:spPr>
          <a:xfrm flipH="1" rot="10800000">
            <a:off x="1913400" y="3790790"/>
            <a:ext cx="1030200" cy="3078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26" name="Google Shape;1026;p73"/>
          <p:cNvCxnSpPr/>
          <p:nvPr/>
        </p:nvCxnSpPr>
        <p:spPr>
          <a:xfrm>
            <a:off x="1913400" y="4096661"/>
            <a:ext cx="1030200" cy="3078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27" name="Google Shape;1027;p73"/>
          <p:cNvSpPr txBox="1"/>
          <p:nvPr/>
        </p:nvSpPr>
        <p:spPr>
          <a:xfrm>
            <a:off x="3001689" y="3596225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28" name="Google Shape;1028;p73"/>
          <p:cNvSpPr txBox="1"/>
          <p:nvPr/>
        </p:nvSpPr>
        <p:spPr>
          <a:xfrm>
            <a:off x="3001698" y="4168200"/>
            <a:ext cx="520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aha B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29" name="Google Shape;1029;p73"/>
          <p:cNvSpPr/>
          <p:nvPr/>
        </p:nvSpPr>
        <p:spPr>
          <a:xfrm>
            <a:off x="3616400" y="2307675"/>
            <a:ext cx="479400" cy="2772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0" name="Google Shape;1030;p73"/>
          <p:cNvSpPr/>
          <p:nvPr/>
        </p:nvSpPr>
        <p:spPr>
          <a:xfrm>
            <a:off x="3651775" y="3590325"/>
            <a:ext cx="1110600" cy="2772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1" name="Google Shape;1031;p73"/>
          <p:cNvSpPr txBox="1"/>
          <p:nvPr/>
        </p:nvSpPr>
        <p:spPr>
          <a:xfrm>
            <a:off x="8104400" y="1733300"/>
            <a:ext cx="2022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2" name="Google Shape;1032;p73"/>
          <p:cNvSpPr txBox="1"/>
          <p:nvPr/>
        </p:nvSpPr>
        <p:spPr>
          <a:xfrm>
            <a:off x="8080093" y="24709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8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3" name="Google Shape;1033;p73"/>
          <p:cNvSpPr txBox="1"/>
          <p:nvPr/>
        </p:nvSpPr>
        <p:spPr>
          <a:xfrm>
            <a:off x="8104393" y="21072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7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4" name="Google Shape;1034;p73"/>
          <p:cNvSpPr txBox="1"/>
          <p:nvPr/>
        </p:nvSpPr>
        <p:spPr>
          <a:xfrm>
            <a:off x="8016775" y="2839850"/>
            <a:ext cx="345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10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5" name="Google Shape;1035;p73"/>
          <p:cNvSpPr txBox="1"/>
          <p:nvPr/>
        </p:nvSpPr>
        <p:spPr>
          <a:xfrm>
            <a:off x="8016778" y="3208700"/>
            <a:ext cx="345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6" name="Google Shape;1036;p73"/>
          <p:cNvSpPr txBox="1"/>
          <p:nvPr/>
        </p:nvSpPr>
        <p:spPr>
          <a:xfrm>
            <a:off x="324000" y="732700"/>
            <a:ext cx="3716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Labada dhacdo waa: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 = {tiro laba jibaaran (square number)}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7" name="Google Shape;1037;p73"/>
          <p:cNvSpPr txBox="1"/>
          <p:nvPr/>
        </p:nvSpPr>
        <p:spPr>
          <a:xfrm>
            <a:off x="324000" y="1494700"/>
            <a:ext cx="3576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 = {tiro qaybsan 12 (factor of 12)}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1" name="Shape 10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2" name="Google Shape;1042;p7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Jaantusyada Venn (Venn diagrams)</a:t>
            </a:r>
            <a:endParaRPr/>
          </a:p>
        </p:txBody>
      </p:sp>
      <p:sp>
        <p:nvSpPr>
          <p:cNvPr id="1043" name="Google Shape;1043;p74"/>
          <p:cNvSpPr/>
          <p:nvPr/>
        </p:nvSpPr>
        <p:spPr>
          <a:xfrm>
            <a:off x="4935200" y="1473075"/>
            <a:ext cx="3434100" cy="20550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4" name="Google Shape;1044;p74"/>
          <p:cNvSpPr txBox="1"/>
          <p:nvPr/>
        </p:nvSpPr>
        <p:spPr>
          <a:xfrm>
            <a:off x="4935200" y="1128263"/>
            <a:ext cx="3832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ξ = {1, 2, 3, 4, 5, 6, 7, 8, 9, 10, 11, 12}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5" name="Google Shape;1045;p74"/>
          <p:cNvSpPr/>
          <p:nvPr/>
        </p:nvSpPr>
        <p:spPr>
          <a:xfrm>
            <a:off x="5314675" y="169809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6" name="Google Shape;1046;p74"/>
          <p:cNvSpPr txBox="1"/>
          <p:nvPr/>
        </p:nvSpPr>
        <p:spPr>
          <a:xfrm>
            <a:off x="5369050" y="1649618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7" name="Google Shape;1047;p74"/>
          <p:cNvSpPr/>
          <p:nvPr/>
        </p:nvSpPr>
        <p:spPr>
          <a:xfrm>
            <a:off x="6305275" y="169809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8" name="Google Shape;1048;p74"/>
          <p:cNvSpPr txBox="1"/>
          <p:nvPr/>
        </p:nvSpPr>
        <p:spPr>
          <a:xfrm>
            <a:off x="7672200" y="1649625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9" name="Google Shape;1049;p74"/>
          <p:cNvSpPr txBox="1"/>
          <p:nvPr/>
        </p:nvSpPr>
        <p:spPr>
          <a:xfrm>
            <a:off x="6512406" y="1957418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0" name="Google Shape;1050;p74"/>
          <p:cNvSpPr txBox="1"/>
          <p:nvPr/>
        </p:nvSpPr>
        <p:spPr>
          <a:xfrm>
            <a:off x="7425293" y="2170968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1" name="Google Shape;1051;p74"/>
          <p:cNvSpPr txBox="1"/>
          <p:nvPr/>
        </p:nvSpPr>
        <p:spPr>
          <a:xfrm>
            <a:off x="7092293" y="18689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2" name="Google Shape;1052;p74"/>
          <p:cNvSpPr txBox="1"/>
          <p:nvPr/>
        </p:nvSpPr>
        <p:spPr>
          <a:xfrm>
            <a:off x="8104400" y="1733300"/>
            <a:ext cx="2022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3" name="Google Shape;1053;p74"/>
          <p:cNvSpPr txBox="1"/>
          <p:nvPr/>
        </p:nvSpPr>
        <p:spPr>
          <a:xfrm>
            <a:off x="6526844" y="2419356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4" name="Google Shape;1054;p74"/>
          <p:cNvSpPr txBox="1"/>
          <p:nvPr/>
        </p:nvSpPr>
        <p:spPr>
          <a:xfrm>
            <a:off x="6982981" y="27584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5" name="Google Shape;1055;p74"/>
          <p:cNvSpPr txBox="1"/>
          <p:nvPr/>
        </p:nvSpPr>
        <p:spPr>
          <a:xfrm>
            <a:off x="8080093" y="24709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8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6" name="Google Shape;1056;p74"/>
          <p:cNvSpPr txBox="1"/>
          <p:nvPr/>
        </p:nvSpPr>
        <p:spPr>
          <a:xfrm>
            <a:off x="8104393" y="21072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7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7" name="Google Shape;1057;p74"/>
          <p:cNvSpPr txBox="1"/>
          <p:nvPr/>
        </p:nvSpPr>
        <p:spPr>
          <a:xfrm>
            <a:off x="8016775" y="2839850"/>
            <a:ext cx="345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10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8" name="Google Shape;1058;p74"/>
          <p:cNvSpPr txBox="1"/>
          <p:nvPr/>
        </p:nvSpPr>
        <p:spPr>
          <a:xfrm>
            <a:off x="5695844" y="2031106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9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9" name="Google Shape;1059;p74"/>
          <p:cNvSpPr txBox="1"/>
          <p:nvPr/>
        </p:nvSpPr>
        <p:spPr>
          <a:xfrm>
            <a:off x="8016778" y="3208700"/>
            <a:ext cx="345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60" name="Google Shape;1060;p74"/>
          <p:cNvSpPr txBox="1"/>
          <p:nvPr/>
        </p:nvSpPr>
        <p:spPr>
          <a:xfrm>
            <a:off x="7295878" y="2579125"/>
            <a:ext cx="345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061" name="Google Shape;1061;p74"/>
          <p:cNvCxnSpPr/>
          <p:nvPr/>
        </p:nvCxnSpPr>
        <p:spPr>
          <a:xfrm flipH="1" rot="10800000">
            <a:off x="385025" y="2874800"/>
            <a:ext cx="738000" cy="6060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62" name="Google Shape;1062;p74"/>
          <p:cNvCxnSpPr/>
          <p:nvPr/>
        </p:nvCxnSpPr>
        <p:spPr>
          <a:xfrm>
            <a:off x="385025" y="3477000"/>
            <a:ext cx="738000" cy="6060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63" name="Google Shape;1063;p74"/>
          <p:cNvCxnSpPr/>
          <p:nvPr/>
        </p:nvCxnSpPr>
        <p:spPr>
          <a:xfrm flipH="1" rot="10800000">
            <a:off x="1913400" y="2495390"/>
            <a:ext cx="1030200" cy="3078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64" name="Google Shape;1064;p74"/>
          <p:cNvCxnSpPr/>
          <p:nvPr/>
        </p:nvCxnSpPr>
        <p:spPr>
          <a:xfrm>
            <a:off x="1913400" y="2801261"/>
            <a:ext cx="1030200" cy="3078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65" name="Google Shape;1065;p74"/>
          <p:cNvSpPr txBox="1"/>
          <p:nvPr/>
        </p:nvSpPr>
        <p:spPr>
          <a:xfrm>
            <a:off x="1354802" y="2700000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66" name="Google Shape;1066;p74"/>
          <p:cNvSpPr txBox="1"/>
          <p:nvPr/>
        </p:nvSpPr>
        <p:spPr>
          <a:xfrm>
            <a:off x="1202400" y="3955700"/>
            <a:ext cx="63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aha A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67" name="Google Shape;1067;p74"/>
          <p:cNvSpPr txBox="1"/>
          <p:nvPr/>
        </p:nvSpPr>
        <p:spPr>
          <a:xfrm>
            <a:off x="3077889" y="2300825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68" name="Google Shape;1068;p74"/>
          <p:cNvSpPr txBox="1"/>
          <p:nvPr/>
        </p:nvSpPr>
        <p:spPr>
          <a:xfrm>
            <a:off x="3077898" y="2872800"/>
            <a:ext cx="520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aha B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69" name="Google Shape;1069;p74"/>
          <p:cNvSpPr txBox="1"/>
          <p:nvPr/>
        </p:nvSpPr>
        <p:spPr>
          <a:xfrm>
            <a:off x="1126201" y="3004800"/>
            <a:ext cx="791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1, 4, 9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0" name="Google Shape;1070;p74"/>
          <p:cNvSpPr txBox="1"/>
          <p:nvPr/>
        </p:nvSpPr>
        <p:spPr>
          <a:xfrm>
            <a:off x="881586" y="4255700"/>
            <a:ext cx="1386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2, 3, 5, 6, 7, 8, 10, 11, 12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1" name="Google Shape;1071;p74"/>
          <p:cNvSpPr txBox="1"/>
          <p:nvPr/>
        </p:nvSpPr>
        <p:spPr>
          <a:xfrm>
            <a:off x="3651775" y="2300825"/>
            <a:ext cx="479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1, 4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2" name="Google Shape;1072;p74"/>
          <p:cNvSpPr txBox="1"/>
          <p:nvPr/>
        </p:nvSpPr>
        <p:spPr>
          <a:xfrm>
            <a:off x="3733975" y="2948988"/>
            <a:ext cx="315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9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3" name="Google Shape;1073;p74"/>
          <p:cNvSpPr txBox="1"/>
          <p:nvPr/>
        </p:nvSpPr>
        <p:spPr>
          <a:xfrm>
            <a:off x="3691600" y="3579675"/>
            <a:ext cx="10302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2, 3, 6, 12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4" name="Google Shape;1074;p74"/>
          <p:cNvSpPr/>
          <p:nvPr/>
        </p:nvSpPr>
        <p:spPr>
          <a:xfrm>
            <a:off x="7960700" y="1737800"/>
            <a:ext cx="345900" cy="17436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5" name="Google Shape;1075;p74"/>
          <p:cNvSpPr txBox="1"/>
          <p:nvPr/>
        </p:nvSpPr>
        <p:spPr>
          <a:xfrm>
            <a:off x="3691600" y="4304050"/>
            <a:ext cx="1386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5, 7, 8, 10, 11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076" name="Google Shape;1076;p74"/>
          <p:cNvCxnSpPr/>
          <p:nvPr/>
        </p:nvCxnSpPr>
        <p:spPr>
          <a:xfrm flipH="1" rot="10800000">
            <a:off x="1913400" y="3790790"/>
            <a:ext cx="1030200" cy="3078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77" name="Google Shape;1077;p74"/>
          <p:cNvCxnSpPr/>
          <p:nvPr/>
        </p:nvCxnSpPr>
        <p:spPr>
          <a:xfrm>
            <a:off x="1913400" y="4096661"/>
            <a:ext cx="1030200" cy="3078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78" name="Google Shape;1078;p74"/>
          <p:cNvSpPr txBox="1"/>
          <p:nvPr/>
        </p:nvSpPr>
        <p:spPr>
          <a:xfrm>
            <a:off x="3001689" y="3596225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9" name="Google Shape;1079;p74"/>
          <p:cNvSpPr txBox="1"/>
          <p:nvPr/>
        </p:nvSpPr>
        <p:spPr>
          <a:xfrm>
            <a:off x="3001698" y="4168200"/>
            <a:ext cx="520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aha B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80" name="Google Shape;1080;p74"/>
          <p:cNvSpPr/>
          <p:nvPr/>
        </p:nvSpPr>
        <p:spPr>
          <a:xfrm>
            <a:off x="3651400" y="4306650"/>
            <a:ext cx="1426800" cy="2772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81" name="Google Shape;1081;p74"/>
          <p:cNvSpPr txBox="1"/>
          <p:nvPr/>
        </p:nvSpPr>
        <p:spPr>
          <a:xfrm>
            <a:off x="324000" y="732700"/>
            <a:ext cx="3716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Labada dhacdo waa: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 = {tiro laba jibaaran (square number)}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82" name="Google Shape;1082;p74"/>
          <p:cNvSpPr txBox="1"/>
          <p:nvPr/>
        </p:nvSpPr>
        <p:spPr>
          <a:xfrm>
            <a:off x="324000" y="1494700"/>
            <a:ext cx="3576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 = {tiro qaybsan 12 (factor of 12)}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6" name="Shape 10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7" name="Google Shape;1087;p7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Jaantusyada Venn (Venn diagrams)</a:t>
            </a:r>
            <a:endParaRPr/>
          </a:p>
        </p:txBody>
      </p:sp>
      <p:sp>
        <p:nvSpPr>
          <p:cNvPr id="1088" name="Google Shape;1088;p75"/>
          <p:cNvSpPr/>
          <p:nvPr/>
        </p:nvSpPr>
        <p:spPr>
          <a:xfrm>
            <a:off x="4935200" y="1473075"/>
            <a:ext cx="3434100" cy="20550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89" name="Google Shape;1089;p75"/>
          <p:cNvSpPr txBox="1"/>
          <p:nvPr/>
        </p:nvSpPr>
        <p:spPr>
          <a:xfrm>
            <a:off x="4935200" y="1128263"/>
            <a:ext cx="3832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ξ = {1, 2, 3, 4, 5, 6, 7, 8, 9, 10, 11, 12}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90" name="Google Shape;1090;p75"/>
          <p:cNvSpPr/>
          <p:nvPr/>
        </p:nvSpPr>
        <p:spPr>
          <a:xfrm>
            <a:off x="5314675" y="169809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91" name="Google Shape;1091;p75"/>
          <p:cNvSpPr txBox="1"/>
          <p:nvPr/>
        </p:nvSpPr>
        <p:spPr>
          <a:xfrm>
            <a:off x="5369050" y="1649618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92" name="Google Shape;1092;p75"/>
          <p:cNvSpPr/>
          <p:nvPr/>
        </p:nvSpPr>
        <p:spPr>
          <a:xfrm>
            <a:off x="6305275" y="169809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93" name="Google Shape;1093;p75"/>
          <p:cNvSpPr txBox="1"/>
          <p:nvPr/>
        </p:nvSpPr>
        <p:spPr>
          <a:xfrm>
            <a:off x="7672200" y="1649625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94" name="Google Shape;1094;p75"/>
          <p:cNvSpPr txBox="1"/>
          <p:nvPr/>
        </p:nvSpPr>
        <p:spPr>
          <a:xfrm>
            <a:off x="6512406" y="1957418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95" name="Google Shape;1095;p75"/>
          <p:cNvSpPr txBox="1"/>
          <p:nvPr/>
        </p:nvSpPr>
        <p:spPr>
          <a:xfrm>
            <a:off x="7425293" y="2170968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96" name="Google Shape;1096;p75"/>
          <p:cNvSpPr txBox="1"/>
          <p:nvPr/>
        </p:nvSpPr>
        <p:spPr>
          <a:xfrm>
            <a:off x="7092293" y="18689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97" name="Google Shape;1097;p75"/>
          <p:cNvSpPr txBox="1"/>
          <p:nvPr/>
        </p:nvSpPr>
        <p:spPr>
          <a:xfrm>
            <a:off x="8104400" y="1733300"/>
            <a:ext cx="2022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98" name="Google Shape;1098;p75"/>
          <p:cNvSpPr txBox="1"/>
          <p:nvPr/>
        </p:nvSpPr>
        <p:spPr>
          <a:xfrm>
            <a:off x="6526844" y="2419356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99" name="Google Shape;1099;p75"/>
          <p:cNvSpPr txBox="1"/>
          <p:nvPr/>
        </p:nvSpPr>
        <p:spPr>
          <a:xfrm>
            <a:off x="6982981" y="27584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0" name="Google Shape;1100;p75"/>
          <p:cNvSpPr txBox="1"/>
          <p:nvPr/>
        </p:nvSpPr>
        <p:spPr>
          <a:xfrm>
            <a:off x="8080093" y="24709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8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1" name="Google Shape;1101;p75"/>
          <p:cNvSpPr txBox="1"/>
          <p:nvPr/>
        </p:nvSpPr>
        <p:spPr>
          <a:xfrm>
            <a:off x="8104393" y="21072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7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2" name="Google Shape;1102;p75"/>
          <p:cNvSpPr txBox="1"/>
          <p:nvPr/>
        </p:nvSpPr>
        <p:spPr>
          <a:xfrm>
            <a:off x="8016775" y="2839850"/>
            <a:ext cx="345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10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3" name="Google Shape;1103;p75"/>
          <p:cNvSpPr txBox="1"/>
          <p:nvPr/>
        </p:nvSpPr>
        <p:spPr>
          <a:xfrm>
            <a:off x="5695844" y="2031106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9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4" name="Google Shape;1104;p75"/>
          <p:cNvSpPr txBox="1"/>
          <p:nvPr/>
        </p:nvSpPr>
        <p:spPr>
          <a:xfrm>
            <a:off x="8016778" y="3208700"/>
            <a:ext cx="345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5" name="Google Shape;1105;p75"/>
          <p:cNvSpPr txBox="1"/>
          <p:nvPr/>
        </p:nvSpPr>
        <p:spPr>
          <a:xfrm>
            <a:off x="7295878" y="2579125"/>
            <a:ext cx="345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106" name="Google Shape;1106;p75"/>
          <p:cNvCxnSpPr/>
          <p:nvPr/>
        </p:nvCxnSpPr>
        <p:spPr>
          <a:xfrm flipH="1" rot="10800000">
            <a:off x="385025" y="2874800"/>
            <a:ext cx="738000" cy="6060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07" name="Google Shape;1107;p75"/>
          <p:cNvCxnSpPr/>
          <p:nvPr/>
        </p:nvCxnSpPr>
        <p:spPr>
          <a:xfrm>
            <a:off x="385025" y="3477000"/>
            <a:ext cx="738000" cy="6060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08" name="Google Shape;1108;p75"/>
          <p:cNvCxnSpPr/>
          <p:nvPr/>
        </p:nvCxnSpPr>
        <p:spPr>
          <a:xfrm flipH="1" rot="10800000">
            <a:off x="1913400" y="2495390"/>
            <a:ext cx="1030200" cy="3078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09" name="Google Shape;1109;p75"/>
          <p:cNvCxnSpPr/>
          <p:nvPr/>
        </p:nvCxnSpPr>
        <p:spPr>
          <a:xfrm>
            <a:off x="1913400" y="2801261"/>
            <a:ext cx="1030200" cy="3078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10" name="Google Shape;1110;p75"/>
          <p:cNvSpPr txBox="1"/>
          <p:nvPr/>
        </p:nvSpPr>
        <p:spPr>
          <a:xfrm>
            <a:off x="1354802" y="2700000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1" name="Google Shape;1111;p75"/>
          <p:cNvSpPr txBox="1"/>
          <p:nvPr/>
        </p:nvSpPr>
        <p:spPr>
          <a:xfrm>
            <a:off x="1202400" y="3955700"/>
            <a:ext cx="63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aha A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2" name="Google Shape;1112;p75"/>
          <p:cNvSpPr txBox="1"/>
          <p:nvPr/>
        </p:nvSpPr>
        <p:spPr>
          <a:xfrm>
            <a:off x="3077889" y="2300825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3" name="Google Shape;1113;p75"/>
          <p:cNvSpPr txBox="1"/>
          <p:nvPr/>
        </p:nvSpPr>
        <p:spPr>
          <a:xfrm>
            <a:off x="3077898" y="2872800"/>
            <a:ext cx="520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aha B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4" name="Google Shape;1114;p75"/>
          <p:cNvSpPr txBox="1"/>
          <p:nvPr/>
        </p:nvSpPr>
        <p:spPr>
          <a:xfrm>
            <a:off x="1126201" y="3004800"/>
            <a:ext cx="791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1, 4, 9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5" name="Google Shape;1115;p75"/>
          <p:cNvSpPr txBox="1"/>
          <p:nvPr/>
        </p:nvSpPr>
        <p:spPr>
          <a:xfrm>
            <a:off x="881586" y="4255700"/>
            <a:ext cx="1386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2, 3, 5, 6, 7, 8, 10, 11, 12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6" name="Google Shape;1116;p75"/>
          <p:cNvSpPr txBox="1"/>
          <p:nvPr/>
        </p:nvSpPr>
        <p:spPr>
          <a:xfrm>
            <a:off x="3651775" y="2300825"/>
            <a:ext cx="479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1, 4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7" name="Google Shape;1117;p75"/>
          <p:cNvSpPr txBox="1"/>
          <p:nvPr/>
        </p:nvSpPr>
        <p:spPr>
          <a:xfrm>
            <a:off x="3733975" y="2948988"/>
            <a:ext cx="315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9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8" name="Google Shape;1118;p75"/>
          <p:cNvSpPr txBox="1"/>
          <p:nvPr/>
        </p:nvSpPr>
        <p:spPr>
          <a:xfrm>
            <a:off x="3691600" y="3579675"/>
            <a:ext cx="10302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2, 3, 6, 12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9" name="Google Shape;1119;p75"/>
          <p:cNvSpPr/>
          <p:nvPr/>
        </p:nvSpPr>
        <p:spPr>
          <a:xfrm>
            <a:off x="5605300" y="2025300"/>
            <a:ext cx="345900" cy="3078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20" name="Google Shape;1120;p75"/>
          <p:cNvSpPr txBox="1"/>
          <p:nvPr/>
        </p:nvSpPr>
        <p:spPr>
          <a:xfrm>
            <a:off x="3691600" y="4304050"/>
            <a:ext cx="1386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5, 7, 8, 10, 11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121" name="Google Shape;1121;p75"/>
          <p:cNvCxnSpPr/>
          <p:nvPr/>
        </p:nvCxnSpPr>
        <p:spPr>
          <a:xfrm flipH="1" rot="10800000">
            <a:off x="1913400" y="3790790"/>
            <a:ext cx="1030200" cy="3078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22" name="Google Shape;1122;p75"/>
          <p:cNvCxnSpPr/>
          <p:nvPr/>
        </p:nvCxnSpPr>
        <p:spPr>
          <a:xfrm>
            <a:off x="1913400" y="4096661"/>
            <a:ext cx="1030200" cy="3078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23" name="Google Shape;1123;p75"/>
          <p:cNvSpPr txBox="1"/>
          <p:nvPr/>
        </p:nvSpPr>
        <p:spPr>
          <a:xfrm>
            <a:off x="3001689" y="3596225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24" name="Google Shape;1124;p75"/>
          <p:cNvSpPr txBox="1"/>
          <p:nvPr/>
        </p:nvSpPr>
        <p:spPr>
          <a:xfrm>
            <a:off x="3001698" y="4168200"/>
            <a:ext cx="520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aha B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25" name="Google Shape;1125;p75"/>
          <p:cNvSpPr/>
          <p:nvPr/>
        </p:nvSpPr>
        <p:spPr>
          <a:xfrm>
            <a:off x="3671500" y="2940250"/>
            <a:ext cx="250800" cy="2772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26" name="Google Shape;1126;p75"/>
          <p:cNvSpPr txBox="1"/>
          <p:nvPr/>
        </p:nvSpPr>
        <p:spPr>
          <a:xfrm>
            <a:off x="324000" y="732700"/>
            <a:ext cx="3716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Labada dhacdo waa: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 = {tiro laba jibaaran (square number)}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27" name="Google Shape;1127;p75"/>
          <p:cNvSpPr txBox="1"/>
          <p:nvPr/>
        </p:nvSpPr>
        <p:spPr>
          <a:xfrm>
            <a:off x="324000" y="1494700"/>
            <a:ext cx="3576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 = {tiro qaybsan 12 (factor of 12)}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1" name="Shape 1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2" name="Google Shape;1132;p76"/>
          <p:cNvSpPr txBox="1"/>
          <p:nvPr>
            <p:ph idx="1" type="body"/>
          </p:nvPr>
        </p:nvSpPr>
        <p:spPr>
          <a:xfrm>
            <a:off x="324000" y="759300"/>
            <a:ext cx="8237700" cy="363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Isticmaal geedka natiijada (outcome tree) si aad u buuxiso jaantuska Venn.</a:t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1133" name="Google Shape;1133;p7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Jaantusyada Venn (Venn diagrams)</a:t>
            </a:r>
            <a:endParaRPr/>
          </a:p>
        </p:txBody>
      </p:sp>
      <p:sp>
        <p:nvSpPr>
          <p:cNvPr id="1134" name="Google Shape;1134;p76"/>
          <p:cNvSpPr txBox="1"/>
          <p:nvPr/>
        </p:nvSpPr>
        <p:spPr>
          <a:xfrm>
            <a:off x="324000" y="1113700"/>
            <a:ext cx="3716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Labada dhacdo waa: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 = {tiro badan oo 3 (multiple of 3)}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35" name="Google Shape;1135;p76"/>
          <p:cNvSpPr txBox="1"/>
          <p:nvPr/>
        </p:nvSpPr>
        <p:spPr>
          <a:xfrm>
            <a:off x="324000" y="1875700"/>
            <a:ext cx="3576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 = {qaybiyaha 12}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136" name="Google Shape;1136;p76"/>
          <p:cNvCxnSpPr/>
          <p:nvPr/>
        </p:nvCxnSpPr>
        <p:spPr>
          <a:xfrm flipH="1" rot="10800000">
            <a:off x="385025" y="2874800"/>
            <a:ext cx="738000" cy="6060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37" name="Google Shape;1137;p76"/>
          <p:cNvCxnSpPr/>
          <p:nvPr/>
        </p:nvCxnSpPr>
        <p:spPr>
          <a:xfrm>
            <a:off x="385025" y="3477000"/>
            <a:ext cx="738000" cy="6060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38" name="Google Shape;1138;p76"/>
          <p:cNvCxnSpPr/>
          <p:nvPr/>
        </p:nvCxnSpPr>
        <p:spPr>
          <a:xfrm flipH="1" rot="10800000">
            <a:off x="1913400" y="2495390"/>
            <a:ext cx="1030200" cy="3078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39" name="Google Shape;1139;p76"/>
          <p:cNvCxnSpPr/>
          <p:nvPr/>
        </p:nvCxnSpPr>
        <p:spPr>
          <a:xfrm>
            <a:off x="1913400" y="2801261"/>
            <a:ext cx="1030200" cy="3078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40" name="Google Shape;1140;p76"/>
          <p:cNvSpPr txBox="1"/>
          <p:nvPr/>
        </p:nvSpPr>
        <p:spPr>
          <a:xfrm>
            <a:off x="1354802" y="2700000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1" name="Google Shape;1141;p76"/>
          <p:cNvSpPr txBox="1"/>
          <p:nvPr/>
        </p:nvSpPr>
        <p:spPr>
          <a:xfrm>
            <a:off x="1202400" y="3955700"/>
            <a:ext cx="63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aha A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2" name="Google Shape;1142;p76"/>
          <p:cNvSpPr txBox="1"/>
          <p:nvPr/>
        </p:nvSpPr>
        <p:spPr>
          <a:xfrm>
            <a:off x="3077889" y="2300825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3" name="Google Shape;1143;p76"/>
          <p:cNvSpPr txBox="1"/>
          <p:nvPr/>
        </p:nvSpPr>
        <p:spPr>
          <a:xfrm>
            <a:off x="3077898" y="2872800"/>
            <a:ext cx="520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aha B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4" name="Google Shape;1144;p76"/>
          <p:cNvSpPr txBox="1"/>
          <p:nvPr/>
        </p:nvSpPr>
        <p:spPr>
          <a:xfrm>
            <a:off x="1126200" y="3004800"/>
            <a:ext cx="10302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3, 6, 9, 12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5" name="Google Shape;1145;p76"/>
          <p:cNvSpPr txBox="1"/>
          <p:nvPr/>
        </p:nvSpPr>
        <p:spPr>
          <a:xfrm>
            <a:off x="881586" y="4255700"/>
            <a:ext cx="1386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1, 2, 4, 5, 7, 8, 10, 11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6" name="Google Shape;1146;p76"/>
          <p:cNvSpPr txBox="1"/>
          <p:nvPr/>
        </p:nvSpPr>
        <p:spPr>
          <a:xfrm>
            <a:off x="3651775" y="2300825"/>
            <a:ext cx="834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3, 6, 12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7" name="Google Shape;1147;p76"/>
          <p:cNvSpPr txBox="1"/>
          <p:nvPr/>
        </p:nvSpPr>
        <p:spPr>
          <a:xfrm>
            <a:off x="3733975" y="2948988"/>
            <a:ext cx="315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9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8" name="Google Shape;1148;p76"/>
          <p:cNvSpPr txBox="1"/>
          <p:nvPr/>
        </p:nvSpPr>
        <p:spPr>
          <a:xfrm>
            <a:off x="3691600" y="3579675"/>
            <a:ext cx="10302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1, 2, 4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9" name="Google Shape;1149;p76"/>
          <p:cNvSpPr txBox="1"/>
          <p:nvPr/>
        </p:nvSpPr>
        <p:spPr>
          <a:xfrm>
            <a:off x="3691600" y="4304050"/>
            <a:ext cx="1386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5, 7, 8, 10, 11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150" name="Google Shape;1150;p76"/>
          <p:cNvCxnSpPr/>
          <p:nvPr/>
        </p:nvCxnSpPr>
        <p:spPr>
          <a:xfrm flipH="1" rot="10800000">
            <a:off x="1913400" y="3790790"/>
            <a:ext cx="1030200" cy="3078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51" name="Google Shape;1151;p76"/>
          <p:cNvCxnSpPr/>
          <p:nvPr/>
        </p:nvCxnSpPr>
        <p:spPr>
          <a:xfrm>
            <a:off x="1913400" y="4096661"/>
            <a:ext cx="1030200" cy="3078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52" name="Google Shape;1152;p76"/>
          <p:cNvSpPr txBox="1"/>
          <p:nvPr/>
        </p:nvSpPr>
        <p:spPr>
          <a:xfrm>
            <a:off x="3001689" y="3596225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53" name="Google Shape;1153;p76"/>
          <p:cNvSpPr txBox="1"/>
          <p:nvPr/>
        </p:nvSpPr>
        <p:spPr>
          <a:xfrm>
            <a:off x="3001698" y="4168200"/>
            <a:ext cx="520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aha B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54" name="Google Shape;1154;p76"/>
          <p:cNvSpPr/>
          <p:nvPr/>
        </p:nvSpPr>
        <p:spPr>
          <a:xfrm>
            <a:off x="4935200" y="1473075"/>
            <a:ext cx="3434100" cy="20550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55" name="Google Shape;1155;p76"/>
          <p:cNvSpPr txBox="1"/>
          <p:nvPr/>
        </p:nvSpPr>
        <p:spPr>
          <a:xfrm>
            <a:off x="4935200" y="1128263"/>
            <a:ext cx="3832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ξ = {1, 2, 3, 4, 5, 6, 7, 8, 9, 10, 11, 12}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56" name="Google Shape;1156;p76"/>
          <p:cNvSpPr/>
          <p:nvPr/>
        </p:nvSpPr>
        <p:spPr>
          <a:xfrm>
            <a:off x="5314675" y="169809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57" name="Google Shape;1157;p76"/>
          <p:cNvSpPr txBox="1"/>
          <p:nvPr/>
        </p:nvSpPr>
        <p:spPr>
          <a:xfrm>
            <a:off x="5369050" y="1649618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58" name="Google Shape;1158;p76"/>
          <p:cNvSpPr/>
          <p:nvPr/>
        </p:nvSpPr>
        <p:spPr>
          <a:xfrm>
            <a:off x="6305275" y="169809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59" name="Google Shape;1159;p76"/>
          <p:cNvSpPr txBox="1"/>
          <p:nvPr/>
        </p:nvSpPr>
        <p:spPr>
          <a:xfrm>
            <a:off x="7672200" y="1649625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60" name="Google Shape;1160;p76"/>
          <p:cNvSpPr txBox="1"/>
          <p:nvPr/>
        </p:nvSpPr>
        <p:spPr>
          <a:xfrm>
            <a:off x="7208406" y="26999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61" name="Google Shape;1161;p76"/>
          <p:cNvSpPr txBox="1"/>
          <p:nvPr/>
        </p:nvSpPr>
        <p:spPr>
          <a:xfrm>
            <a:off x="6526843" y="1950843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>3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62" name="Google Shape;1162;p76"/>
          <p:cNvSpPr txBox="1"/>
          <p:nvPr/>
        </p:nvSpPr>
        <p:spPr>
          <a:xfrm>
            <a:off x="7092293" y="18689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63" name="Google Shape;1163;p76"/>
          <p:cNvSpPr txBox="1"/>
          <p:nvPr/>
        </p:nvSpPr>
        <p:spPr>
          <a:xfrm>
            <a:off x="8104400" y="1733300"/>
            <a:ext cx="2022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64" name="Google Shape;1164;p76"/>
          <p:cNvSpPr txBox="1"/>
          <p:nvPr/>
        </p:nvSpPr>
        <p:spPr>
          <a:xfrm>
            <a:off x="7315619" y="2183506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65" name="Google Shape;1165;p76"/>
          <p:cNvSpPr txBox="1"/>
          <p:nvPr/>
        </p:nvSpPr>
        <p:spPr>
          <a:xfrm>
            <a:off x="6526856" y="2300818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6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66" name="Google Shape;1166;p76"/>
          <p:cNvSpPr txBox="1"/>
          <p:nvPr/>
        </p:nvSpPr>
        <p:spPr>
          <a:xfrm>
            <a:off x="8080093" y="24709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8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67" name="Google Shape;1167;p76"/>
          <p:cNvSpPr txBox="1"/>
          <p:nvPr/>
        </p:nvSpPr>
        <p:spPr>
          <a:xfrm>
            <a:off x="8104393" y="21072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7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68" name="Google Shape;1168;p76"/>
          <p:cNvSpPr txBox="1"/>
          <p:nvPr/>
        </p:nvSpPr>
        <p:spPr>
          <a:xfrm>
            <a:off x="8016775" y="2839850"/>
            <a:ext cx="345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10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69" name="Google Shape;1169;p76"/>
          <p:cNvSpPr txBox="1"/>
          <p:nvPr/>
        </p:nvSpPr>
        <p:spPr>
          <a:xfrm>
            <a:off x="5695844" y="2031106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9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0" name="Google Shape;1170;p76"/>
          <p:cNvSpPr txBox="1"/>
          <p:nvPr/>
        </p:nvSpPr>
        <p:spPr>
          <a:xfrm>
            <a:off x="8016778" y="3208700"/>
            <a:ext cx="345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1" name="Google Shape;1171;p76"/>
          <p:cNvSpPr txBox="1"/>
          <p:nvPr/>
        </p:nvSpPr>
        <p:spPr>
          <a:xfrm>
            <a:off x="6479303" y="2650800"/>
            <a:ext cx="345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12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5" name="Shape 1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6" name="Google Shape;1176;p7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Jaantusyada Venn (Venn diagrams)</a:t>
            </a:r>
            <a:endParaRPr/>
          </a:p>
        </p:txBody>
      </p:sp>
      <p:sp>
        <p:nvSpPr>
          <p:cNvPr id="1177" name="Google Shape;1177;p77"/>
          <p:cNvSpPr txBox="1"/>
          <p:nvPr/>
        </p:nvSpPr>
        <p:spPr>
          <a:xfrm>
            <a:off x="324000" y="759300"/>
            <a:ext cx="8496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Jaantuska Venn (Venn diagram) ayaa loo isticmaali doonaa in lagu muujiyo booska shayga (sample space) wareeggan.</a:t>
            </a: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8" name="Google Shape;1178;p77"/>
          <p:cNvSpPr txBox="1"/>
          <p:nvPr/>
        </p:nvSpPr>
        <p:spPr>
          <a:xfrm>
            <a:off x="324000" y="1799500"/>
            <a:ext cx="3716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 = {qaybiyaha 3} iyo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9" name="Google Shape;1179;p77"/>
          <p:cNvSpPr txBox="1"/>
          <p:nvPr/>
        </p:nvSpPr>
        <p:spPr>
          <a:xfrm>
            <a:off x="324000" y="2104300"/>
            <a:ext cx="3576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 = {tirooyinka 2 ee isku dhufashada (multiples of 2)}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80" name="Google Shape;1180;p77"/>
          <p:cNvSpPr txBox="1"/>
          <p:nvPr/>
        </p:nvSpPr>
        <p:spPr>
          <a:xfrm>
            <a:off x="4935200" y="1128263"/>
            <a:ext cx="3832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ξ = {1, 2, 3, 4, 5, 6, 7}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81" name="Google Shape;1181;p77"/>
          <p:cNvSpPr txBox="1"/>
          <p:nvPr/>
        </p:nvSpPr>
        <p:spPr>
          <a:xfrm>
            <a:off x="5369050" y="1649618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82" name="Google Shape;1182;p77"/>
          <p:cNvSpPr txBox="1"/>
          <p:nvPr/>
        </p:nvSpPr>
        <p:spPr>
          <a:xfrm>
            <a:off x="7672200" y="1649625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83" name="Google Shape;1183;p77"/>
          <p:cNvSpPr txBox="1"/>
          <p:nvPr/>
        </p:nvSpPr>
        <p:spPr>
          <a:xfrm>
            <a:off x="5695850" y="2031100"/>
            <a:ext cx="200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84" name="Google Shape;1184;p77"/>
          <p:cNvSpPr txBox="1"/>
          <p:nvPr/>
        </p:nvSpPr>
        <p:spPr>
          <a:xfrm>
            <a:off x="297150" y="2984538"/>
            <a:ext cx="4748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Imisa natiijooyin wadaag ah (common outcomes) ayaa u dhexeeya dhacdada A iyo dhacdada B?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85" name="Google Shape;1185;p77"/>
          <p:cNvSpPr txBox="1"/>
          <p:nvPr/>
        </p:nvSpPr>
        <p:spPr>
          <a:xfrm>
            <a:off x="737375" y="3626100"/>
            <a:ext cx="3253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Ma jiraan natiijooyin wadaag ah, maxaa yeelay isgoysku (intersection) waa madhan.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86" name="Google Shape;1186;p77"/>
          <p:cNvSpPr txBox="1"/>
          <p:nvPr/>
        </p:nvSpPr>
        <p:spPr>
          <a:xfrm>
            <a:off x="324000" y="1494700"/>
            <a:ext cx="3716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Halka ay laba dhacdo yihiin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87" name="Google Shape;1187;p77"/>
          <p:cNvSpPr/>
          <p:nvPr/>
        </p:nvSpPr>
        <p:spPr>
          <a:xfrm>
            <a:off x="3195712" y="1321211"/>
            <a:ext cx="1179000" cy="1179000"/>
          </a:xfrm>
          <a:prstGeom prst="ellipse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188" name="Google Shape;1188;p77"/>
          <p:cNvSpPr txBox="1"/>
          <p:nvPr/>
        </p:nvSpPr>
        <p:spPr>
          <a:xfrm>
            <a:off x="3353089" y="1976149"/>
            <a:ext cx="3975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6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89" name="Google Shape;1189;p77"/>
          <p:cNvSpPr/>
          <p:nvPr/>
        </p:nvSpPr>
        <p:spPr>
          <a:xfrm rot="3055103">
            <a:off x="3206201" y="1331419"/>
            <a:ext cx="1158263" cy="1158263"/>
          </a:xfrm>
          <a:prstGeom prst="pie">
            <a:avLst>
              <a:gd fmla="val 13196772" name="adj1"/>
              <a:gd fmla="val 16225322" name="adj2"/>
            </a:avLst>
          </a:prstGeom>
          <a:solidFill>
            <a:srgbClr val="0B5FA5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190" name="Google Shape;1190;p77"/>
          <p:cNvSpPr txBox="1"/>
          <p:nvPr/>
        </p:nvSpPr>
        <p:spPr>
          <a:xfrm>
            <a:off x="3353089" y="1499379"/>
            <a:ext cx="3975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guul</a:t>
            </a:r>
            <a:endParaRPr sz="16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1" name="Google Shape;1191;p77"/>
          <p:cNvSpPr txBox="1"/>
          <p:nvPr/>
        </p:nvSpPr>
        <p:spPr>
          <a:xfrm>
            <a:off x="3821692" y="1369495"/>
            <a:ext cx="438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7</a:t>
            </a:r>
            <a:endParaRPr sz="16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2" name="Google Shape;1192;p77"/>
          <p:cNvSpPr txBox="1"/>
          <p:nvPr/>
        </p:nvSpPr>
        <p:spPr>
          <a:xfrm>
            <a:off x="3861112" y="1976149"/>
            <a:ext cx="438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6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3" name="Google Shape;1193;p77"/>
          <p:cNvSpPr/>
          <p:nvPr/>
        </p:nvSpPr>
        <p:spPr>
          <a:xfrm rot="6174806">
            <a:off x="3206178" y="1331617"/>
            <a:ext cx="1158500" cy="1158500"/>
          </a:xfrm>
          <a:prstGeom prst="pie">
            <a:avLst>
              <a:gd fmla="val 13145506" name="adj1"/>
              <a:gd fmla="val 16225322" name="adj2"/>
            </a:avLst>
          </a:prstGeom>
          <a:solidFill>
            <a:schemeClr val="accent2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194" name="Google Shape;1194;p77"/>
          <p:cNvSpPr/>
          <p:nvPr/>
        </p:nvSpPr>
        <p:spPr>
          <a:xfrm rot="9204902">
            <a:off x="3206265" y="1331637"/>
            <a:ext cx="1158373" cy="1158373"/>
          </a:xfrm>
          <a:prstGeom prst="pie">
            <a:avLst>
              <a:gd fmla="val 13196772" name="adj1"/>
              <a:gd fmla="val 16225322" name="adj2"/>
            </a:avLst>
          </a:prstGeom>
          <a:solidFill>
            <a:schemeClr val="accent3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195" name="Google Shape;1195;p77"/>
          <p:cNvSpPr/>
          <p:nvPr/>
        </p:nvSpPr>
        <p:spPr>
          <a:xfrm rot="-9367403">
            <a:off x="3206180" y="1331625"/>
            <a:ext cx="1158440" cy="1158440"/>
          </a:xfrm>
          <a:prstGeom prst="pie">
            <a:avLst>
              <a:gd fmla="val 13196772" name="adj1"/>
              <a:gd fmla="val 16225322" name="adj2"/>
            </a:avLst>
          </a:prstGeom>
          <a:solidFill>
            <a:schemeClr val="accent6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196" name="Google Shape;1196;p77"/>
          <p:cNvSpPr/>
          <p:nvPr/>
        </p:nvSpPr>
        <p:spPr>
          <a:xfrm rot="-6355134">
            <a:off x="3206116" y="1331729"/>
            <a:ext cx="1158321" cy="1158321"/>
          </a:xfrm>
          <a:prstGeom prst="pie">
            <a:avLst>
              <a:gd fmla="val 13196772" name="adj1"/>
              <a:gd fmla="val 16225322" name="adj2"/>
            </a:avLst>
          </a:prstGeom>
          <a:solidFill>
            <a:schemeClr val="lt2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197" name="Google Shape;1197;p77"/>
          <p:cNvSpPr/>
          <p:nvPr/>
        </p:nvSpPr>
        <p:spPr>
          <a:xfrm rot="-3302521">
            <a:off x="3206145" y="1331972"/>
            <a:ext cx="1158165" cy="1158165"/>
          </a:xfrm>
          <a:prstGeom prst="pie">
            <a:avLst>
              <a:gd fmla="val 13196772" name="adj1"/>
              <a:gd fmla="val 16289109" name="adj2"/>
            </a:avLst>
          </a:prstGeom>
          <a:solidFill>
            <a:srgbClr val="4F7BE8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198" name="Google Shape;1198;p77"/>
          <p:cNvSpPr/>
          <p:nvPr/>
        </p:nvSpPr>
        <p:spPr>
          <a:xfrm rot="-190642">
            <a:off x="3206032" y="1331980"/>
            <a:ext cx="1158281" cy="1158281"/>
          </a:xfrm>
          <a:prstGeom prst="pie">
            <a:avLst>
              <a:gd fmla="val 13196772" name="adj1"/>
              <a:gd fmla="val 16426072" name="adj2"/>
            </a:avLst>
          </a:prstGeom>
          <a:solidFill>
            <a:schemeClr val="accent1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199" name="Google Shape;1199;p77"/>
          <p:cNvSpPr txBox="1"/>
          <p:nvPr/>
        </p:nvSpPr>
        <p:spPr>
          <a:xfrm>
            <a:off x="3937312" y="1958891"/>
            <a:ext cx="438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5</a:t>
            </a:r>
            <a:endParaRPr sz="16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00" name="Google Shape;1200;p77"/>
          <p:cNvSpPr txBox="1"/>
          <p:nvPr/>
        </p:nvSpPr>
        <p:spPr>
          <a:xfrm>
            <a:off x="3346846" y="1956608"/>
            <a:ext cx="438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01" name="Google Shape;1201;p77"/>
          <p:cNvSpPr txBox="1"/>
          <p:nvPr/>
        </p:nvSpPr>
        <p:spPr>
          <a:xfrm>
            <a:off x="3485622" y="1374149"/>
            <a:ext cx="438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02" name="Google Shape;1202;p77"/>
          <p:cNvSpPr txBox="1"/>
          <p:nvPr/>
        </p:nvSpPr>
        <p:spPr>
          <a:xfrm>
            <a:off x="3248931" y="1634866"/>
            <a:ext cx="438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endParaRPr sz="16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03" name="Google Shape;1203;p77"/>
          <p:cNvSpPr txBox="1"/>
          <p:nvPr/>
        </p:nvSpPr>
        <p:spPr>
          <a:xfrm>
            <a:off x="3990576" y="1620617"/>
            <a:ext cx="438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6</a:t>
            </a:r>
            <a:endParaRPr sz="16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04" name="Google Shape;1204;p77"/>
          <p:cNvSpPr txBox="1"/>
          <p:nvPr/>
        </p:nvSpPr>
        <p:spPr>
          <a:xfrm>
            <a:off x="3619754" y="2097387"/>
            <a:ext cx="438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4</a:t>
            </a:r>
            <a:endParaRPr sz="16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205" name="Google Shape;1205;p77"/>
          <p:cNvGrpSpPr/>
          <p:nvPr/>
        </p:nvGrpSpPr>
        <p:grpSpPr>
          <a:xfrm>
            <a:off x="3751391" y="1360069"/>
            <a:ext cx="65279" cy="567946"/>
            <a:chOff x="996050" y="213293"/>
            <a:chExt cx="93900" cy="909732"/>
          </a:xfrm>
        </p:grpSpPr>
        <p:cxnSp>
          <p:nvCxnSpPr>
            <p:cNvPr id="1206" name="Google Shape;1206;p77"/>
            <p:cNvCxnSpPr/>
            <p:nvPr/>
          </p:nvCxnSpPr>
          <p:spPr>
            <a:xfrm rot="10800000">
              <a:off x="1046672" y="213293"/>
              <a:ext cx="0" cy="851400"/>
            </a:xfrm>
            <a:prstGeom prst="straightConnector1">
              <a:avLst/>
            </a:prstGeom>
            <a:noFill/>
            <a:ln cap="flat" cmpd="sng" w="38100">
              <a:solidFill>
                <a:srgbClr val="FFFFFF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207" name="Google Shape;1207;p77"/>
            <p:cNvSpPr/>
            <p:nvPr/>
          </p:nvSpPr>
          <p:spPr>
            <a:xfrm>
              <a:off x="996050" y="1029125"/>
              <a:ext cx="93900" cy="93900"/>
            </a:xfrm>
            <a:prstGeom prst="ellipse">
              <a:avLst/>
            </a:prstGeom>
            <a:solidFill>
              <a:srgbClr val="FFFFFF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08" name="Google Shape;1208;p77"/>
          <p:cNvSpPr txBox="1"/>
          <p:nvPr/>
        </p:nvSpPr>
        <p:spPr>
          <a:xfrm>
            <a:off x="5774400" y="2561400"/>
            <a:ext cx="200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09" name="Google Shape;1209;p77"/>
          <p:cNvSpPr txBox="1"/>
          <p:nvPr/>
        </p:nvSpPr>
        <p:spPr>
          <a:xfrm>
            <a:off x="7146000" y="2028000"/>
            <a:ext cx="200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10" name="Google Shape;1210;p77"/>
          <p:cNvSpPr txBox="1"/>
          <p:nvPr/>
        </p:nvSpPr>
        <p:spPr>
          <a:xfrm>
            <a:off x="7190000" y="2687975"/>
            <a:ext cx="200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11" name="Google Shape;1211;p77"/>
          <p:cNvSpPr txBox="1"/>
          <p:nvPr/>
        </p:nvSpPr>
        <p:spPr>
          <a:xfrm>
            <a:off x="7536000" y="2362600"/>
            <a:ext cx="200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12" name="Google Shape;1212;p77"/>
          <p:cNvSpPr txBox="1"/>
          <p:nvPr/>
        </p:nvSpPr>
        <p:spPr>
          <a:xfrm>
            <a:off x="7923000" y="3101400"/>
            <a:ext cx="200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13" name="Google Shape;1213;p77"/>
          <p:cNvSpPr/>
          <p:nvPr/>
        </p:nvSpPr>
        <p:spPr>
          <a:xfrm>
            <a:off x="4935200" y="1473075"/>
            <a:ext cx="3434100" cy="20550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14" name="Google Shape;1214;p77"/>
          <p:cNvSpPr/>
          <p:nvPr/>
        </p:nvSpPr>
        <p:spPr>
          <a:xfrm>
            <a:off x="5314675" y="169809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15" name="Google Shape;1215;p77"/>
          <p:cNvSpPr/>
          <p:nvPr/>
        </p:nvSpPr>
        <p:spPr>
          <a:xfrm>
            <a:off x="6305275" y="169809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16" name="Google Shape;1216;p77"/>
          <p:cNvSpPr txBox="1"/>
          <p:nvPr/>
        </p:nvSpPr>
        <p:spPr>
          <a:xfrm>
            <a:off x="5045550" y="3168100"/>
            <a:ext cx="200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7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0" name="Shape 1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1" name="Google Shape;1221;p7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Jaantusyada Venn (Venn diagrams)</a:t>
            </a:r>
            <a:endParaRPr/>
          </a:p>
        </p:txBody>
      </p:sp>
      <p:sp>
        <p:nvSpPr>
          <p:cNvPr id="1222" name="Google Shape;1222;p78"/>
          <p:cNvSpPr txBox="1"/>
          <p:nvPr/>
        </p:nvSpPr>
        <p:spPr>
          <a:xfrm>
            <a:off x="324000" y="759300"/>
            <a:ext cx="8496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Jaantuska Venn (Venn diagram) ayaa loo isticmaali doonaa in lagu muujiyo booska shayga (sample space) wareeggan.</a:t>
            </a: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23" name="Google Shape;1223;p78"/>
          <p:cNvSpPr txBox="1"/>
          <p:nvPr/>
        </p:nvSpPr>
        <p:spPr>
          <a:xfrm>
            <a:off x="324000" y="1799500"/>
            <a:ext cx="3716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 = {qaybiyaha 3} iyo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24" name="Google Shape;1224;p78"/>
          <p:cNvSpPr txBox="1"/>
          <p:nvPr/>
        </p:nvSpPr>
        <p:spPr>
          <a:xfrm>
            <a:off x="324000" y="2104300"/>
            <a:ext cx="3576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 = {tirooyinka 2 ee isku dhufashada (multiples of 2)}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25" name="Google Shape;1225;p78"/>
          <p:cNvSpPr/>
          <p:nvPr/>
        </p:nvSpPr>
        <p:spPr>
          <a:xfrm>
            <a:off x="4935200" y="1473075"/>
            <a:ext cx="3434100" cy="20550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26" name="Google Shape;1226;p78"/>
          <p:cNvSpPr txBox="1"/>
          <p:nvPr/>
        </p:nvSpPr>
        <p:spPr>
          <a:xfrm>
            <a:off x="4935200" y="1128263"/>
            <a:ext cx="3832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ξ = {1, 2, 3, 4, 5, 6, 7}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27" name="Google Shape;1227;p78"/>
          <p:cNvSpPr/>
          <p:nvPr/>
        </p:nvSpPr>
        <p:spPr>
          <a:xfrm>
            <a:off x="5009875" y="169809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28" name="Google Shape;1228;p78"/>
          <p:cNvSpPr txBox="1"/>
          <p:nvPr/>
        </p:nvSpPr>
        <p:spPr>
          <a:xfrm>
            <a:off x="5140450" y="1649618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29" name="Google Shape;1229;p78"/>
          <p:cNvSpPr/>
          <p:nvPr/>
        </p:nvSpPr>
        <p:spPr>
          <a:xfrm>
            <a:off x="6686275" y="169809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30" name="Google Shape;1230;p78"/>
          <p:cNvSpPr txBox="1"/>
          <p:nvPr/>
        </p:nvSpPr>
        <p:spPr>
          <a:xfrm>
            <a:off x="411480" y="4820365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31" name="Google Shape;1231;p78"/>
          <p:cNvSpPr txBox="1"/>
          <p:nvPr/>
        </p:nvSpPr>
        <p:spPr>
          <a:xfrm>
            <a:off x="5695850" y="2031100"/>
            <a:ext cx="200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32" name="Google Shape;1232;p78"/>
          <p:cNvSpPr txBox="1"/>
          <p:nvPr/>
        </p:nvSpPr>
        <p:spPr>
          <a:xfrm>
            <a:off x="297150" y="2984538"/>
            <a:ext cx="4748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Imisa natiijooyin wadaag ah (common outcomes) ayaa u dhexeeya dhacdada A iyo dhacdada B?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33" name="Google Shape;1233;p78"/>
          <p:cNvSpPr txBox="1"/>
          <p:nvPr/>
        </p:nvSpPr>
        <p:spPr>
          <a:xfrm>
            <a:off x="324000" y="1494700"/>
            <a:ext cx="3716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Halka ay laba dhacdo yihiin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34" name="Google Shape;1234;p78"/>
          <p:cNvSpPr/>
          <p:nvPr/>
        </p:nvSpPr>
        <p:spPr>
          <a:xfrm>
            <a:off x="3195712" y="1321211"/>
            <a:ext cx="1179000" cy="1179000"/>
          </a:xfrm>
          <a:prstGeom prst="ellipse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235" name="Google Shape;1235;p78"/>
          <p:cNvSpPr txBox="1"/>
          <p:nvPr/>
        </p:nvSpPr>
        <p:spPr>
          <a:xfrm>
            <a:off x="3353089" y="1976149"/>
            <a:ext cx="3975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6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36" name="Google Shape;1236;p78"/>
          <p:cNvSpPr/>
          <p:nvPr/>
        </p:nvSpPr>
        <p:spPr>
          <a:xfrm rot="3055103">
            <a:off x="3206201" y="1331419"/>
            <a:ext cx="1158263" cy="1158263"/>
          </a:xfrm>
          <a:prstGeom prst="pie">
            <a:avLst>
              <a:gd fmla="val 13196772" name="adj1"/>
              <a:gd fmla="val 16225322" name="adj2"/>
            </a:avLst>
          </a:prstGeom>
          <a:solidFill>
            <a:srgbClr val="0B5FA5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237" name="Google Shape;1237;p78"/>
          <p:cNvSpPr txBox="1"/>
          <p:nvPr/>
        </p:nvSpPr>
        <p:spPr>
          <a:xfrm>
            <a:off x="3353089" y="1499379"/>
            <a:ext cx="3975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guul</a:t>
            </a:r>
            <a:endParaRPr sz="16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38" name="Google Shape;1238;p78"/>
          <p:cNvSpPr txBox="1"/>
          <p:nvPr/>
        </p:nvSpPr>
        <p:spPr>
          <a:xfrm>
            <a:off x="3821692" y="1369495"/>
            <a:ext cx="438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7</a:t>
            </a:r>
            <a:endParaRPr sz="16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39" name="Google Shape;1239;p78"/>
          <p:cNvSpPr txBox="1"/>
          <p:nvPr/>
        </p:nvSpPr>
        <p:spPr>
          <a:xfrm>
            <a:off x="3861112" y="1976149"/>
            <a:ext cx="438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6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0" name="Google Shape;1240;p78"/>
          <p:cNvSpPr/>
          <p:nvPr/>
        </p:nvSpPr>
        <p:spPr>
          <a:xfrm rot="6174806">
            <a:off x="3206178" y="1331617"/>
            <a:ext cx="1158500" cy="1158500"/>
          </a:xfrm>
          <a:prstGeom prst="pie">
            <a:avLst>
              <a:gd fmla="val 13145506" name="adj1"/>
              <a:gd fmla="val 16225322" name="adj2"/>
            </a:avLst>
          </a:prstGeom>
          <a:solidFill>
            <a:schemeClr val="accent2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241" name="Google Shape;1241;p78"/>
          <p:cNvSpPr/>
          <p:nvPr/>
        </p:nvSpPr>
        <p:spPr>
          <a:xfrm rot="9204902">
            <a:off x="3206265" y="1331637"/>
            <a:ext cx="1158373" cy="1158373"/>
          </a:xfrm>
          <a:prstGeom prst="pie">
            <a:avLst>
              <a:gd fmla="val 13196772" name="adj1"/>
              <a:gd fmla="val 16225322" name="adj2"/>
            </a:avLst>
          </a:prstGeom>
          <a:solidFill>
            <a:schemeClr val="accent3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242" name="Google Shape;1242;p78"/>
          <p:cNvSpPr/>
          <p:nvPr/>
        </p:nvSpPr>
        <p:spPr>
          <a:xfrm rot="-9367403">
            <a:off x="3206180" y="1331625"/>
            <a:ext cx="1158440" cy="1158440"/>
          </a:xfrm>
          <a:prstGeom prst="pie">
            <a:avLst>
              <a:gd fmla="val 13196772" name="adj1"/>
              <a:gd fmla="val 16225322" name="adj2"/>
            </a:avLst>
          </a:prstGeom>
          <a:solidFill>
            <a:schemeClr val="accent6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243" name="Google Shape;1243;p78"/>
          <p:cNvSpPr/>
          <p:nvPr/>
        </p:nvSpPr>
        <p:spPr>
          <a:xfrm rot="-6355134">
            <a:off x="3206116" y="1331729"/>
            <a:ext cx="1158321" cy="1158321"/>
          </a:xfrm>
          <a:prstGeom prst="pie">
            <a:avLst>
              <a:gd fmla="val 13196772" name="adj1"/>
              <a:gd fmla="val 16225322" name="adj2"/>
            </a:avLst>
          </a:prstGeom>
          <a:solidFill>
            <a:schemeClr val="lt2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244" name="Google Shape;1244;p78"/>
          <p:cNvSpPr/>
          <p:nvPr/>
        </p:nvSpPr>
        <p:spPr>
          <a:xfrm rot="-3302521">
            <a:off x="3206145" y="1331972"/>
            <a:ext cx="1158165" cy="1158165"/>
          </a:xfrm>
          <a:prstGeom prst="pie">
            <a:avLst>
              <a:gd fmla="val 13196772" name="adj1"/>
              <a:gd fmla="val 16289109" name="adj2"/>
            </a:avLst>
          </a:prstGeom>
          <a:solidFill>
            <a:srgbClr val="4F7BE8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245" name="Google Shape;1245;p78"/>
          <p:cNvSpPr/>
          <p:nvPr/>
        </p:nvSpPr>
        <p:spPr>
          <a:xfrm rot="-190642">
            <a:off x="3206032" y="1331980"/>
            <a:ext cx="1158281" cy="1158281"/>
          </a:xfrm>
          <a:prstGeom prst="pie">
            <a:avLst>
              <a:gd fmla="val 13196772" name="adj1"/>
              <a:gd fmla="val 16426072" name="adj2"/>
            </a:avLst>
          </a:prstGeom>
          <a:solidFill>
            <a:schemeClr val="accent1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246" name="Google Shape;1246;p78"/>
          <p:cNvSpPr txBox="1"/>
          <p:nvPr/>
        </p:nvSpPr>
        <p:spPr>
          <a:xfrm>
            <a:off x="3937312" y="1958891"/>
            <a:ext cx="438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5</a:t>
            </a:r>
            <a:endParaRPr sz="16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7" name="Google Shape;1247;p78"/>
          <p:cNvSpPr txBox="1"/>
          <p:nvPr/>
        </p:nvSpPr>
        <p:spPr>
          <a:xfrm>
            <a:off x="3346846" y="1956608"/>
            <a:ext cx="438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8" name="Google Shape;1248;p78"/>
          <p:cNvSpPr txBox="1"/>
          <p:nvPr/>
        </p:nvSpPr>
        <p:spPr>
          <a:xfrm>
            <a:off x="3485622" y="1374149"/>
            <a:ext cx="438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9" name="Google Shape;1249;p78"/>
          <p:cNvSpPr txBox="1"/>
          <p:nvPr/>
        </p:nvSpPr>
        <p:spPr>
          <a:xfrm>
            <a:off x="3248931" y="1634866"/>
            <a:ext cx="438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endParaRPr sz="16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0" name="Google Shape;1250;p78"/>
          <p:cNvSpPr txBox="1"/>
          <p:nvPr/>
        </p:nvSpPr>
        <p:spPr>
          <a:xfrm>
            <a:off x="3990576" y="1620617"/>
            <a:ext cx="438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6</a:t>
            </a:r>
            <a:endParaRPr sz="16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1" name="Google Shape;1251;p78"/>
          <p:cNvSpPr txBox="1"/>
          <p:nvPr/>
        </p:nvSpPr>
        <p:spPr>
          <a:xfrm>
            <a:off x="3619754" y="2097387"/>
            <a:ext cx="438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4</a:t>
            </a:r>
            <a:endParaRPr sz="16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252" name="Google Shape;1252;p78"/>
          <p:cNvGrpSpPr/>
          <p:nvPr/>
        </p:nvGrpSpPr>
        <p:grpSpPr>
          <a:xfrm>
            <a:off x="3751391" y="1360069"/>
            <a:ext cx="65279" cy="567946"/>
            <a:chOff x="996050" y="213293"/>
            <a:chExt cx="93900" cy="909732"/>
          </a:xfrm>
        </p:grpSpPr>
        <p:cxnSp>
          <p:nvCxnSpPr>
            <p:cNvPr id="1253" name="Google Shape;1253;p78"/>
            <p:cNvCxnSpPr/>
            <p:nvPr/>
          </p:nvCxnSpPr>
          <p:spPr>
            <a:xfrm rot="10800000">
              <a:off x="1046672" y="213293"/>
              <a:ext cx="0" cy="851400"/>
            </a:xfrm>
            <a:prstGeom prst="straightConnector1">
              <a:avLst/>
            </a:prstGeom>
            <a:noFill/>
            <a:ln cap="flat" cmpd="sng" w="38100">
              <a:solidFill>
                <a:srgbClr val="FFFFFF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254" name="Google Shape;1254;p78"/>
            <p:cNvSpPr/>
            <p:nvPr/>
          </p:nvSpPr>
          <p:spPr>
            <a:xfrm>
              <a:off x="996050" y="1029125"/>
              <a:ext cx="93900" cy="93900"/>
            </a:xfrm>
            <a:prstGeom prst="ellipse">
              <a:avLst/>
            </a:prstGeom>
            <a:solidFill>
              <a:srgbClr val="FFFFFF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55" name="Google Shape;1255;p78"/>
          <p:cNvSpPr txBox="1"/>
          <p:nvPr/>
        </p:nvSpPr>
        <p:spPr>
          <a:xfrm>
            <a:off x="5774400" y="2561400"/>
            <a:ext cx="200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6" name="Google Shape;1256;p78"/>
          <p:cNvSpPr txBox="1"/>
          <p:nvPr/>
        </p:nvSpPr>
        <p:spPr>
          <a:xfrm>
            <a:off x="7146000" y="2028000"/>
            <a:ext cx="200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7" name="Google Shape;1257;p78"/>
          <p:cNvSpPr txBox="1"/>
          <p:nvPr/>
        </p:nvSpPr>
        <p:spPr>
          <a:xfrm>
            <a:off x="7190000" y="2687975"/>
            <a:ext cx="200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8" name="Google Shape;1258;p78"/>
          <p:cNvSpPr txBox="1"/>
          <p:nvPr/>
        </p:nvSpPr>
        <p:spPr>
          <a:xfrm>
            <a:off x="918312" y="4820365"/>
            <a:ext cx="200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9" name="Google Shape;1259;p78"/>
          <p:cNvSpPr txBox="1"/>
          <p:nvPr/>
        </p:nvSpPr>
        <p:spPr>
          <a:xfrm>
            <a:off x="1374444" y="4820365"/>
            <a:ext cx="200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0" name="Google Shape;1260;p78"/>
          <p:cNvSpPr txBox="1"/>
          <p:nvPr/>
        </p:nvSpPr>
        <p:spPr>
          <a:xfrm>
            <a:off x="5353375" y="3963925"/>
            <a:ext cx="3146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Labada goobo waxaa sidaas loo sawiri karaa.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261" name="Google Shape;1261;p78"/>
          <p:cNvCxnSpPr/>
          <p:nvPr/>
        </p:nvCxnSpPr>
        <p:spPr>
          <a:xfrm rot="10800000">
            <a:off x="6768125" y="3594150"/>
            <a:ext cx="7800" cy="3717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62" name="Google Shape;1262;p78"/>
          <p:cNvSpPr txBox="1"/>
          <p:nvPr/>
        </p:nvSpPr>
        <p:spPr>
          <a:xfrm>
            <a:off x="5045550" y="3168100"/>
            <a:ext cx="200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7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3" name="Google Shape;1263;p78"/>
          <p:cNvSpPr txBox="1"/>
          <p:nvPr/>
        </p:nvSpPr>
        <p:spPr>
          <a:xfrm>
            <a:off x="737375" y="3626100"/>
            <a:ext cx="3253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Ma jiraan natiijooyin wadaag ah, maxaa yeelay isgoysku (intersection) waa madhan.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64" name="TextBox 1263"/>
          <p:cNvSpPr txBox="1"/>
          <p:nvPr/>
        </p:nvSpPr>
        <p:spPr>
          <a:xfrm>
            <a:off x="411480" y="4546045"/>
            <a:ext cx="2194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latin typeface="Lexend"/>
              </a:rPr>
              <a:t>Jawaabaha: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7" name="Shape 1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8" name="Google Shape;1268;p79"/>
          <p:cNvSpPr/>
          <p:nvPr/>
        </p:nvSpPr>
        <p:spPr>
          <a:xfrm>
            <a:off x="6305275" y="169809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9" name="Google Shape;1269;p79"/>
          <p:cNvSpPr/>
          <p:nvPr/>
        </p:nvSpPr>
        <p:spPr>
          <a:xfrm>
            <a:off x="5314675" y="169809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70" name="Google Shape;1270;p79"/>
          <p:cNvSpPr/>
          <p:nvPr/>
        </p:nvSpPr>
        <p:spPr>
          <a:xfrm>
            <a:off x="4935200" y="1473075"/>
            <a:ext cx="3434100" cy="20550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71" name="Google Shape;1271;p7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Jaantusyada Venn (Venn diagrams)</a:t>
            </a:r>
            <a:endParaRPr/>
          </a:p>
        </p:txBody>
      </p:sp>
      <p:sp>
        <p:nvSpPr>
          <p:cNvPr id="1272" name="Google Shape;1272;p79"/>
          <p:cNvSpPr txBox="1"/>
          <p:nvPr/>
        </p:nvSpPr>
        <p:spPr>
          <a:xfrm>
            <a:off x="324000" y="759300"/>
            <a:ext cx="8496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Jaantuska Venn (Venn diagram) ayaa loo isticmaali doonaa in lagu matalo meesha muunadda (sample space) ee wareeggan.</a:t>
            </a: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73" name="Google Shape;1273;p79"/>
          <p:cNvSpPr txBox="1"/>
          <p:nvPr/>
        </p:nvSpPr>
        <p:spPr>
          <a:xfrm>
            <a:off x="1425144" y="4482540"/>
            <a:ext cx="1932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 = {xitaa (even)} iyo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74" name="Google Shape;1274;p79"/>
          <p:cNvSpPr txBox="1"/>
          <p:nvPr/>
        </p:nvSpPr>
        <p:spPr>
          <a:xfrm>
            <a:off x="324000" y="2104300"/>
            <a:ext cx="2418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 = {tirooyinka 4-ka (multiples of 4)}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75" name="Google Shape;1275;p79"/>
          <p:cNvSpPr txBox="1"/>
          <p:nvPr/>
        </p:nvSpPr>
        <p:spPr>
          <a:xfrm>
            <a:off x="4935200" y="1128263"/>
            <a:ext cx="3832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ξ = {1, 2, 3, 4, 5, 6, 7, 8}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76" name="Google Shape;1276;p79"/>
          <p:cNvSpPr txBox="1"/>
          <p:nvPr/>
        </p:nvSpPr>
        <p:spPr>
          <a:xfrm>
            <a:off x="411480" y="4482540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77" name="Google Shape;1277;p79"/>
          <p:cNvSpPr txBox="1"/>
          <p:nvPr/>
        </p:nvSpPr>
        <p:spPr>
          <a:xfrm>
            <a:off x="918312" y="4482540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78" name="Google Shape;1278;p79"/>
          <p:cNvSpPr txBox="1"/>
          <p:nvPr/>
        </p:nvSpPr>
        <p:spPr>
          <a:xfrm>
            <a:off x="5893836" y="4482540"/>
            <a:ext cx="200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79" name="Google Shape;1279;p79"/>
          <p:cNvSpPr txBox="1"/>
          <p:nvPr/>
        </p:nvSpPr>
        <p:spPr>
          <a:xfrm>
            <a:off x="297150" y="2984550"/>
            <a:ext cx="4131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Immisa ka mid ah natiijooyinka ayaa kaliya ku jira dhacdada B?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80" name="Google Shape;1280;p79"/>
          <p:cNvSpPr txBox="1"/>
          <p:nvPr/>
        </p:nvSpPr>
        <p:spPr>
          <a:xfrm>
            <a:off x="737375" y="3626100"/>
            <a:ext cx="4351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Dhammaan natiijooyinka dhacdada B waxay sidoo kale yihiin natiijooyinka dhacdada A, marka ma jiraan natiijooyin kaliya ku jira dhacdada B.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81" name="Google Shape;1281;p79"/>
          <p:cNvSpPr txBox="1"/>
          <p:nvPr/>
        </p:nvSpPr>
        <p:spPr>
          <a:xfrm>
            <a:off x="324000" y="1494700"/>
            <a:ext cx="2684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Halka laba dhacdo ay yihiin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82" name="Google Shape;1282;p79"/>
          <p:cNvSpPr txBox="1"/>
          <p:nvPr/>
        </p:nvSpPr>
        <p:spPr>
          <a:xfrm>
            <a:off x="6806100" y="4482540"/>
            <a:ext cx="200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83" name="Google Shape;1283;p79"/>
          <p:cNvSpPr txBox="1"/>
          <p:nvPr/>
        </p:nvSpPr>
        <p:spPr>
          <a:xfrm>
            <a:off x="3613176" y="4482540"/>
            <a:ext cx="200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84" name="Google Shape;1284;p79"/>
          <p:cNvSpPr txBox="1"/>
          <p:nvPr/>
        </p:nvSpPr>
        <p:spPr>
          <a:xfrm>
            <a:off x="4069308" y="4482540"/>
            <a:ext cx="200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85" name="Google Shape;1285;p79"/>
          <p:cNvSpPr txBox="1"/>
          <p:nvPr/>
        </p:nvSpPr>
        <p:spPr>
          <a:xfrm>
            <a:off x="4525440" y="4482540"/>
            <a:ext cx="200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86" name="Google Shape;1286;p79"/>
          <p:cNvSpPr txBox="1"/>
          <p:nvPr/>
        </p:nvSpPr>
        <p:spPr>
          <a:xfrm>
            <a:off x="6349968" y="4482540"/>
            <a:ext cx="200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87" name="Google Shape;1287;p79"/>
          <p:cNvSpPr txBox="1"/>
          <p:nvPr/>
        </p:nvSpPr>
        <p:spPr>
          <a:xfrm>
            <a:off x="5437704" y="4482540"/>
            <a:ext cx="200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7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88" name="Google Shape;1288;p79"/>
          <p:cNvSpPr txBox="1"/>
          <p:nvPr/>
        </p:nvSpPr>
        <p:spPr>
          <a:xfrm>
            <a:off x="4981572" y="4482540"/>
            <a:ext cx="200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8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289" name="Google Shape;1289;p79"/>
          <p:cNvGrpSpPr/>
          <p:nvPr/>
        </p:nvGrpSpPr>
        <p:grpSpPr>
          <a:xfrm>
            <a:off x="2988000" y="1105200"/>
            <a:ext cx="1629000" cy="1630699"/>
            <a:chOff x="3052866" y="1152101"/>
            <a:chExt cx="1629000" cy="1630699"/>
          </a:xfrm>
        </p:grpSpPr>
        <p:sp>
          <p:nvSpPr>
            <p:cNvPr id="1290" name="Google Shape;1290;p79"/>
            <p:cNvSpPr txBox="1"/>
            <p:nvPr/>
          </p:nvSpPr>
          <p:spPr>
            <a:xfrm>
              <a:off x="3353089" y="1976149"/>
              <a:ext cx="3975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91" name="Google Shape;1291;p79"/>
            <p:cNvSpPr txBox="1"/>
            <p:nvPr/>
          </p:nvSpPr>
          <p:spPr>
            <a:xfrm>
              <a:off x="3353089" y="1499379"/>
              <a:ext cx="397500" cy="677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guul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1292" name="Google Shape;1292;p79"/>
            <p:cNvGrpSpPr/>
            <p:nvPr/>
          </p:nvGrpSpPr>
          <p:grpSpPr>
            <a:xfrm>
              <a:off x="3751391" y="1360069"/>
              <a:ext cx="65279" cy="567946"/>
              <a:chOff x="996050" y="213293"/>
              <a:chExt cx="93900" cy="909732"/>
            </a:xfrm>
          </p:grpSpPr>
          <p:cxnSp>
            <p:nvCxnSpPr>
              <p:cNvPr id="1293" name="Google Shape;1293;p79"/>
              <p:cNvCxnSpPr/>
              <p:nvPr/>
            </p:nvCxnSpPr>
            <p:spPr>
              <a:xfrm rot="10800000">
                <a:off x="1046672" y="213293"/>
                <a:ext cx="0" cy="8514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FFFFFF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sp>
            <p:nvSpPr>
              <p:cNvPr id="1294" name="Google Shape;1294;p79"/>
              <p:cNvSpPr/>
              <p:nvPr/>
            </p:nvSpPr>
            <p:spPr>
              <a:xfrm>
                <a:off x="996050" y="1029125"/>
                <a:ext cx="93900" cy="93900"/>
              </a:xfrm>
              <a:prstGeom prst="ellipse">
                <a:avLst/>
              </a:prstGeom>
              <a:solidFill>
                <a:srgbClr val="FFFFFF"/>
              </a:solidFill>
              <a:ln cap="flat" cmpd="sng" w="9525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95" name="Google Shape;1295;p79"/>
            <p:cNvGrpSpPr/>
            <p:nvPr/>
          </p:nvGrpSpPr>
          <p:grpSpPr>
            <a:xfrm>
              <a:off x="3052866" y="1152101"/>
              <a:ext cx="1629000" cy="1630699"/>
              <a:chOff x="3052866" y="1152101"/>
              <a:chExt cx="1629000" cy="1630699"/>
            </a:xfrm>
          </p:grpSpPr>
          <p:sp>
            <p:nvSpPr>
              <p:cNvPr id="1296" name="Google Shape;1296;p79"/>
              <p:cNvSpPr/>
              <p:nvPr/>
            </p:nvSpPr>
            <p:spPr>
              <a:xfrm rot="-190642">
                <a:off x="3289660" y="1389274"/>
                <a:ext cx="1158281" cy="1177201"/>
              </a:xfrm>
              <a:prstGeom prst="pie">
                <a:avLst>
                  <a:gd fmla="val 13746248" name="adj1"/>
                  <a:gd fmla="val 16374702" name="adj2"/>
                </a:avLst>
              </a:prstGeom>
              <a:solidFill>
                <a:schemeClr val="accent1"/>
              </a:solidFill>
              <a:ln cap="flat" cmpd="sng" w="3810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7" name="Google Shape;1297;p79"/>
              <p:cNvSpPr/>
              <p:nvPr/>
            </p:nvSpPr>
            <p:spPr>
              <a:xfrm rot="-3302521">
                <a:off x="3287318" y="1397318"/>
                <a:ext cx="1158165" cy="1158165"/>
              </a:xfrm>
              <a:prstGeom prst="pie">
                <a:avLst>
                  <a:gd fmla="val 14107449" name="adj1"/>
                  <a:gd fmla="val 16830193" name="adj2"/>
                </a:avLst>
              </a:prstGeom>
              <a:solidFill>
                <a:srgbClr val="4F7BE8"/>
              </a:solidFill>
              <a:ln cap="flat" cmpd="sng" w="3810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8" name="Google Shape;1298;p79"/>
              <p:cNvSpPr/>
              <p:nvPr/>
            </p:nvSpPr>
            <p:spPr>
              <a:xfrm rot="-6355134">
                <a:off x="3290240" y="1393040"/>
                <a:ext cx="1158321" cy="1158321"/>
              </a:xfrm>
              <a:prstGeom prst="pie">
                <a:avLst>
                  <a:gd fmla="val 14472816" name="adj1"/>
                  <a:gd fmla="val 17158300" name="adj2"/>
                </a:avLst>
              </a:prstGeom>
              <a:solidFill>
                <a:schemeClr val="lt2"/>
              </a:solidFill>
              <a:ln cap="flat" cmpd="sng" w="3810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9" name="Google Shape;1299;p79"/>
              <p:cNvSpPr/>
              <p:nvPr/>
            </p:nvSpPr>
            <p:spPr>
              <a:xfrm rot="-9367403">
                <a:off x="3288080" y="1390880"/>
                <a:ext cx="1158440" cy="1158440"/>
              </a:xfrm>
              <a:prstGeom prst="pie">
                <a:avLst>
                  <a:gd fmla="val 14762398" name="adj1"/>
                  <a:gd fmla="val 17482518" name="adj2"/>
                </a:avLst>
              </a:prstGeom>
              <a:solidFill>
                <a:schemeClr val="accent6"/>
              </a:solidFill>
              <a:ln cap="flat" cmpd="sng" w="3810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0" name="Google Shape;1300;p79"/>
              <p:cNvSpPr/>
              <p:nvPr/>
            </p:nvSpPr>
            <p:spPr>
              <a:xfrm rot="9204902">
                <a:off x="3290364" y="1393164"/>
                <a:ext cx="1158373" cy="1158373"/>
              </a:xfrm>
              <a:prstGeom prst="pie">
                <a:avLst>
                  <a:gd fmla="val 15105642" name="adj1"/>
                  <a:gd fmla="val 17802654" name="adj2"/>
                </a:avLst>
              </a:prstGeom>
              <a:solidFill>
                <a:schemeClr val="accent3"/>
              </a:solidFill>
              <a:ln cap="flat" cmpd="sng" w="3810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1" name="Google Shape;1301;p79"/>
              <p:cNvSpPr/>
              <p:nvPr/>
            </p:nvSpPr>
            <p:spPr>
              <a:xfrm rot="6174806">
                <a:off x="3291825" y="1390574"/>
                <a:ext cx="1158500" cy="1155082"/>
              </a:xfrm>
              <a:prstGeom prst="pie">
                <a:avLst>
                  <a:gd fmla="val 15467257" name="adj1"/>
                  <a:gd fmla="val 18168522" name="adj2"/>
                </a:avLst>
              </a:prstGeom>
              <a:solidFill>
                <a:schemeClr val="accent2"/>
              </a:solidFill>
              <a:ln cap="flat" cmpd="sng" w="3810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2" name="Google Shape;1302;p79"/>
              <p:cNvSpPr/>
              <p:nvPr/>
            </p:nvSpPr>
            <p:spPr>
              <a:xfrm rot="3059552">
                <a:off x="3288263" y="1387498"/>
                <a:ext cx="1158206" cy="1158206"/>
              </a:xfrm>
              <a:prstGeom prst="pie">
                <a:avLst>
                  <a:gd fmla="val 15871036" name="adj1"/>
                  <a:gd fmla="val 18578265" name="adj2"/>
                </a:avLst>
              </a:prstGeom>
              <a:solidFill>
                <a:srgbClr val="0B5FA5"/>
              </a:solidFill>
              <a:ln cap="flat" cmpd="sng" w="3810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3" name="Google Shape;1303;p79"/>
              <p:cNvSpPr/>
              <p:nvPr/>
            </p:nvSpPr>
            <p:spPr>
              <a:xfrm rot="3059552">
                <a:off x="3288263" y="1387498"/>
                <a:ext cx="1158206" cy="1158206"/>
              </a:xfrm>
              <a:prstGeom prst="pie">
                <a:avLst>
                  <a:gd fmla="val 13147739" name="adj1"/>
                  <a:gd fmla="val 15865375" name="adj2"/>
                </a:avLst>
              </a:prstGeom>
              <a:solidFill>
                <a:srgbClr val="71EEFD"/>
              </a:solidFill>
              <a:ln cap="flat" cmpd="sng" w="3810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304" name="Google Shape;1304;p79"/>
            <p:cNvSpPr/>
            <p:nvPr/>
          </p:nvSpPr>
          <p:spPr>
            <a:xfrm>
              <a:off x="3836526" y="1941242"/>
              <a:ext cx="65100" cy="58800"/>
            </a:xfrm>
            <a:prstGeom prst="ellipse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305" name="Google Shape;1305;p79"/>
            <p:cNvGrpSpPr/>
            <p:nvPr/>
          </p:nvGrpSpPr>
          <p:grpSpPr>
            <a:xfrm>
              <a:off x="3380200" y="1447827"/>
              <a:ext cx="968560" cy="1041457"/>
              <a:chOff x="3380200" y="2743227"/>
              <a:chExt cx="968560" cy="1041457"/>
            </a:xfrm>
          </p:grpSpPr>
          <p:sp>
            <p:nvSpPr>
              <p:cNvPr id="1306" name="Google Shape;1306;p79"/>
              <p:cNvSpPr txBox="1"/>
              <p:nvPr/>
            </p:nvSpPr>
            <p:spPr>
              <a:xfrm flipH="1">
                <a:off x="3897193" y="2743227"/>
                <a:ext cx="280800" cy="320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>
                    <a:latin typeface="Lexend"/>
                    <a:ea typeface="Lexend"/>
                    <a:cs typeface="Lexend"/>
                    <a:sym typeface="Lexend"/>
                  </a:rPr>
                  <a:t>8</a:t>
                </a:r>
                <a:endParaRPr sz="16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307" name="Google Shape;1307;p79"/>
              <p:cNvSpPr txBox="1"/>
              <p:nvPr/>
            </p:nvSpPr>
            <p:spPr>
              <a:xfrm flipH="1">
                <a:off x="4067960" y="2947157"/>
                <a:ext cx="280800" cy="320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>
                    <a:solidFill>
                      <a:schemeClr val="lt1"/>
                    </a:solidFill>
                    <a:latin typeface="Lexend"/>
                    <a:ea typeface="Lexend"/>
                    <a:cs typeface="Lexend"/>
                    <a:sym typeface="Lexend"/>
                  </a:rPr>
                  <a:t>7</a:t>
                </a:r>
                <a:endParaRPr sz="16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308" name="Google Shape;1308;p79"/>
              <p:cNvSpPr txBox="1"/>
              <p:nvPr/>
            </p:nvSpPr>
            <p:spPr>
              <a:xfrm flipH="1">
                <a:off x="4067960" y="3242199"/>
                <a:ext cx="280800" cy="320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>
                    <a:solidFill>
                      <a:schemeClr val="lt1"/>
                    </a:solidFill>
                    <a:latin typeface="Lexend"/>
                    <a:ea typeface="Lexend"/>
                    <a:cs typeface="Lexend"/>
                    <a:sym typeface="Lexend"/>
                  </a:rPr>
                  <a:t>6</a:t>
                </a:r>
                <a:endParaRPr sz="16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309" name="Google Shape;1309;p79"/>
              <p:cNvSpPr txBox="1"/>
              <p:nvPr/>
            </p:nvSpPr>
            <p:spPr>
              <a:xfrm flipH="1">
                <a:off x="3864748" y="3463984"/>
                <a:ext cx="280800" cy="320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>
                    <a:solidFill>
                      <a:schemeClr val="lt1"/>
                    </a:solidFill>
                    <a:latin typeface="Lexend"/>
                    <a:ea typeface="Lexend"/>
                    <a:cs typeface="Lexend"/>
                    <a:sym typeface="Lexend"/>
                  </a:rPr>
                  <a:t>5</a:t>
                </a:r>
                <a:endParaRPr sz="16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310" name="Google Shape;1310;p79"/>
              <p:cNvSpPr txBox="1"/>
              <p:nvPr/>
            </p:nvSpPr>
            <p:spPr>
              <a:xfrm>
                <a:off x="3550968" y="2743227"/>
                <a:ext cx="280800" cy="320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>
                    <a:latin typeface="Lexend"/>
                    <a:ea typeface="Lexend"/>
                    <a:cs typeface="Lexend"/>
                    <a:sym typeface="Lexend"/>
                  </a:rPr>
                  <a:t>1</a:t>
                </a:r>
                <a:endParaRPr sz="16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311" name="Google Shape;1311;p79"/>
              <p:cNvSpPr txBox="1"/>
              <p:nvPr/>
            </p:nvSpPr>
            <p:spPr>
              <a:xfrm>
                <a:off x="3380200" y="2947157"/>
                <a:ext cx="280800" cy="320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>
                    <a:solidFill>
                      <a:schemeClr val="lt1"/>
                    </a:solidFill>
                    <a:latin typeface="Lexend"/>
                    <a:ea typeface="Lexend"/>
                    <a:cs typeface="Lexend"/>
                    <a:sym typeface="Lexend"/>
                  </a:rPr>
                  <a:t>2</a:t>
                </a:r>
                <a:endParaRPr sz="16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312" name="Google Shape;1312;p79"/>
              <p:cNvSpPr txBox="1"/>
              <p:nvPr/>
            </p:nvSpPr>
            <p:spPr>
              <a:xfrm>
                <a:off x="3380200" y="3242199"/>
                <a:ext cx="280800" cy="320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>
                    <a:latin typeface="Lexend"/>
                    <a:ea typeface="Lexend"/>
                    <a:cs typeface="Lexend"/>
                    <a:sym typeface="Lexend"/>
                  </a:rPr>
                  <a:t>3</a:t>
                </a:r>
                <a:endParaRPr sz="16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313" name="Google Shape;1313;p79"/>
              <p:cNvSpPr txBox="1"/>
              <p:nvPr/>
            </p:nvSpPr>
            <p:spPr>
              <a:xfrm>
                <a:off x="3583413" y="3463984"/>
                <a:ext cx="280800" cy="320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>
                    <a:solidFill>
                      <a:schemeClr val="lt1"/>
                    </a:solidFill>
                    <a:latin typeface="Lexend"/>
                    <a:ea typeface="Lexend"/>
                    <a:cs typeface="Lexend"/>
                    <a:sym typeface="Lexend"/>
                  </a:rPr>
                  <a:t>4</a:t>
                </a:r>
                <a:endParaRPr sz="16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grpSp>
          <p:nvGrpSpPr>
            <p:cNvPr id="1314" name="Google Shape;1314;p79"/>
            <p:cNvGrpSpPr/>
            <p:nvPr/>
          </p:nvGrpSpPr>
          <p:grpSpPr>
            <a:xfrm>
              <a:off x="3827645" y="1406493"/>
              <a:ext cx="65279" cy="597694"/>
              <a:chOff x="996050" y="213293"/>
              <a:chExt cx="93900" cy="909732"/>
            </a:xfrm>
          </p:grpSpPr>
          <p:cxnSp>
            <p:nvCxnSpPr>
              <p:cNvPr id="1315" name="Google Shape;1315;p79"/>
              <p:cNvCxnSpPr/>
              <p:nvPr/>
            </p:nvCxnSpPr>
            <p:spPr>
              <a:xfrm rot="10800000">
                <a:off x="1046672" y="213293"/>
                <a:ext cx="0" cy="8514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FFFFFF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sp>
            <p:nvSpPr>
              <p:cNvPr id="1316" name="Google Shape;1316;p79"/>
              <p:cNvSpPr/>
              <p:nvPr/>
            </p:nvSpPr>
            <p:spPr>
              <a:xfrm>
                <a:off x="996050" y="1029125"/>
                <a:ext cx="93900" cy="93900"/>
              </a:xfrm>
              <a:prstGeom prst="ellipse">
                <a:avLst/>
              </a:prstGeom>
              <a:solidFill>
                <a:srgbClr val="FFFFFF"/>
              </a:solidFill>
              <a:ln cap="flat" cmpd="sng" w="9525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317" name="TextBox 1316"/>
          <p:cNvSpPr txBox="1"/>
          <p:nvPr/>
        </p:nvSpPr>
        <p:spPr>
          <a:xfrm>
            <a:off x="411480" y="4208220"/>
            <a:ext cx="2194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latin typeface="Lexend"/>
              </a:rPr>
              <a:t>Jawaabaha: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0" name="Shape 1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1" name="Google Shape;1321;p80"/>
          <p:cNvSpPr/>
          <p:nvPr/>
        </p:nvSpPr>
        <p:spPr>
          <a:xfrm>
            <a:off x="5314675" y="169809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22" name="Google Shape;1322;p80"/>
          <p:cNvSpPr/>
          <p:nvPr/>
        </p:nvSpPr>
        <p:spPr>
          <a:xfrm>
            <a:off x="4935200" y="1473075"/>
            <a:ext cx="3434100" cy="20550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23" name="Google Shape;1323;p80"/>
          <p:cNvSpPr/>
          <p:nvPr/>
        </p:nvSpPr>
        <p:spPr>
          <a:xfrm>
            <a:off x="6084966" y="2097548"/>
            <a:ext cx="796200" cy="79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24" name="Google Shape;1324;p8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Jaantusyada Venn (Venn diagrams)</a:t>
            </a:r>
            <a:endParaRPr/>
          </a:p>
        </p:txBody>
      </p:sp>
      <p:sp>
        <p:nvSpPr>
          <p:cNvPr id="1325" name="Google Shape;1325;p80"/>
          <p:cNvSpPr txBox="1"/>
          <p:nvPr/>
        </p:nvSpPr>
        <p:spPr>
          <a:xfrm>
            <a:off x="324000" y="759300"/>
            <a:ext cx="8496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Jaantuska Venn (Venn diagram) ayaa loo isticmaali doonaa in lagu matalo meesha muunadda (sample space) ee wareeggan.</a:t>
            </a: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26" name="Google Shape;1326;p80"/>
          <p:cNvSpPr txBox="1"/>
          <p:nvPr/>
        </p:nvSpPr>
        <p:spPr>
          <a:xfrm>
            <a:off x="411480" y="4820365"/>
            <a:ext cx="2096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 = {xitaa (even)} iyo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27" name="Google Shape;1327;p80"/>
          <p:cNvSpPr txBox="1"/>
          <p:nvPr/>
        </p:nvSpPr>
        <p:spPr>
          <a:xfrm>
            <a:off x="324000" y="2104300"/>
            <a:ext cx="226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 = {tirooyinka 4-ka (multiples of 4)}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28" name="Google Shape;1328;p80"/>
          <p:cNvSpPr txBox="1"/>
          <p:nvPr/>
        </p:nvSpPr>
        <p:spPr>
          <a:xfrm>
            <a:off x="4935200" y="1128263"/>
            <a:ext cx="3832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ξ = {1, 2, 3, 4, 5, 6, 7, 8}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29" name="Google Shape;1329;p80"/>
          <p:cNvSpPr txBox="1"/>
          <p:nvPr/>
        </p:nvSpPr>
        <p:spPr>
          <a:xfrm>
            <a:off x="5369050" y="1649618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30" name="Google Shape;1330;p80"/>
          <p:cNvSpPr txBox="1"/>
          <p:nvPr/>
        </p:nvSpPr>
        <p:spPr>
          <a:xfrm>
            <a:off x="6256800" y="1852200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31" name="Google Shape;1331;p80"/>
          <p:cNvSpPr txBox="1"/>
          <p:nvPr/>
        </p:nvSpPr>
        <p:spPr>
          <a:xfrm>
            <a:off x="5168950" y="3101400"/>
            <a:ext cx="200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32" name="Google Shape;1332;p80"/>
          <p:cNvSpPr txBox="1"/>
          <p:nvPr/>
        </p:nvSpPr>
        <p:spPr>
          <a:xfrm>
            <a:off x="297150" y="2984550"/>
            <a:ext cx="4131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Immisa ka mid ah natiijooyinka ayaa kaliya ku jira dhacdada B?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33" name="Google Shape;1333;p80"/>
          <p:cNvSpPr txBox="1"/>
          <p:nvPr/>
        </p:nvSpPr>
        <p:spPr>
          <a:xfrm>
            <a:off x="324000" y="1494700"/>
            <a:ext cx="2563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Halka laba dhacdo ay yihiin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34" name="Google Shape;1334;p80"/>
          <p:cNvSpPr txBox="1"/>
          <p:nvPr/>
        </p:nvSpPr>
        <p:spPr>
          <a:xfrm>
            <a:off x="6545975" y="3188650"/>
            <a:ext cx="200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35" name="Google Shape;1335;p80"/>
          <p:cNvSpPr txBox="1"/>
          <p:nvPr/>
        </p:nvSpPr>
        <p:spPr>
          <a:xfrm>
            <a:off x="5764925" y="1928025"/>
            <a:ext cx="200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36" name="Google Shape;1336;p80"/>
          <p:cNvSpPr txBox="1"/>
          <p:nvPr/>
        </p:nvSpPr>
        <p:spPr>
          <a:xfrm>
            <a:off x="6508550" y="2119600"/>
            <a:ext cx="200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37" name="Google Shape;1337;p80"/>
          <p:cNvSpPr txBox="1"/>
          <p:nvPr/>
        </p:nvSpPr>
        <p:spPr>
          <a:xfrm>
            <a:off x="5832350" y="2561400"/>
            <a:ext cx="200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38" name="Google Shape;1338;p80"/>
          <p:cNvSpPr txBox="1"/>
          <p:nvPr/>
        </p:nvSpPr>
        <p:spPr>
          <a:xfrm>
            <a:off x="3219744" y="4820365"/>
            <a:ext cx="200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39" name="Google Shape;1339;p80"/>
          <p:cNvSpPr txBox="1"/>
          <p:nvPr/>
        </p:nvSpPr>
        <p:spPr>
          <a:xfrm>
            <a:off x="2763612" y="4820365"/>
            <a:ext cx="200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7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40" name="Google Shape;1340;p80"/>
          <p:cNvSpPr txBox="1"/>
          <p:nvPr/>
        </p:nvSpPr>
        <p:spPr>
          <a:xfrm>
            <a:off x="6552200" y="2561400"/>
            <a:ext cx="200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8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41" name="Google Shape;1341;p80"/>
          <p:cNvSpPr txBox="1"/>
          <p:nvPr/>
        </p:nvSpPr>
        <p:spPr>
          <a:xfrm>
            <a:off x="5353375" y="3963925"/>
            <a:ext cx="3146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Labada goobo waxaa sidaas darteed loo sawiri karaa sidan.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342" name="Google Shape;1342;p80"/>
          <p:cNvCxnSpPr/>
          <p:nvPr/>
        </p:nvCxnSpPr>
        <p:spPr>
          <a:xfrm rot="10800000">
            <a:off x="6768125" y="3594150"/>
            <a:ext cx="7800" cy="3717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43" name="Google Shape;1343;p80"/>
          <p:cNvSpPr txBox="1"/>
          <p:nvPr/>
        </p:nvSpPr>
        <p:spPr>
          <a:xfrm>
            <a:off x="737375" y="3626100"/>
            <a:ext cx="43596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Dhammaan natiijooyinka dhacdada B waxay sidoo kale yihiin natiijooyinka dhacdada A, marka ma jiraan natiijooyin kaliya ku jira dhacdada B.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grpSp>
        <p:nvGrpSpPr>
          <p:cNvPr id="1344" name="Google Shape;1344;p80"/>
          <p:cNvGrpSpPr/>
          <p:nvPr/>
        </p:nvGrpSpPr>
        <p:grpSpPr>
          <a:xfrm>
            <a:off x="2988000" y="1105200"/>
            <a:ext cx="1629000" cy="1630699"/>
            <a:chOff x="3052866" y="1152101"/>
            <a:chExt cx="1629000" cy="1630699"/>
          </a:xfrm>
        </p:grpSpPr>
        <p:sp>
          <p:nvSpPr>
            <p:cNvPr id="1345" name="Google Shape;1345;p80"/>
            <p:cNvSpPr txBox="1"/>
            <p:nvPr/>
          </p:nvSpPr>
          <p:spPr>
            <a:xfrm>
              <a:off x="3353089" y="1976149"/>
              <a:ext cx="3975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46" name="Google Shape;1346;p80"/>
            <p:cNvSpPr txBox="1"/>
            <p:nvPr/>
          </p:nvSpPr>
          <p:spPr>
            <a:xfrm>
              <a:off x="3353089" y="1499379"/>
              <a:ext cx="397500" cy="677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guul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1347" name="Google Shape;1347;p80"/>
            <p:cNvGrpSpPr/>
            <p:nvPr/>
          </p:nvGrpSpPr>
          <p:grpSpPr>
            <a:xfrm>
              <a:off x="3751391" y="1360069"/>
              <a:ext cx="65279" cy="567946"/>
              <a:chOff x="996050" y="213293"/>
              <a:chExt cx="93900" cy="909732"/>
            </a:xfrm>
          </p:grpSpPr>
          <p:cxnSp>
            <p:nvCxnSpPr>
              <p:cNvPr id="1348" name="Google Shape;1348;p80"/>
              <p:cNvCxnSpPr/>
              <p:nvPr/>
            </p:nvCxnSpPr>
            <p:spPr>
              <a:xfrm rot="10800000">
                <a:off x="1046672" y="213293"/>
                <a:ext cx="0" cy="8514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FFFFFF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sp>
            <p:nvSpPr>
              <p:cNvPr id="1349" name="Google Shape;1349;p80"/>
              <p:cNvSpPr/>
              <p:nvPr/>
            </p:nvSpPr>
            <p:spPr>
              <a:xfrm>
                <a:off x="996050" y="1029125"/>
                <a:ext cx="93900" cy="93900"/>
              </a:xfrm>
              <a:prstGeom prst="ellipse">
                <a:avLst/>
              </a:prstGeom>
              <a:solidFill>
                <a:srgbClr val="FFFFFF"/>
              </a:solidFill>
              <a:ln cap="flat" cmpd="sng" w="9525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350" name="Google Shape;1350;p80"/>
            <p:cNvGrpSpPr/>
            <p:nvPr/>
          </p:nvGrpSpPr>
          <p:grpSpPr>
            <a:xfrm>
              <a:off x="3052866" y="1152101"/>
              <a:ext cx="1629000" cy="1630699"/>
              <a:chOff x="3052866" y="1152101"/>
              <a:chExt cx="1629000" cy="1630699"/>
            </a:xfrm>
          </p:grpSpPr>
          <p:sp>
            <p:nvSpPr>
              <p:cNvPr id="1351" name="Google Shape;1351;p80"/>
              <p:cNvSpPr/>
              <p:nvPr/>
            </p:nvSpPr>
            <p:spPr>
              <a:xfrm rot="-190642">
                <a:off x="3289660" y="1389274"/>
                <a:ext cx="1158281" cy="1177201"/>
              </a:xfrm>
              <a:prstGeom prst="pie">
                <a:avLst>
                  <a:gd fmla="val 13746248" name="adj1"/>
                  <a:gd fmla="val 16374702" name="adj2"/>
                </a:avLst>
              </a:prstGeom>
              <a:solidFill>
                <a:schemeClr val="accent1"/>
              </a:solidFill>
              <a:ln cap="flat" cmpd="sng" w="3810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2" name="Google Shape;1352;p80"/>
              <p:cNvSpPr/>
              <p:nvPr/>
            </p:nvSpPr>
            <p:spPr>
              <a:xfrm rot="-3302521">
                <a:off x="3287318" y="1397318"/>
                <a:ext cx="1158165" cy="1158165"/>
              </a:xfrm>
              <a:prstGeom prst="pie">
                <a:avLst>
                  <a:gd fmla="val 14107449" name="adj1"/>
                  <a:gd fmla="val 16830193" name="adj2"/>
                </a:avLst>
              </a:prstGeom>
              <a:solidFill>
                <a:srgbClr val="4F7BE8"/>
              </a:solidFill>
              <a:ln cap="flat" cmpd="sng" w="3810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3" name="Google Shape;1353;p80"/>
              <p:cNvSpPr/>
              <p:nvPr/>
            </p:nvSpPr>
            <p:spPr>
              <a:xfrm rot="-6355134">
                <a:off x="3290240" y="1393040"/>
                <a:ext cx="1158321" cy="1158321"/>
              </a:xfrm>
              <a:prstGeom prst="pie">
                <a:avLst>
                  <a:gd fmla="val 14472816" name="adj1"/>
                  <a:gd fmla="val 17158300" name="adj2"/>
                </a:avLst>
              </a:prstGeom>
              <a:solidFill>
                <a:schemeClr val="lt2"/>
              </a:solidFill>
              <a:ln cap="flat" cmpd="sng" w="3810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4" name="Google Shape;1354;p80"/>
              <p:cNvSpPr/>
              <p:nvPr/>
            </p:nvSpPr>
            <p:spPr>
              <a:xfrm rot="-9367403">
                <a:off x="3288080" y="1390880"/>
                <a:ext cx="1158440" cy="1158440"/>
              </a:xfrm>
              <a:prstGeom prst="pie">
                <a:avLst>
                  <a:gd fmla="val 14762398" name="adj1"/>
                  <a:gd fmla="val 17482518" name="adj2"/>
                </a:avLst>
              </a:prstGeom>
              <a:solidFill>
                <a:schemeClr val="accent6"/>
              </a:solidFill>
              <a:ln cap="flat" cmpd="sng" w="3810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5" name="Google Shape;1355;p80"/>
              <p:cNvSpPr/>
              <p:nvPr/>
            </p:nvSpPr>
            <p:spPr>
              <a:xfrm rot="9204902">
                <a:off x="3290364" y="1393164"/>
                <a:ext cx="1158373" cy="1158373"/>
              </a:xfrm>
              <a:prstGeom prst="pie">
                <a:avLst>
                  <a:gd fmla="val 15105642" name="adj1"/>
                  <a:gd fmla="val 17802654" name="adj2"/>
                </a:avLst>
              </a:prstGeom>
              <a:solidFill>
                <a:schemeClr val="accent3"/>
              </a:solidFill>
              <a:ln cap="flat" cmpd="sng" w="3810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6" name="Google Shape;1356;p80"/>
              <p:cNvSpPr/>
              <p:nvPr/>
            </p:nvSpPr>
            <p:spPr>
              <a:xfrm rot="6174806">
                <a:off x="3291825" y="1390574"/>
                <a:ext cx="1158500" cy="1155082"/>
              </a:xfrm>
              <a:prstGeom prst="pie">
                <a:avLst>
                  <a:gd fmla="val 15467257" name="adj1"/>
                  <a:gd fmla="val 18168522" name="adj2"/>
                </a:avLst>
              </a:prstGeom>
              <a:solidFill>
                <a:schemeClr val="accent2"/>
              </a:solidFill>
              <a:ln cap="flat" cmpd="sng" w="3810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7" name="Google Shape;1357;p80"/>
              <p:cNvSpPr/>
              <p:nvPr/>
            </p:nvSpPr>
            <p:spPr>
              <a:xfrm rot="3059552">
                <a:off x="3288263" y="1387498"/>
                <a:ext cx="1158206" cy="1158206"/>
              </a:xfrm>
              <a:prstGeom prst="pie">
                <a:avLst>
                  <a:gd fmla="val 15871036" name="adj1"/>
                  <a:gd fmla="val 18578265" name="adj2"/>
                </a:avLst>
              </a:prstGeom>
              <a:solidFill>
                <a:srgbClr val="0B5FA5"/>
              </a:solidFill>
              <a:ln cap="flat" cmpd="sng" w="3810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8" name="Google Shape;1358;p80"/>
              <p:cNvSpPr/>
              <p:nvPr/>
            </p:nvSpPr>
            <p:spPr>
              <a:xfrm rot="3059552">
                <a:off x="3288263" y="1387498"/>
                <a:ext cx="1158206" cy="1158206"/>
              </a:xfrm>
              <a:prstGeom prst="pie">
                <a:avLst>
                  <a:gd fmla="val 13147739" name="adj1"/>
                  <a:gd fmla="val 15865375" name="adj2"/>
                </a:avLst>
              </a:prstGeom>
              <a:solidFill>
                <a:srgbClr val="71EEFD"/>
              </a:solidFill>
              <a:ln cap="flat" cmpd="sng" w="3810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359" name="Google Shape;1359;p80"/>
            <p:cNvSpPr/>
            <p:nvPr/>
          </p:nvSpPr>
          <p:spPr>
            <a:xfrm>
              <a:off x="3836526" y="1941242"/>
              <a:ext cx="65100" cy="58800"/>
            </a:xfrm>
            <a:prstGeom prst="ellipse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360" name="Google Shape;1360;p80"/>
            <p:cNvGrpSpPr/>
            <p:nvPr/>
          </p:nvGrpSpPr>
          <p:grpSpPr>
            <a:xfrm>
              <a:off x="3380200" y="1447827"/>
              <a:ext cx="968560" cy="1041457"/>
              <a:chOff x="3380200" y="2743227"/>
              <a:chExt cx="968560" cy="1041457"/>
            </a:xfrm>
          </p:grpSpPr>
          <p:sp>
            <p:nvSpPr>
              <p:cNvPr id="1361" name="Google Shape;1361;p80"/>
              <p:cNvSpPr txBox="1"/>
              <p:nvPr/>
            </p:nvSpPr>
            <p:spPr>
              <a:xfrm flipH="1">
                <a:off x="3897193" y="2743227"/>
                <a:ext cx="280800" cy="320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>
                    <a:latin typeface="Lexend"/>
                    <a:ea typeface="Lexend"/>
                    <a:cs typeface="Lexend"/>
                    <a:sym typeface="Lexend"/>
                  </a:rPr>
                  <a:t>8</a:t>
                </a:r>
                <a:endParaRPr sz="16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362" name="Google Shape;1362;p80"/>
              <p:cNvSpPr txBox="1"/>
              <p:nvPr/>
            </p:nvSpPr>
            <p:spPr>
              <a:xfrm flipH="1">
                <a:off x="4067960" y="2947157"/>
                <a:ext cx="280800" cy="320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>
                    <a:solidFill>
                      <a:schemeClr val="lt1"/>
                    </a:solidFill>
                    <a:latin typeface="Lexend"/>
                    <a:ea typeface="Lexend"/>
                    <a:cs typeface="Lexend"/>
                    <a:sym typeface="Lexend"/>
                  </a:rPr>
                  <a:t>7</a:t>
                </a:r>
                <a:endParaRPr sz="16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363" name="Google Shape;1363;p80"/>
              <p:cNvSpPr txBox="1"/>
              <p:nvPr/>
            </p:nvSpPr>
            <p:spPr>
              <a:xfrm flipH="1">
                <a:off x="4067960" y="3242199"/>
                <a:ext cx="280800" cy="320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>
                    <a:solidFill>
                      <a:schemeClr val="lt1"/>
                    </a:solidFill>
                    <a:latin typeface="Lexend"/>
                    <a:ea typeface="Lexend"/>
                    <a:cs typeface="Lexend"/>
                    <a:sym typeface="Lexend"/>
                  </a:rPr>
                  <a:t>6</a:t>
                </a:r>
                <a:endParaRPr sz="16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364" name="Google Shape;1364;p80"/>
              <p:cNvSpPr txBox="1"/>
              <p:nvPr/>
            </p:nvSpPr>
            <p:spPr>
              <a:xfrm flipH="1">
                <a:off x="3864748" y="3463984"/>
                <a:ext cx="280800" cy="320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>
                    <a:solidFill>
                      <a:schemeClr val="lt1"/>
                    </a:solidFill>
                    <a:latin typeface="Lexend"/>
                    <a:ea typeface="Lexend"/>
                    <a:cs typeface="Lexend"/>
                    <a:sym typeface="Lexend"/>
                  </a:rPr>
                  <a:t>5</a:t>
                </a:r>
                <a:endParaRPr sz="16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365" name="Google Shape;1365;p80"/>
              <p:cNvSpPr txBox="1"/>
              <p:nvPr/>
            </p:nvSpPr>
            <p:spPr>
              <a:xfrm>
                <a:off x="3550968" y="2743227"/>
                <a:ext cx="280800" cy="320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>
                    <a:latin typeface="Lexend"/>
                    <a:ea typeface="Lexend"/>
                    <a:cs typeface="Lexend"/>
                    <a:sym typeface="Lexend"/>
                  </a:rPr>
                  <a:t>1</a:t>
                </a:r>
                <a:endParaRPr sz="16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366" name="Google Shape;1366;p80"/>
              <p:cNvSpPr txBox="1"/>
              <p:nvPr/>
            </p:nvSpPr>
            <p:spPr>
              <a:xfrm>
                <a:off x="3380200" y="2947157"/>
                <a:ext cx="280800" cy="320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>
                    <a:solidFill>
                      <a:schemeClr val="lt1"/>
                    </a:solidFill>
                    <a:latin typeface="Lexend"/>
                    <a:ea typeface="Lexend"/>
                    <a:cs typeface="Lexend"/>
                    <a:sym typeface="Lexend"/>
                  </a:rPr>
                  <a:t>2</a:t>
                </a:r>
                <a:endParaRPr sz="16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367" name="Google Shape;1367;p80"/>
              <p:cNvSpPr txBox="1"/>
              <p:nvPr/>
            </p:nvSpPr>
            <p:spPr>
              <a:xfrm>
                <a:off x="3380200" y="3242199"/>
                <a:ext cx="280800" cy="320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>
                    <a:latin typeface="Lexend"/>
                    <a:ea typeface="Lexend"/>
                    <a:cs typeface="Lexend"/>
                    <a:sym typeface="Lexend"/>
                  </a:rPr>
                  <a:t>3</a:t>
                </a:r>
                <a:endParaRPr sz="16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368" name="Google Shape;1368;p80"/>
              <p:cNvSpPr txBox="1"/>
              <p:nvPr/>
            </p:nvSpPr>
            <p:spPr>
              <a:xfrm>
                <a:off x="3583413" y="3463984"/>
                <a:ext cx="280800" cy="320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>
                    <a:solidFill>
                      <a:schemeClr val="lt1"/>
                    </a:solidFill>
                    <a:latin typeface="Lexend"/>
                    <a:ea typeface="Lexend"/>
                    <a:cs typeface="Lexend"/>
                    <a:sym typeface="Lexend"/>
                  </a:rPr>
                  <a:t>4</a:t>
                </a:r>
                <a:endParaRPr sz="16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grpSp>
          <p:nvGrpSpPr>
            <p:cNvPr id="1369" name="Google Shape;1369;p80"/>
            <p:cNvGrpSpPr/>
            <p:nvPr/>
          </p:nvGrpSpPr>
          <p:grpSpPr>
            <a:xfrm>
              <a:off x="3827645" y="1406493"/>
              <a:ext cx="65279" cy="597694"/>
              <a:chOff x="996050" y="213293"/>
              <a:chExt cx="93900" cy="909732"/>
            </a:xfrm>
          </p:grpSpPr>
          <p:cxnSp>
            <p:nvCxnSpPr>
              <p:cNvPr id="1370" name="Google Shape;1370;p80"/>
              <p:cNvCxnSpPr/>
              <p:nvPr/>
            </p:nvCxnSpPr>
            <p:spPr>
              <a:xfrm rot="10800000">
                <a:off x="1046672" y="213293"/>
                <a:ext cx="0" cy="851400"/>
              </a:xfrm>
              <a:prstGeom prst="straightConnector1">
                <a:avLst/>
              </a:prstGeom>
              <a:noFill/>
              <a:ln cap="flat" cmpd="sng" w="38100">
                <a:solidFill>
                  <a:srgbClr val="FFFFFF"/>
                </a:solidFill>
                <a:prstDash val="solid"/>
                <a:round/>
                <a:headEnd len="med" w="med" type="none"/>
                <a:tailEnd len="med" w="med" type="triangle"/>
              </a:ln>
            </p:spPr>
          </p:cxnSp>
          <p:sp>
            <p:nvSpPr>
              <p:cNvPr id="1371" name="Google Shape;1371;p80"/>
              <p:cNvSpPr/>
              <p:nvPr/>
            </p:nvSpPr>
            <p:spPr>
              <a:xfrm>
                <a:off x="996050" y="1029125"/>
                <a:ext cx="93900" cy="93900"/>
              </a:xfrm>
              <a:prstGeom prst="ellipse">
                <a:avLst/>
              </a:prstGeom>
              <a:solidFill>
                <a:srgbClr val="FFFFFF"/>
              </a:solidFill>
              <a:ln cap="flat" cmpd="sng" w="9525">
                <a:solidFill>
                  <a:srgbClr val="FFFFF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372" name="TextBox 1371"/>
          <p:cNvSpPr txBox="1"/>
          <p:nvPr/>
        </p:nvSpPr>
        <p:spPr>
          <a:xfrm>
            <a:off x="411480" y="4546045"/>
            <a:ext cx="2194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latin typeface="Lexend"/>
              </a:rPr>
              <a:t>Jawaabaha: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5" name="Shape 1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6" name="Google Shape;1376;p81"/>
          <p:cNvSpPr txBox="1"/>
          <p:nvPr>
            <p:ph idx="1" type="body"/>
          </p:nvPr>
        </p:nvSpPr>
        <p:spPr>
          <a:xfrm>
            <a:off x="324000" y="759300"/>
            <a:ext cx="8237700" cy="363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Kee ka mid ah jaantusyadan Venn (Venn diagrams) ayaa sax ah in loo isticmaalo tijaabada lagu rogayo dheg lix-geesood ah oo cadaalad ah, halka A = {tirooyinka 2-ga (multiple of 2)} iyo B = {tiro khariij ah (odd number)}?</a:t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1377" name="Google Shape;1377;p8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Jaantusyada Venn (Venn diagrams)</a:t>
            </a:r>
            <a:endParaRPr/>
          </a:p>
        </p:txBody>
      </p:sp>
      <p:sp>
        <p:nvSpPr>
          <p:cNvPr id="1378" name="Google Shape;1378;p81"/>
          <p:cNvSpPr txBox="1"/>
          <p:nvPr/>
        </p:nvSpPr>
        <p:spPr>
          <a:xfrm>
            <a:off x="446425" y="4166100"/>
            <a:ext cx="2666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Isgoysku (intersection) wuxuu noqon doonaa madhan.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grpSp>
        <p:nvGrpSpPr>
          <p:cNvPr id="1379" name="Google Shape;1379;p81"/>
          <p:cNvGrpSpPr/>
          <p:nvPr/>
        </p:nvGrpSpPr>
        <p:grpSpPr>
          <a:xfrm>
            <a:off x="567750" y="2106350"/>
            <a:ext cx="2222400" cy="1401800"/>
            <a:chOff x="720150" y="2106350"/>
            <a:chExt cx="2222400" cy="1401800"/>
          </a:xfrm>
        </p:grpSpPr>
        <p:sp>
          <p:nvSpPr>
            <p:cNvPr id="1380" name="Google Shape;1380;p81"/>
            <p:cNvSpPr/>
            <p:nvPr/>
          </p:nvSpPr>
          <p:spPr>
            <a:xfrm>
              <a:off x="890550" y="2160550"/>
              <a:ext cx="2052000" cy="1347600"/>
            </a:xfrm>
            <a:prstGeom prst="rect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81" name="Google Shape;1381;p81"/>
            <p:cNvSpPr/>
            <p:nvPr/>
          </p:nvSpPr>
          <p:spPr>
            <a:xfrm>
              <a:off x="1068675" y="2328250"/>
              <a:ext cx="1012200" cy="1012200"/>
            </a:xfrm>
            <a:prstGeom prst="ellipse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82" name="Google Shape;1382;p81"/>
            <p:cNvSpPr/>
            <p:nvPr/>
          </p:nvSpPr>
          <p:spPr>
            <a:xfrm>
              <a:off x="1724425" y="2328250"/>
              <a:ext cx="1012200" cy="1012200"/>
            </a:xfrm>
            <a:prstGeom prst="ellipse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83" name="Google Shape;1383;p81"/>
            <p:cNvSpPr txBox="1"/>
            <p:nvPr/>
          </p:nvSpPr>
          <p:spPr>
            <a:xfrm>
              <a:off x="1024725" y="2222668"/>
              <a:ext cx="2508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1000"/>
                </a:spcBef>
                <a:spcAft>
                  <a:spcPts val="100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84" name="Google Shape;1384;p81"/>
            <p:cNvSpPr txBox="1"/>
            <p:nvPr/>
          </p:nvSpPr>
          <p:spPr>
            <a:xfrm>
              <a:off x="2586525" y="2222668"/>
              <a:ext cx="2508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1000"/>
                </a:spcBef>
                <a:spcAft>
                  <a:spcPts val="100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85" name="Google Shape;1385;p81"/>
            <p:cNvSpPr txBox="1"/>
            <p:nvPr/>
          </p:nvSpPr>
          <p:spPr>
            <a:xfrm>
              <a:off x="720150" y="2106350"/>
              <a:ext cx="1704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ξ</a:t>
              </a:r>
              <a:endParaRPr/>
            </a:p>
          </p:txBody>
        </p:sp>
      </p:grpSp>
      <p:grpSp>
        <p:nvGrpSpPr>
          <p:cNvPr id="1386" name="Google Shape;1386;p81"/>
          <p:cNvGrpSpPr/>
          <p:nvPr/>
        </p:nvGrpSpPr>
        <p:grpSpPr>
          <a:xfrm>
            <a:off x="3457425" y="2106350"/>
            <a:ext cx="2234250" cy="1401800"/>
            <a:chOff x="3615750" y="2106350"/>
            <a:chExt cx="2234250" cy="1401800"/>
          </a:xfrm>
        </p:grpSpPr>
        <p:sp>
          <p:nvSpPr>
            <p:cNvPr id="1387" name="Google Shape;1387;p81"/>
            <p:cNvSpPr/>
            <p:nvPr/>
          </p:nvSpPr>
          <p:spPr>
            <a:xfrm>
              <a:off x="3798000" y="2160550"/>
              <a:ext cx="2052000" cy="1347600"/>
            </a:xfrm>
            <a:prstGeom prst="rect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88" name="Google Shape;1388;p81"/>
            <p:cNvSpPr/>
            <p:nvPr/>
          </p:nvSpPr>
          <p:spPr>
            <a:xfrm>
              <a:off x="3878850" y="2258850"/>
              <a:ext cx="882300" cy="882300"/>
            </a:xfrm>
            <a:prstGeom prst="ellipse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89" name="Google Shape;1389;p81"/>
            <p:cNvSpPr/>
            <p:nvPr/>
          </p:nvSpPr>
          <p:spPr>
            <a:xfrm>
              <a:off x="4844525" y="2484100"/>
              <a:ext cx="882300" cy="882300"/>
            </a:xfrm>
            <a:prstGeom prst="ellipse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90" name="Google Shape;1390;p81"/>
            <p:cNvSpPr txBox="1"/>
            <p:nvPr/>
          </p:nvSpPr>
          <p:spPr>
            <a:xfrm>
              <a:off x="3838550" y="2160543"/>
              <a:ext cx="2508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1000"/>
                </a:spcBef>
                <a:spcAft>
                  <a:spcPts val="100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91" name="Google Shape;1391;p81"/>
            <p:cNvSpPr txBox="1"/>
            <p:nvPr/>
          </p:nvSpPr>
          <p:spPr>
            <a:xfrm>
              <a:off x="5534738" y="2328243"/>
              <a:ext cx="2508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1000"/>
                </a:spcBef>
                <a:spcAft>
                  <a:spcPts val="100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92" name="Google Shape;1392;p81"/>
            <p:cNvSpPr txBox="1"/>
            <p:nvPr/>
          </p:nvSpPr>
          <p:spPr>
            <a:xfrm>
              <a:off x="3615750" y="2106350"/>
              <a:ext cx="1704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ξ</a:t>
              </a:r>
              <a:endParaRPr/>
            </a:p>
          </p:txBody>
        </p:sp>
      </p:grpSp>
      <p:grpSp>
        <p:nvGrpSpPr>
          <p:cNvPr id="1393" name="Google Shape;1393;p81"/>
          <p:cNvGrpSpPr/>
          <p:nvPr/>
        </p:nvGrpSpPr>
        <p:grpSpPr>
          <a:xfrm>
            <a:off x="6358950" y="2106350"/>
            <a:ext cx="2252175" cy="1401800"/>
            <a:chOff x="6358950" y="2106350"/>
            <a:chExt cx="2252175" cy="1401800"/>
          </a:xfrm>
        </p:grpSpPr>
        <p:sp>
          <p:nvSpPr>
            <p:cNvPr id="1394" name="Google Shape;1394;p81"/>
            <p:cNvSpPr/>
            <p:nvPr/>
          </p:nvSpPr>
          <p:spPr>
            <a:xfrm>
              <a:off x="6559125" y="2160550"/>
              <a:ext cx="2052000" cy="1347600"/>
            </a:xfrm>
            <a:prstGeom prst="rect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95" name="Google Shape;1395;p81"/>
            <p:cNvSpPr/>
            <p:nvPr/>
          </p:nvSpPr>
          <p:spPr>
            <a:xfrm>
              <a:off x="7266625" y="2280550"/>
              <a:ext cx="1107600" cy="1107600"/>
            </a:xfrm>
            <a:prstGeom prst="ellipse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96" name="Google Shape;1396;p81"/>
            <p:cNvSpPr/>
            <p:nvPr/>
          </p:nvSpPr>
          <p:spPr>
            <a:xfrm>
              <a:off x="7419800" y="2435850"/>
              <a:ext cx="528300" cy="528300"/>
            </a:xfrm>
            <a:prstGeom prst="ellipse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97" name="Google Shape;1397;p81"/>
            <p:cNvSpPr txBox="1"/>
            <p:nvPr/>
          </p:nvSpPr>
          <p:spPr>
            <a:xfrm>
              <a:off x="7514688" y="2417843"/>
              <a:ext cx="2508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1000"/>
                </a:spcBef>
                <a:spcAft>
                  <a:spcPts val="100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98" name="Google Shape;1398;p81"/>
            <p:cNvSpPr txBox="1"/>
            <p:nvPr/>
          </p:nvSpPr>
          <p:spPr>
            <a:xfrm>
              <a:off x="8209188" y="2222668"/>
              <a:ext cx="2508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1000"/>
                </a:spcBef>
                <a:spcAft>
                  <a:spcPts val="100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99" name="Google Shape;1399;p81"/>
            <p:cNvSpPr txBox="1"/>
            <p:nvPr/>
          </p:nvSpPr>
          <p:spPr>
            <a:xfrm>
              <a:off x="6358950" y="2106350"/>
              <a:ext cx="1704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ξ</a:t>
              </a:r>
              <a:endParaRPr/>
            </a:p>
          </p:txBody>
        </p:sp>
      </p:grpSp>
      <p:grpSp>
        <p:nvGrpSpPr>
          <p:cNvPr id="1400" name="Google Shape;1400;p81"/>
          <p:cNvGrpSpPr/>
          <p:nvPr/>
        </p:nvGrpSpPr>
        <p:grpSpPr>
          <a:xfrm>
            <a:off x="1456191" y="3612100"/>
            <a:ext cx="457200" cy="457200"/>
            <a:chOff x="1020916" y="1442088"/>
            <a:chExt cx="457200" cy="457200"/>
          </a:xfrm>
        </p:grpSpPr>
        <p:pic>
          <p:nvPicPr>
            <p:cNvPr id="1401" name="Google Shape;1401;p8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02" name="Google Shape;1402;p8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3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403" name="Google Shape;1403;p81"/>
          <p:cNvGrpSpPr/>
          <p:nvPr/>
        </p:nvGrpSpPr>
        <p:grpSpPr>
          <a:xfrm>
            <a:off x="4345941" y="3612100"/>
            <a:ext cx="457200" cy="457200"/>
            <a:chOff x="1020916" y="1442088"/>
            <a:chExt cx="457200" cy="457200"/>
          </a:xfrm>
        </p:grpSpPr>
        <p:pic>
          <p:nvPicPr>
            <p:cNvPr id="1404" name="Google Shape;1404;p8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05" name="Google Shape;1405;p8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3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406" name="Google Shape;1406;p81"/>
          <p:cNvGrpSpPr/>
          <p:nvPr/>
        </p:nvGrpSpPr>
        <p:grpSpPr>
          <a:xfrm>
            <a:off x="7256428" y="3551400"/>
            <a:ext cx="457200" cy="457200"/>
            <a:chOff x="1020916" y="1442088"/>
            <a:chExt cx="457200" cy="457200"/>
          </a:xfrm>
        </p:grpSpPr>
        <p:pic>
          <p:nvPicPr>
            <p:cNvPr id="1407" name="Google Shape;1407;p8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08" name="Google Shape;1408;p8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3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409" name="Google Shape;1409;p8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10458" y="3627575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0" name="Google Shape;1410;p8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96458" y="3631150"/>
            <a:ext cx="396000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1411" name="Google Shape;1411;p81"/>
          <p:cNvSpPr txBox="1"/>
          <p:nvPr/>
        </p:nvSpPr>
        <p:spPr>
          <a:xfrm>
            <a:off x="5921375" y="4051850"/>
            <a:ext cx="2568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Ma jiraan tirooyin 2-ga ah oo sidoo kale khariij ah.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5" name="Shape 1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6" name="Google Shape;1416;p8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Jaantusyada Venn (Venn diagrams)</a:t>
            </a:r>
            <a:endParaRPr/>
          </a:p>
        </p:txBody>
      </p:sp>
      <p:sp>
        <p:nvSpPr>
          <p:cNvPr id="1417" name="Google Shape;1417;p8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1) Halkan waxaa ah geed natiijo (outcome tree) laba dhacdo. Sawir jaantus Venn (Venn diagram) si aad u muujiso macluumaadka isku midka ah.</a:t>
            </a:r>
            <a:br>
              <a:rPr lang="en-GB" sz="1800"/>
            </a:br>
            <a:r>
              <a:rPr lang="en-GB" sz="1100">
                <a:latin typeface="Lexend"/>
              </a:rPr>
              <a:t/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1418" name="Google Shape;1418;p82"/>
          <p:cNvSpPr txBox="1"/>
          <p:nvPr/>
        </p:nvSpPr>
        <p:spPr>
          <a:xfrm>
            <a:off x="324000" y="1342300"/>
            <a:ext cx="3716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Labada dhacdo (event) waa: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 = {tiro badan oo 3 (multiple of 3)}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19" name="Google Shape;1419;p82"/>
          <p:cNvSpPr txBox="1"/>
          <p:nvPr/>
        </p:nvSpPr>
        <p:spPr>
          <a:xfrm>
            <a:off x="324000" y="2104300"/>
            <a:ext cx="3576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 = {qaybiyaha 15 (factor of 15)}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420" name="Google Shape;1420;p82"/>
          <p:cNvCxnSpPr/>
          <p:nvPr/>
        </p:nvCxnSpPr>
        <p:spPr>
          <a:xfrm flipH="1" rot="10800000">
            <a:off x="385025" y="2951000"/>
            <a:ext cx="738000" cy="6060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21" name="Google Shape;1421;p82"/>
          <p:cNvCxnSpPr/>
          <p:nvPr/>
        </p:nvCxnSpPr>
        <p:spPr>
          <a:xfrm>
            <a:off x="385025" y="3553200"/>
            <a:ext cx="738000" cy="6060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22" name="Google Shape;1422;p82"/>
          <p:cNvCxnSpPr/>
          <p:nvPr/>
        </p:nvCxnSpPr>
        <p:spPr>
          <a:xfrm flipH="1" rot="10800000">
            <a:off x="1913400" y="2571590"/>
            <a:ext cx="1030200" cy="3078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23" name="Google Shape;1423;p82"/>
          <p:cNvCxnSpPr/>
          <p:nvPr/>
        </p:nvCxnSpPr>
        <p:spPr>
          <a:xfrm>
            <a:off x="1913400" y="2877461"/>
            <a:ext cx="1030200" cy="3078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24" name="Google Shape;1424;p82"/>
          <p:cNvSpPr txBox="1"/>
          <p:nvPr/>
        </p:nvSpPr>
        <p:spPr>
          <a:xfrm>
            <a:off x="1354802" y="2776200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25" name="Google Shape;1425;p82"/>
          <p:cNvSpPr txBox="1"/>
          <p:nvPr/>
        </p:nvSpPr>
        <p:spPr>
          <a:xfrm>
            <a:off x="1202400" y="4031900"/>
            <a:ext cx="63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aha A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26" name="Google Shape;1426;p82"/>
          <p:cNvSpPr txBox="1"/>
          <p:nvPr/>
        </p:nvSpPr>
        <p:spPr>
          <a:xfrm>
            <a:off x="3077889" y="2377025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27" name="Google Shape;1427;p82"/>
          <p:cNvSpPr txBox="1"/>
          <p:nvPr/>
        </p:nvSpPr>
        <p:spPr>
          <a:xfrm>
            <a:off x="3077898" y="2949000"/>
            <a:ext cx="520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aha B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28" name="Google Shape;1428;p82"/>
          <p:cNvSpPr txBox="1"/>
          <p:nvPr/>
        </p:nvSpPr>
        <p:spPr>
          <a:xfrm>
            <a:off x="1126200" y="3081000"/>
            <a:ext cx="1468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3, 6, 9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29" name="Google Shape;1429;p82"/>
          <p:cNvSpPr txBox="1"/>
          <p:nvPr/>
        </p:nvSpPr>
        <p:spPr>
          <a:xfrm>
            <a:off x="881586" y="4255700"/>
            <a:ext cx="1386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1, 2, 4, 5, 7, 8, 10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0" name="Google Shape;1430;p82"/>
          <p:cNvSpPr txBox="1"/>
          <p:nvPr/>
        </p:nvSpPr>
        <p:spPr>
          <a:xfrm>
            <a:off x="3637500" y="2377025"/>
            <a:ext cx="834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1" name="Google Shape;1431;p82"/>
          <p:cNvSpPr txBox="1"/>
          <p:nvPr/>
        </p:nvSpPr>
        <p:spPr>
          <a:xfrm>
            <a:off x="3637500" y="3016450"/>
            <a:ext cx="2373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6, 9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2" name="Google Shape;1432;p82"/>
          <p:cNvSpPr txBox="1"/>
          <p:nvPr/>
        </p:nvSpPr>
        <p:spPr>
          <a:xfrm>
            <a:off x="3637500" y="3655875"/>
            <a:ext cx="10302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1, 5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3" name="Google Shape;1433;p82"/>
          <p:cNvSpPr txBox="1"/>
          <p:nvPr/>
        </p:nvSpPr>
        <p:spPr>
          <a:xfrm>
            <a:off x="3637500" y="4380250"/>
            <a:ext cx="1386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2, 4, 7, 8, 10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434" name="Google Shape;1434;p82"/>
          <p:cNvCxnSpPr/>
          <p:nvPr/>
        </p:nvCxnSpPr>
        <p:spPr>
          <a:xfrm flipH="1" rot="10800000">
            <a:off x="1913400" y="3866990"/>
            <a:ext cx="1030200" cy="3078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35" name="Google Shape;1435;p82"/>
          <p:cNvCxnSpPr/>
          <p:nvPr/>
        </p:nvCxnSpPr>
        <p:spPr>
          <a:xfrm>
            <a:off x="1913400" y="4172861"/>
            <a:ext cx="1030200" cy="3078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36" name="Google Shape;1436;p82"/>
          <p:cNvSpPr txBox="1"/>
          <p:nvPr/>
        </p:nvSpPr>
        <p:spPr>
          <a:xfrm>
            <a:off x="3001689" y="3672425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7" name="Google Shape;1437;p82"/>
          <p:cNvSpPr txBox="1"/>
          <p:nvPr/>
        </p:nvSpPr>
        <p:spPr>
          <a:xfrm>
            <a:off x="3001698" y="4244400"/>
            <a:ext cx="520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aha B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1" name="Shape 1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2" name="Google Shape;1442;p8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Jaantusyada Venn (Venn diagrams)</a:t>
            </a:r>
            <a:endParaRPr/>
          </a:p>
        </p:txBody>
      </p:sp>
      <p:sp>
        <p:nvSpPr>
          <p:cNvPr id="1443" name="Google Shape;1443;p83"/>
          <p:cNvSpPr txBox="1"/>
          <p:nvPr>
            <p:ph idx="1" type="body"/>
          </p:nvPr>
        </p:nvSpPr>
        <p:spPr>
          <a:xfrm>
            <a:off x="324000" y="759300"/>
            <a:ext cx="8237700" cy="72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2) Halkan waxaa ku yaal shax natiijo (outcome table) oo laba dhacdo (event) ah. Sawir jaantus Venn (Venn diagram) oo muujinaya macluumaad isku mid ah.</a:t>
            </a:r>
            <a:br>
              <a:rPr lang="en-GB" sz="1800"/>
            </a:br>
            <a:r>
              <a:rPr lang="en-GB" sz="1100">
                <a:latin typeface="Lexend"/>
              </a:rPr>
              <a:t/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cxnSp>
        <p:nvCxnSpPr>
          <p:cNvPr id="1444" name="Google Shape;1444;p83"/>
          <p:cNvCxnSpPr/>
          <p:nvPr/>
        </p:nvCxnSpPr>
        <p:spPr>
          <a:xfrm>
            <a:off x="2056650" y="1733952"/>
            <a:ext cx="0" cy="25425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45" name="Google Shape;1445;p83"/>
          <p:cNvCxnSpPr/>
          <p:nvPr/>
        </p:nvCxnSpPr>
        <p:spPr>
          <a:xfrm>
            <a:off x="3254303" y="1733952"/>
            <a:ext cx="0" cy="25425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46" name="Google Shape;1446;p83"/>
          <p:cNvCxnSpPr/>
          <p:nvPr/>
        </p:nvCxnSpPr>
        <p:spPr>
          <a:xfrm>
            <a:off x="4458725" y="1717002"/>
            <a:ext cx="0" cy="25764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47" name="Google Shape;1447;p83"/>
          <p:cNvCxnSpPr/>
          <p:nvPr/>
        </p:nvCxnSpPr>
        <p:spPr>
          <a:xfrm rot="10800000">
            <a:off x="643327" y="2620975"/>
            <a:ext cx="3815400" cy="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48" name="Google Shape;1448;p83"/>
          <p:cNvCxnSpPr/>
          <p:nvPr/>
        </p:nvCxnSpPr>
        <p:spPr>
          <a:xfrm rot="10800000">
            <a:off x="643327" y="3456716"/>
            <a:ext cx="3815400" cy="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49" name="Google Shape;1449;p83"/>
          <p:cNvCxnSpPr/>
          <p:nvPr/>
        </p:nvCxnSpPr>
        <p:spPr>
          <a:xfrm rot="10800000">
            <a:off x="643327" y="4281875"/>
            <a:ext cx="3815400" cy="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50" name="Google Shape;1450;p83"/>
          <p:cNvSpPr txBox="1"/>
          <p:nvPr/>
        </p:nvSpPr>
        <p:spPr>
          <a:xfrm>
            <a:off x="2241027" y="1713438"/>
            <a:ext cx="9018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tiro asli ah (prime number) (P)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51" name="Google Shape;1451;p83"/>
          <p:cNvSpPr txBox="1"/>
          <p:nvPr/>
        </p:nvSpPr>
        <p:spPr>
          <a:xfrm>
            <a:off x="3403425" y="1681025"/>
            <a:ext cx="9435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ma aha tiro asli (P′)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52" name="Google Shape;1452;p83"/>
          <p:cNvSpPr txBox="1"/>
          <p:nvPr/>
        </p:nvSpPr>
        <p:spPr>
          <a:xfrm>
            <a:off x="810767" y="2728150"/>
            <a:ext cx="1030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qaybiyaha 30 (factor of 30) (F)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53" name="Google Shape;1453;p83"/>
          <p:cNvSpPr txBox="1"/>
          <p:nvPr/>
        </p:nvSpPr>
        <p:spPr>
          <a:xfrm>
            <a:off x="702825" y="3584100"/>
            <a:ext cx="1353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ma aha qaybiyaha 30 (F′)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54" name="Google Shape;1454;p83"/>
          <p:cNvSpPr txBox="1"/>
          <p:nvPr/>
        </p:nvSpPr>
        <p:spPr>
          <a:xfrm>
            <a:off x="3415318" y="2776200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55" name="Google Shape;1455;p83"/>
          <p:cNvSpPr txBox="1"/>
          <p:nvPr/>
        </p:nvSpPr>
        <p:spPr>
          <a:xfrm>
            <a:off x="2272318" y="2776200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56" name="Google Shape;1456;p83"/>
          <p:cNvSpPr txBox="1"/>
          <p:nvPr/>
        </p:nvSpPr>
        <p:spPr>
          <a:xfrm>
            <a:off x="2272318" y="3614400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7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57" name="Google Shape;1457;p83"/>
          <p:cNvSpPr txBox="1"/>
          <p:nvPr/>
        </p:nvSpPr>
        <p:spPr>
          <a:xfrm>
            <a:off x="2805718" y="3004800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58" name="Google Shape;1458;p83"/>
          <p:cNvSpPr txBox="1"/>
          <p:nvPr/>
        </p:nvSpPr>
        <p:spPr>
          <a:xfrm>
            <a:off x="3415318" y="3614400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59" name="Google Shape;1459;p83"/>
          <p:cNvSpPr txBox="1"/>
          <p:nvPr/>
        </p:nvSpPr>
        <p:spPr>
          <a:xfrm>
            <a:off x="2500918" y="2928600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0" name="Google Shape;1460;p83"/>
          <p:cNvSpPr txBox="1"/>
          <p:nvPr/>
        </p:nvSpPr>
        <p:spPr>
          <a:xfrm>
            <a:off x="3756868" y="2776200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1" name="Google Shape;1461;p83"/>
          <p:cNvSpPr txBox="1"/>
          <p:nvPr/>
        </p:nvSpPr>
        <p:spPr>
          <a:xfrm>
            <a:off x="3731106" y="3053400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2" name="Google Shape;1462;p83"/>
          <p:cNvSpPr txBox="1"/>
          <p:nvPr/>
        </p:nvSpPr>
        <p:spPr>
          <a:xfrm>
            <a:off x="2738718" y="3605238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3" name="Google Shape;1463;p83"/>
          <p:cNvSpPr txBox="1"/>
          <p:nvPr/>
        </p:nvSpPr>
        <p:spPr>
          <a:xfrm>
            <a:off x="2530068" y="3943550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4" name="Google Shape;1464;p83"/>
          <p:cNvSpPr txBox="1"/>
          <p:nvPr/>
        </p:nvSpPr>
        <p:spPr>
          <a:xfrm>
            <a:off x="3671518" y="3763025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8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5" name="Google Shape;1465;p83"/>
          <p:cNvSpPr txBox="1"/>
          <p:nvPr/>
        </p:nvSpPr>
        <p:spPr>
          <a:xfrm>
            <a:off x="3937018" y="3582850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9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6" name="Google Shape;1466;p83"/>
          <p:cNvSpPr txBox="1"/>
          <p:nvPr/>
        </p:nvSpPr>
        <p:spPr>
          <a:xfrm>
            <a:off x="4046877" y="2845925"/>
            <a:ext cx="323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10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7" name="Google Shape;1467;p83"/>
          <p:cNvSpPr txBox="1"/>
          <p:nvPr/>
        </p:nvSpPr>
        <p:spPr>
          <a:xfrm>
            <a:off x="3415327" y="3948138"/>
            <a:ext cx="323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8" name="Google Shape;1468;p83"/>
          <p:cNvSpPr txBox="1"/>
          <p:nvPr/>
        </p:nvSpPr>
        <p:spPr>
          <a:xfrm>
            <a:off x="3981902" y="3871663"/>
            <a:ext cx="323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2" name="Shape 1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3" name="Google Shape;1473;p84"/>
          <p:cNvSpPr/>
          <p:nvPr/>
        </p:nvSpPr>
        <p:spPr>
          <a:xfrm>
            <a:off x="4935200" y="2006475"/>
            <a:ext cx="3434100" cy="20550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74" name="Google Shape;1474;p84"/>
          <p:cNvSpPr/>
          <p:nvPr/>
        </p:nvSpPr>
        <p:spPr>
          <a:xfrm>
            <a:off x="5314675" y="223149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75" name="Google Shape;1475;p84"/>
          <p:cNvSpPr/>
          <p:nvPr/>
        </p:nvSpPr>
        <p:spPr>
          <a:xfrm>
            <a:off x="6305275" y="223149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76" name="Google Shape;1476;p8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Jaantusyada Venn (Venn diagrams)</a:t>
            </a:r>
            <a:endParaRPr/>
          </a:p>
        </p:txBody>
      </p:sp>
      <p:sp>
        <p:nvSpPr>
          <p:cNvPr id="1477" name="Google Shape;1477;p84"/>
          <p:cNvSpPr txBox="1"/>
          <p:nvPr>
            <p:ph idx="1" type="body"/>
          </p:nvPr>
        </p:nvSpPr>
        <p:spPr>
          <a:xfrm>
            <a:off x="324000" y="759300"/>
            <a:ext cx="8237700" cy="72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3) Halkan waxaa ku yaal shax natiijo (outcome table) oo qayb ahaan dhammaystiran iyo jaantus Venn (Venn diagram). Dhammaystir labada jaantus.</a:t>
            </a:r>
            <a:r>
              <a:rPr lang="en-GB" sz="1100">
                <a:latin typeface="Lexend"/>
              </a:rPr>
              <a:t/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b="1" baseline="30000" lang="en-GB" sz="1100">
                <a:latin typeface="Lexend"/>
              </a:rPr>
              <a:t/>
            </a:r>
            <a:br>
              <a:rPr lang="en-GB" sz="1800"/>
            </a:br>
            <a:r>
              <a:rPr lang="en-GB" sz="1100">
                <a:latin typeface="Lexend"/>
              </a:rPr>
              <a:t/>
            </a:r>
            <a:endParaRPr sz="1800"/>
          </a:p>
        </p:txBody>
      </p:sp>
      <p:cxnSp>
        <p:nvCxnSpPr>
          <p:cNvPr id="1478" name="Google Shape;1478;p84"/>
          <p:cNvCxnSpPr/>
          <p:nvPr/>
        </p:nvCxnSpPr>
        <p:spPr>
          <a:xfrm>
            <a:off x="2056650" y="1733952"/>
            <a:ext cx="0" cy="25425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79" name="Google Shape;1479;p84"/>
          <p:cNvCxnSpPr/>
          <p:nvPr/>
        </p:nvCxnSpPr>
        <p:spPr>
          <a:xfrm>
            <a:off x="3254303" y="1733952"/>
            <a:ext cx="0" cy="25425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80" name="Google Shape;1480;p84"/>
          <p:cNvCxnSpPr/>
          <p:nvPr/>
        </p:nvCxnSpPr>
        <p:spPr>
          <a:xfrm>
            <a:off x="4458725" y="1717002"/>
            <a:ext cx="0" cy="25764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81" name="Google Shape;1481;p84"/>
          <p:cNvCxnSpPr/>
          <p:nvPr/>
        </p:nvCxnSpPr>
        <p:spPr>
          <a:xfrm rot="10800000">
            <a:off x="643327" y="2620975"/>
            <a:ext cx="3815400" cy="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82" name="Google Shape;1482;p84"/>
          <p:cNvCxnSpPr/>
          <p:nvPr/>
        </p:nvCxnSpPr>
        <p:spPr>
          <a:xfrm rot="10800000">
            <a:off x="643327" y="3456716"/>
            <a:ext cx="3815400" cy="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83" name="Google Shape;1483;p84"/>
          <p:cNvCxnSpPr/>
          <p:nvPr/>
        </p:nvCxnSpPr>
        <p:spPr>
          <a:xfrm rot="10800000">
            <a:off x="643327" y="4281875"/>
            <a:ext cx="3815400" cy="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84" name="Google Shape;1484;p84"/>
          <p:cNvSpPr txBox="1"/>
          <p:nvPr/>
        </p:nvSpPr>
        <p:spPr>
          <a:xfrm>
            <a:off x="2241027" y="2270146"/>
            <a:ext cx="901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(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)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85" name="Google Shape;1485;p84"/>
          <p:cNvSpPr txBox="1"/>
          <p:nvPr/>
        </p:nvSpPr>
        <p:spPr>
          <a:xfrm>
            <a:off x="3369600" y="1452425"/>
            <a:ext cx="9774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ma aha tiro laba jibaaran (square number) (A′)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86" name="Google Shape;1486;p84"/>
          <p:cNvSpPr txBox="1"/>
          <p:nvPr/>
        </p:nvSpPr>
        <p:spPr>
          <a:xfrm>
            <a:off x="810767" y="2728150"/>
            <a:ext cx="1030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qaybiyaha 18 (factor of 18) (B)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87" name="Google Shape;1487;p84"/>
          <p:cNvSpPr txBox="1"/>
          <p:nvPr/>
        </p:nvSpPr>
        <p:spPr>
          <a:xfrm>
            <a:off x="702825" y="3584100"/>
            <a:ext cx="1353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ma aha qaybiyaha 18 (B′)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88" name="Google Shape;1488;p84"/>
          <p:cNvSpPr txBox="1"/>
          <p:nvPr/>
        </p:nvSpPr>
        <p:spPr>
          <a:xfrm>
            <a:off x="2272318" y="2776200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89" name="Google Shape;1489;p84"/>
          <p:cNvSpPr txBox="1"/>
          <p:nvPr/>
        </p:nvSpPr>
        <p:spPr>
          <a:xfrm>
            <a:off x="2805718" y="3004800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9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0" name="Google Shape;1490;p84"/>
          <p:cNvSpPr txBox="1"/>
          <p:nvPr/>
        </p:nvSpPr>
        <p:spPr>
          <a:xfrm>
            <a:off x="3337506" y="3574775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1" name="Google Shape;1491;p84"/>
          <p:cNvSpPr txBox="1"/>
          <p:nvPr/>
        </p:nvSpPr>
        <p:spPr>
          <a:xfrm>
            <a:off x="3720293" y="3898225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17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2" name="Google Shape;1492;p84"/>
          <p:cNvSpPr txBox="1"/>
          <p:nvPr/>
        </p:nvSpPr>
        <p:spPr>
          <a:xfrm>
            <a:off x="3325606" y="3898225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3" name="Google Shape;1493;p84"/>
          <p:cNvSpPr txBox="1"/>
          <p:nvPr/>
        </p:nvSpPr>
        <p:spPr>
          <a:xfrm>
            <a:off x="3763677" y="3576963"/>
            <a:ext cx="323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4" name="Google Shape;1494;p84"/>
          <p:cNvSpPr txBox="1"/>
          <p:nvPr/>
        </p:nvSpPr>
        <p:spPr>
          <a:xfrm>
            <a:off x="4114977" y="3921588"/>
            <a:ext cx="323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19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5" name="Google Shape;1495;p84"/>
          <p:cNvSpPr txBox="1"/>
          <p:nvPr/>
        </p:nvSpPr>
        <p:spPr>
          <a:xfrm>
            <a:off x="4935200" y="1669432"/>
            <a:ext cx="3832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ξ = {1, 3, 5, 7, 9, 11, 13, 15, 17, 19}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6" name="Google Shape;1496;p84"/>
          <p:cNvSpPr txBox="1"/>
          <p:nvPr/>
        </p:nvSpPr>
        <p:spPr>
          <a:xfrm>
            <a:off x="5369050" y="2183018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7" name="Google Shape;1497;p84"/>
          <p:cNvSpPr txBox="1"/>
          <p:nvPr/>
        </p:nvSpPr>
        <p:spPr>
          <a:xfrm>
            <a:off x="7672200" y="2183025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8" name="Google Shape;1498;p84"/>
          <p:cNvSpPr txBox="1"/>
          <p:nvPr/>
        </p:nvSpPr>
        <p:spPr>
          <a:xfrm>
            <a:off x="7298400" y="2942400"/>
            <a:ext cx="200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9" name="Google Shape;1499;p84"/>
          <p:cNvSpPr txBox="1"/>
          <p:nvPr/>
        </p:nvSpPr>
        <p:spPr>
          <a:xfrm>
            <a:off x="7923000" y="3634800"/>
            <a:ext cx="200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00" name="Google Shape;1500;p84"/>
          <p:cNvSpPr txBox="1"/>
          <p:nvPr/>
        </p:nvSpPr>
        <p:spPr>
          <a:xfrm>
            <a:off x="5045550" y="3701500"/>
            <a:ext cx="200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7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501" name="Google Shape;1501;p84"/>
          <p:cNvCxnSpPr/>
          <p:nvPr/>
        </p:nvCxnSpPr>
        <p:spPr>
          <a:xfrm>
            <a:off x="2193175" y="1930050"/>
            <a:ext cx="9246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02" name="Google Shape;1502;p84"/>
          <p:cNvCxnSpPr/>
          <p:nvPr/>
        </p:nvCxnSpPr>
        <p:spPr>
          <a:xfrm>
            <a:off x="2193175" y="2202175"/>
            <a:ext cx="9246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03" name="Google Shape;1503;p84"/>
          <p:cNvSpPr txBox="1"/>
          <p:nvPr/>
        </p:nvSpPr>
        <p:spPr>
          <a:xfrm>
            <a:off x="3560268" y="3576975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7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04" name="Google Shape;1504;p84"/>
          <p:cNvSpPr txBox="1"/>
          <p:nvPr/>
        </p:nvSpPr>
        <p:spPr>
          <a:xfrm>
            <a:off x="4095352" y="3576963"/>
            <a:ext cx="323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05" name="Google Shape;1505;p84"/>
          <p:cNvSpPr txBox="1"/>
          <p:nvPr/>
        </p:nvSpPr>
        <p:spPr>
          <a:xfrm>
            <a:off x="4982564" y="2454188"/>
            <a:ext cx="323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06" name="Google Shape;1506;p84"/>
          <p:cNvSpPr txBox="1"/>
          <p:nvPr/>
        </p:nvSpPr>
        <p:spPr>
          <a:xfrm>
            <a:off x="8045602" y="2198313"/>
            <a:ext cx="323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07" name="Google Shape;1507;p84"/>
          <p:cNvSpPr txBox="1"/>
          <p:nvPr/>
        </p:nvSpPr>
        <p:spPr>
          <a:xfrm>
            <a:off x="8082056" y="3053400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08" name="Google Shape;1508;p84"/>
          <p:cNvSpPr txBox="1"/>
          <p:nvPr/>
        </p:nvSpPr>
        <p:spPr>
          <a:xfrm>
            <a:off x="4991156" y="3208375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17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09" name="Google Shape;1509;p84"/>
          <p:cNvSpPr txBox="1"/>
          <p:nvPr/>
        </p:nvSpPr>
        <p:spPr>
          <a:xfrm>
            <a:off x="6480127" y="3722538"/>
            <a:ext cx="323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19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3" name="Shape 1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4" name="Google Shape;1514;p8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Jaantusyada Venn (Venn diagrams)</a:t>
            </a:r>
            <a:endParaRPr/>
          </a:p>
        </p:txBody>
      </p:sp>
      <p:sp>
        <p:nvSpPr>
          <p:cNvPr id="1515" name="Google Shape;1515;p8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1) Halkan waxaa ku yaal geed natiijo (outcome tree) oo laba dhacdo (event) ah. Sawir jaantus Venn (Venn diagram) oo muujinaya macluumaad isku mid ah.</a:t>
            </a:r>
            <a:br>
              <a:rPr lang="en-GB" sz="1800"/>
            </a:br>
            <a:r>
              <a:rPr lang="en-GB" sz="1100">
                <a:latin typeface="Lexend"/>
              </a:rPr>
              <a:t/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1516" name="Google Shape;1516;p85"/>
          <p:cNvSpPr txBox="1"/>
          <p:nvPr/>
        </p:nvSpPr>
        <p:spPr>
          <a:xfrm>
            <a:off x="324000" y="1342300"/>
            <a:ext cx="3716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Labada dhacdo (event) waa: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 = {tiro badan oo 3 (multiple of 3)}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17" name="Google Shape;1517;p85"/>
          <p:cNvSpPr txBox="1"/>
          <p:nvPr/>
        </p:nvSpPr>
        <p:spPr>
          <a:xfrm>
            <a:off x="324000" y="2104300"/>
            <a:ext cx="3576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 = {qaybiyaha 15 (factor of 15)}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518" name="Google Shape;1518;p85"/>
          <p:cNvCxnSpPr/>
          <p:nvPr/>
        </p:nvCxnSpPr>
        <p:spPr>
          <a:xfrm flipH="1" rot="10800000">
            <a:off x="385025" y="2951000"/>
            <a:ext cx="738000" cy="6060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19" name="Google Shape;1519;p85"/>
          <p:cNvCxnSpPr/>
          <p:nvPr/>
        </p:nvCxnSpPr>
        <p:spPr>
          <a:xfrm>
            <a:off x="385025" y="3553200"/>
            <a:ext cx="738000" cy="6060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20" name="Google Shape;1520;p85"/>
          <p:cNvCxnSpPr/>
          <p:nvPr/>
        </p:nvCxnSpPr>
        <p:spPr>
          <a:xfrm flipH="1" rot="10800000">
            <a:off x="1913400" y="2571590"/>
            <a:ext cx="1030200" cy="3078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21" name="Google Shape;1521;p85"/>
          <p:cNvCxnSpPr/>
          <p:nvPr/>
        </p:nvCxnSpPr>
        <p:spPr>
          <a:xfrm>
            <a:off x="1913400" y="2877461"/>
            <a:ext cx="1030200" cy="3078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22" name="Google Shape;1522;p85"/>
          <p:cNvSpPr txBox="1"/>
          <p:nvPr/>
        </p:nvSpPr>
        <p:spPr>
          <a:xfrm>
            <a:off x="1354802" y="2776200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23" name="Google Shape;1523;p85"/>
          <p:cNvSpPr txBox="1"/>
          <p:nvPr/>
        </p:nvSpPr>
        <p:spPr>
          <a:xfrm>
            <a:off x="1202400" y="4031900"/>
            <a:ext cx="638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aha A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24" name="Google Shape;1524;p85"/>
          <p:cNvSpPr txBox="1"/>
          <p:nvPr/>
        </p:nvSpPr>
        <p:spPr>
          <a:xfrm>
            <a:off x="3077889" y="2377025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25" name="Google Shape;1525;p85"/>
          <p:cNvSpPr txBox="1"/>
          <p:nvPr/>
        </p:nvSpPr>
        <p:spPr>
          <a:xfrm>
            <a:off x="3077898" y="2949000"/>
            <a:ext cx="520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aha B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26" name="Google Shape;1526;p85"/>
          <p:cNvSpPr txBox="1"/>
          <p:nvPr/>
        </p:nvSpPr>
        <p:spPr>
          <a:xfrm>
            <a:off x="1126200" y="3081000"/>
            <a:ext cx="1468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3, 6, 9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27" name="Google Shape;1527;p85"/>
          <p:cNvSpPr txBox="1"/>
          <p:nvPr/>
        </p:nvSpPr>
        <p:spPr>
          <a:xfrm>
            <a:off x="881586" y="4255700"/>
            <a:ext cx="1386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1, 2, 4, 5, 7, 8, 10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28" name="Google Shape;1528;p85"/>
          <p:cNvSpPr txBox="1"/>
          <p:nvPr/>
        </p:nvSpPr>
        <p:spPr>
          <a:xfrm>
            <a:off x="3637500" y="2377025"/>
            <a:ext cx="834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29" name="Google Shape;1529;p85"/>
          <p:cNvSpPr txBox="1"/>
          <p:nvPr/>
        </p:nvSpPr>
        <p:spPr>
          <a:xfrm>
            <a:off x="3637500" y="3016450"/>
            <a:ext cx="2373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6, 9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30" name="Google Shape;1530;p85"/>
          <p:cNvSpPr txBox="1"/>
          <p:nvPr/>
        </p:nvSpPr>
        <p:spPr>
          <a:xfrm>
            <a:off x="3637500" y="3655875"/>
            <a:ext cx="10302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1, 5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31" name="Google Shape;1531;p85"/>
          <p:cNvSpPr txBox="1"/>
          <p:nvPr/>
        </p:nvSpPr>
        <p:spPr>
          <a:xfrm>
            <a:off x="3637500" y="4380250"/>
            <a:ext cx="1386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2, 4, 7, 8, 10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532" name="Google Shape;1532;p85"/>
          <p:cNvCxnSpPr/>
          <p:nvPr/>
        </p:nvCxnSpPr>
        <p:spPr>
          <a:xfrm flipH="1" rot="10800000">
            <a:off x="1913400" y="3866990"/>
            <a:ext cx="1030200" cy="3078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33" name="Google Shape;1533;p85"/>
          <p:cNvCxnSpPr/>
          <p:nvPr/>
        </p:nvCxnSpPr>
        <p:spPr>
          <a:xfrm>
            <a:off x="1913400" y="4172861"/>
            <a:ext cx="1030200" cy="3078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34" name="Google Shape;1534;p85"/>
          <p:cNvSpPr txBox="1"/>
          <p:nvPr/>
        </p:nvSpPr>
        <p:spPr>
          <a:xfrm>
            <a:off x="3001689" y="3672425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35" name="Google Shape;1535;p85"/>
          <p:cNvSpPr txBox="1"/>
          <p:nvPr/>
        </p:nvSpPr>
        <p:spPr>
          <a:xfrm>
            <a:off x="3001698" y="4244400"/>
            <a:ext cx="520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aha B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36" name="Google Shape;1536;p85"/>
          <p:cNvSpPr/>
          <p:nvPr/>
        </p:nvSpPr>
        <p:spPr>
          <a:xfrm>
            <a:off x="4935200" y="2006475"/>
            <a:ext cx="3434100" cy="20550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37" name="Google Shape;1537;p85"/>
          <p:cNvSpPr/>
          <p:nvPr/>
        </p:nvSpPr>
        <p:spPr>
          <a:xfrm>
            <a:off x="5314675" y="223149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38" name="Google Shape;1538;p85"/>
          <p:cNvSpPr/>
          <p:nvPr/>
        </p:nvSpPr>
        <p:spPr>
          <a:xfrm>
            <a:off x="6305275" y="223149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39" name="Google Shape;1539;p85"/>
          <p:cNvSpPr txBox="1"/>
          <p:nvPr/>
        </p:nvSpPr>
        <p:spPr>
          <a:xfrm>
            <a:off x="4935200" y="1669432"/>
            <a:ext cx="3832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ξ = {1, 2, 3, 4, 5, 6, 7, 8, 9, 10}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40" name="Google Shape;1540;p85"/>
          <p:cNvSpPr txBox="1"/>
          <p:nvPr/>
        </p:nvSpPr>
        <p:spPr>
          <a:xfrm>
            <a:off x="5369050" y="2183018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A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41" name="Google Shape;1541;p85"/>
          <p:cNvSpPr txBox="1"/>
          <p:nvPr/>
        </p:nvSpPr>
        <p:spPr>
          <a:xfrm>
            <a:off x="7672200" y="2183025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B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42" name="Google Shape;1542;p85"/>
          <p:cNvSpPr txBox="1"/>
          <p:nvPr/>
        </p:nvSpPr>
        <p:spPr>
          <a:xfrm>
            <a:off x="6536400" y="2942400"/>
            <a:ext cx="200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3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43" name="Google Shape;1543;p85"/>
          <p:cNvSpPr txBox="1"/>
          <p:nvPr/>
        </p:nvSpPr>
        <p:spPr>
          <a:xfrm>
            <a:off x="7309225" y="3065700"/>
            <a:ext cx="200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5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44" name="Google Shape;1544;p85"/>
          <p:cNvSpPr txBox="1"/>
          <p:nvPr/>
        </p:nvSpPr>
        <p:spPr>
          <a:xfrm>
            <a:off x="5045550" y="3701500"/>
            <a:ext cx="200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7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45" name="Google Shape;1545;p85"/>
          <p:cNvSpPr txBox="1"/>
          <p:nvPr/>
        </p:nvSpPr>
        <p:spPr>
          <a:xfrm>
            <a:off x="4982564" y="2454188"/>
            <a:ext cx="323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10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46" name="Google Shape;1546;p85"/>
          <p:cNvSpPr txBox="1"/>
          <p:nvPr/>
        </p:nvSpPr>
        <p:spPr>
          <a:xfrm>
            <a:off x="7135502" y="2546088"/>
            <a:ext cx="323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47" name="Google Shape;1547;p85"/>
          <p:cNvSpPr txBox="1"/>
          <p:nvPr/>
        </p:nvSpPr>
        <p:spPr>
          <a:xfrm>
            <a:off x="8082056" y="3053400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8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48" name="Google Shape;1548;p85"/>
          <p:cNvSpPr txBox="1"/>
          <p:nvPr/>
        </p:nvSpPr>
        <p:spPr>
          <a:xfrm>
            <a:off x="4991156" y="3208375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4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49" name="Google Shape;1549;p85"/>
          <p:cNvSpPr txBox="1"/>
          <p:nvPr/>
        </p:nvSpPr>
        <p:spPr>
          <a:xfrm>
            <a:off x="6480127" y="3722538"/>
            <a:ext cx="323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50" name="Google Shape;1550;p85"/>
          <p:cNvSpPr txBox="1"/>
          <p:nvPr/>
        </p:nvSpPr>
        <p:spPr>
          <a:xfrm>
            <a:off x="5956989" y="2665188"/>
            <a:ext cx="323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6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51" name="Google Shape;1551;p85"/>
          <p:cNvSpPr txBox="1"/>
          <p:nvPr/>
        </p:nvSpPr>
        <p:spPr>
          <a:xfrm>
            <a:off x="5582447" y="3086100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9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5" name="Shape 1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" name="Google Shape;1556;p86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Jaantusyada Venn (Venn diagrams)</a:t>
            </a:r>
            <a:endParaRPr/>
          </a:p>
        </p:txBody>
      </p:sp>
      <p:sp>
        <p:nvSpPr>
          <p:cNvPr id="1557" name="Google Shape;1557;p8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2) Halkan waxaa ah shax natiijo ah oo laba dhacdo ah. Sawir jaantus Venn si aad u muujiso macluumaadka isku midka ah.</a:t>
            </a:r>
            <a:br>
              <a:rPr lang="en-GB" sz="1800"/>
            </a:br>
            <a:r>
              <a:rPr lang="en-GB" sz="1100">
                <a:latin typeface="Lexend"/>
              </a:rPr>
              <a:t/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cxnSp>
        <p:nvCxnSpPr>
          <p:cNvPr id="1558" name="Google Shape;1558;p86"/>
          <p:cNvCxnSpPr/>
          <p:nvPr/>
        </p:nvCxnSpPr>
        <p:spPr>
          <a:xfrm>
            <a:off x="2056650" y="1733952"/>
            <a:ext cx="0" cy="25425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59" name="Google Shape;1559;p86"/>
          <p:cNvCxnSpPr/>
          <p:nvPr/>
        </p:nvCxnSpPr>
        <p:spPr>
          <a:xfrm>
            <a:off x="3254303" y="1733952"/>
            <a:ext cx="0" cy="25425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60" name="Google Shape;1560;p86"/>
          <p:cNvCxnSpPr/>
          <p:nvPr/>
        </p:nvCxnSpPr>
        <p:spPr>
          <a:xfrm>
            <a:off x="4458725" y="1717002"/>
            <a:ext cx="0" cy="25764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61" name="Google Shape;1561;p86"/>
          <p:cNvCxnSpPr/>
          <p:nvPr/>
        </p:nvCxnSpPr>
        <p:spPr>
          <a:xfrm rot="10800000">
            <a:off x="643327" y="2620975"/>
            <a:ext cx="3815400" cy="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62" name="Google Shape;1562;p86"/>
          <p:cNvCxnSpPr/>
          <p:nvPr/>
        </p:nvCxnSpPr>
        <p:spPr>
          <a:xfrm rot="10800000">
            <a:off x="643327" y="3456716"/>
            <a:ext cx="3815400" cy="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63" name="Google Shape;1563;p86"/>
          <p:cNvCxnSpPr/>
          <p:nvPr/>
        </p:nvCxnSpPr>
        <p:spPr>
          <a:xfrm rot="10800000">
            <a:off x="643327" y="4281875"/>
            <a:ext cx="3815400" cy="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64" name="Google Shape;1564;p86"/>
          <p:cNvSpPr txBox="1"/>
          <p:nvPr/>
        </p:nvSpPr>
        <p:spPr>
          <a:xfrm>
            <a:off x="2241027" y="1713438"/>
            <a:ext cx="9018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tiro asal ah (P)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65" name="Google Shape;1565;p86"/>
          <p:cNvSpPr txBox="1"/>
          <p:nvPr/>
        </p:nvSpPr>
        <p:spPr>
          <a:xfrm>
            <a:off x="3403425" y="1681025"/>
            <a:ext cx="9435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ma aha tiro asal (P′)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66" name="Google Shape;1566;p86"/>
          <p:cNvSpPr txBox="1"/>
          <p:nvPr/>
        </p:nvSpPr>
        <p:spPr>
          <a:xfrm>
            <a:off x="810767" y="2728150"/>
            <a:ext cx="1030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tiro qaybisa 30 (F)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67" name="Google Shape;1567;p86"/>
          <p:cNvSpPr txBox="1"/>
          <p:nvPr/>
        </p:nvSpPr>
        <p:spPr>
          <a:xfrm>
            <a:off x="702825" y="3584100"/>
            <a:ext cx="1353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ma aha tiro qaybisa 30 (F′)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68" name="Google Shape;1568;p86"/>
          <p:cNvSpPr txBox="1"/>
          <p:nvPr/>
        </p:nvSpPr>
        <p:spPr>
          <a:xfrm>
            <a:off x="3415318" y="2776200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69" name="Google Shape;1569;p86"/>
          <p:cNvSpPr txBox="1"/>
          <p:nvPr/>
        </p:nvSpPr>
        <p:spPr>
          <a:xfrm>
            <a:off x="2272318" y="2776200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70" name="Google Shape;1570;p86"/>
          <p:cNvSpPr txBox="1"/>
          <p:nvPr/>
        </p:nvSpPr>
        <p:spPr>
          <a:xfrm>
            <a:off x="2272318" y="3614400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7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71" name="Google Shape;1571;p86"/>
          <p:cNvSpPr txBox="1"/>
          <p:nvPr/>
        </p:nvSpPr>
        <p:spPr>
          <a:xfrm>
            <a:off x="2805718" y="3004800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72" name="Google Shape;1572;p86"/>
          <p:cNvSpPr txBox="1"/>
          <p:nvPr/>
        </p:nvSpPr>
        <p:spPr>
          <a:xfrm>
            <a:off x="3415318" y="3614400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73" name="Google Shape;1573;p86"/>
          <p:cNvSpPr txBox="1"/>
          <p:nvPr/>
        </p:nvSpPr>
        <p:spPr>
          <a:xfrm>
            <a:off x="2500918" y="2928600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74" name="Google Shape;1574;p86"/>
          <p:cNvSpPr txBox="1"/>
          <p:nvPr/>
        </p:nvSpPr>
        <p:spPr>
          <a:xfrm>
            <a:off x="3756868" y="2776200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75" name="Google Shape;1575;p86"/>
          <p:cNvSpPr txBox="1"/>
          <p:nvPr/>
        </p:nvSpPr>
        <p:spPr>
          <a:xfrm>
            <a:off x="3731106" y="3053400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76" name="Google Shape;1576;p86"/>
          <p:cNvSpPr txBox="1"/>
          <p:nvPr/>
        </p:nvSpPr>
        <p:spPr>
          <a:xfrm>
            <a:off x="2738718" y="3605238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77" name="Google Shape;1577;p86"/>
          <p:cNvSpPr txBox="1"/>
          <p:nvPr/>
        </p:nvSpPr>
        <p:spPr>
          <a:xfrm>
            <a:off x="2530068" y="3943550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78" name="Google Shape;1578;p86"/>
          <p:cNvSpPr txBox="1"/>
          <p:nvPr/>
        </p:nvSpPr>
        <p:spPr>
          <a:xfrm>
            <a:off x="3671518" y="3763025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8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79" name="Google Shape;1579;p86"/>
          <p:cNvSpPr txBox="1"/>
          <p:nvPr/>
        </p:nvSpPr>
        <p:spPr>
          <a:xfrm>
            <a:off x="3937018" y="3582850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9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80" name="Google Shape;1580;p86"/>
          <p:cNvSpPr txBox="1"/>
          <p:nvPr/>
        </p:nvSpPr>
        <p:spPr>
          <a:xfrm>
            <a:off x="4046877" y="2845925"/>
            <a:ext cx="323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10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81" name="Google Shape;1581;p86"/>
          <p:cNvSpPr txBox="1"/>
          <p:nvPr/>
        </p:nvSpPr>
        <p:spPr>
          <a:xfrm>
            <a:off x="3415327" y="3948138"/>
            <a:ext cx="323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82" name="Google Shape;1582;p86"/>
          <p:cNvSpPr txBox="1"/>
          <p:nvPr/>
        </p:nvSpPr>
        <p:spPr>
          <a:xfrm>
            <a:off x="3981902" y="3871663"/>
            <a:ext cx="323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83" name="Google Shape;1583;p86"/>
          <p:cNvSpPr/>
          <p:nvPr/>
        </p:nvSpPr>
        <p:spPr>
          <a:xfrm>
            <a:off x="4935200" y="2006475"/>
            <a:ext cx="3434100" cy="20550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84" name="Google Shape;1584;p86"/>
          <p:cNvSpPr/>
          <p:nvPr/>
        </p:nvSpPr>
        <p:spPr>
          <a:xfrm>
            <a:off x="5314675" y="223149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85" name="Google Shape;1585;p86"/>
          <p:cNvSpPr/>
          <p:nvPr/>
        </p:nvSpPr>
        <p:spPr>
          <a:xfrm>
            <a:off x="6305275" y="223149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86" name="Google Shape;1586;p86"/>
          <p:cNvSpPr txBox="1"/>
          <p:nvPr/>
        </p:nvSpPr>
        <p:spPr>
          <a:xfrm>
            <a:off x="4935200" y="1327280"/>
            <a:ext cx="3832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ξ = {1, 2, 3, 4, 5, 6, 7, 8, 9, 10, 11, 12, 13, 14, 15}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87" name="Google Shape;1587;p86"/>
          <p:cNvSpPr txBox="1"/>
          <p:nvPr/>
        </p:nvSpPr>
        <p:spPr>
          <a:xfrm>
            <a:off x="5369050" y="2183018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P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88" name="Google Shape;1588;p86"/>
          <p:cNvSpPr txBox="1"/>
          <p:nvPr/>
        </p:nvSpPr>
        <p:spPr>
          <a:xfrm>
            <a:off x="7672200" y="2183025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F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89" name="Google Shape;1589;p86"/>
          <p:cNvSpPr txBox="1"/>
          <p:nvPr/>
        </p:nvSpPr>
        <p:spPr>
          <a:xfrm>
            <a:off x="6536400" y="2942400"/>
            <a:ext cx="200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3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90" name="Google Shape;1590;p86"/>
          <p:cNvSpPr txBox="1"/>
          <p:nvPr/>
        </p:nvSpPr>
        <p:spPr>
          <a:xfrm>
            <a:off x="7309225" y="3065700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5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91" name="Google Shape;1591;p86"/>
          <p:cNvSpPr txBox="1"/>
          <p:nvPr/>
        </p:nvSpPr>
        <p:spPr>
          <a:xfrm>
            <a:off x="5045550" y="3701500"/>
            <a:ext cx="200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9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92" name="Google Shape;1592;p86"/>
          <p:cNvSpPr txBox="1"/>
          <p:nvPr/>
        </p:nvSpPr>
        <p:spPr>
          <a:xfrm>
            <a:off x="4982564" y="2454188"/>
            <a:ext cx="323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8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93" name="Google Shape;1593;p86"/>
          <p:cNvSpPr txBox="1"/>
          <p:nvPr/>
        </p:nvSpPr>
        <p:spPr>
          <a:xfrm>
            <a:off x="6965489" y="2392188"/>
            <a:ext cx="323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94" name="Google Shape;1594;p86"/>
          <p:cNvSpPr txBox="1"/>
          <p:nvPr/>
        </p:nvSpPr>
        <p:spPr>
          <a:xfrm>
            <a:off x="8082056" y="3053400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14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95" name="Google Shape;1595;p86"/>
          <p:cNvSpPr txBox="1"/>
          <p:nvPr/>
        </p:nvSpPr>
        <p:spPr>
          <a:xfrm>
            <a:off x="4991156" y="3208375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4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96" name="Google Shape;1596;p86"/>
          <p:cNvSpPr txBox="1"/>
          <p:nvPr/>
        </p:nvSpPr>
        <p:spPr>
          <a:xfrm>
            <a:off x="6480127" y="3722538"/>
            <a:ext cx="323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2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97" name="Google Shape;1597;p86"/>
          <p:cNvSpPr txBox="1"/>
          <p:nvPr/>
        </p:nvSpPr>
        <p:spPr>
          <a:xfrm>
            <a:off x="5956989" y="2665188"/>
            <a:ext cx="323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7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98" name="Google Shape;1598;p86"/>
          <p:cNvSpPr txBox="1"/>
          <p:nvPr/>
        </p:nvSpPr>
        <p:spPr>
          <a:xfrm>
            <a:off x="5582447" y="3086100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11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99" name="Google Shape;1599;p86"/>
          <p:cNvSpPr txBox="1"/>
          <p:nvPr/>
        </p:nvSpPr>
        <p:spPr>
          <a:xfrm>
            <a:off x="6536400" y="3208375"/>
            <a:ext cx="200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5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00" name="Google Shape;1600;p86"/>
          <p:cNvSpPr txBox="1"/>
          <p:nvPr/>
        </p:nvSpPr>
        <p:spPr>
          <a:xfrm>
            <a:off x="6536400" y="2620975"/>
            <a:ext cx="200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01" name="Google Shape;1601;p86"/>
          <p:cNvSpPr txBox="1"/>
          <p:nvPr/>
        </p:nvSpPr>
        <p:spPr>
          <a:xfrm>
            <a:off x="7333800" y="2539900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6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02" name="Google Shape;1602;p86"/>
          <p:cNvSpPr txBox="1"/>
          <p:nvPr/>
        </p:nvSpPr>
        <p:spPr>
          <a:xfrm>
            <a:off x="7523800" y="2760900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10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03" name="Google Shape;1603;p86"/>
          <p:cNvSpPr txBox="1"/>
          <p:nvPr/>
        </p:nvSpPr>
        <p:spPr>
          <a:xfrm>
            <a:off x="5963447" y="3390900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13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7" name="Shape 1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8" name="Google Shape;1608;p87"/>
          <p:cNvSpPr/>
          <p:nvPr/>
        </p:nvSpPr>
        <p:spPr>
          <a:xfrm>
            <a:off x="4935200" y="2006475"/>
            <a:ext cx="3434100" cy="20550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09" name="Google Shape;1609;p87"/>
          <p:cNvSpPr/>
          <p:nvPr/>
        </p:nvSpPr>
        <p:spPr>
          <a:xfrm>
            <a:off x="5314675" y="223149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10" name="Google Shape;1610;p87"/>
          <p:cNvSpPr/>
          <p:nvPr/>
        </p:nvSpPr>
        <p:spPr>
          <a:xfrm>
            <a:off x="6305275" y="223149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11" name="Google Shape;1611;p87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Jaantusyada Venn (Venn diagrams)</a:t>
            </a:r>
            <a:endParaRPr/>
          </a:p>
        </p:txBody>
      </p:sp>
      <p:sp>
        <p:nvSpPr>
          <p:cNvPr id="1612" name="Google Shape;1612;p87"/>
          <p:cNvSpPr txBox="1"/>
          <p:nvPr>
            <p:ph idx="1" type="body"/>
          </p:nvPr>
        </p:nvSpPr>
        <p:spPr>
          <a:xfrm>
            <a:off x="324000" y="759300"/>
            <a:ext cx="8237700" cy="59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3) Halkan waxaa ah shax natiijo iyo jaantus Venn oo qayb ahaan dhammaystiran. Dhammaystir labada jaantus.</a:t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b="1" baseline="30000" lang="en-GB" sz="1100">
                <a:latin typeface="Lexend"/>
              </a:rPr>
              <a:t/>
            </a:r>
            <a:br>
              <a:rPr lang="en-GB" sz="1800"/>
            </a:br>
            <a:r>
              <a:rPr lang="en-GB" sz="1100">
                <a:latin typeface="Lexend"/>
              </a:rPr>
              <a:t/>
            </a:r>
            <a:endParaRPr sz="1800"/>
          </a:p>
        </p:txBody>
      </p:sp>
      <p:cxnSp>
        <p:nvCxnSpPr>
          <p:cNvPr id="1613" name="Google Shape;1613;p87"/>
          <p:cNvCxnSpPr/>
          <p:nvPr/>
        </p:nvCxnSpPr>
        <p:spPr>
          <a:xfrm>
            <a:off x="2056650" y="1733952"/>
            <a:ext cx="0" cy="25425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14" name="Google Shape;1614;p87"/>
          <p:cNvCxnSpPr/>
          <p:nvPr/>
        </p:nvCxnSpPr>
        <p:spPr>
          <a:xfrm>
            <a:off x="3254303" y="1733952"/>
            <a:ext cx="0" cy="25425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15" name="Google Shape;1615;p87"/>
          <p:cNvCxnSpPr/>
          <p:nvPr/>
        </p:nvCxnSpPr>
        <p:spPr>
          <a:xfrm>
            <a:off x="4458725" y="1717002"/>
            <a:ext cx="0" cy="25764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16" name="Google Shape;1616;p87"/>
          <p:cNvCxnSpPr/>
          <p:nvPr/>
        </p:nvCxnSpPr>
        <p:spPr>
          <a:xfrm rot="10800000">
            <a:off x="643327" y="2620975"/>
            <a:ext cx="3815400" cy="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17" name="Google Shape;1617;p87"/>
          <p:cNvCxnSpPr/>
          <p:nvPr/>
        </p:nvCxnSpPr>
        <p:spPr>
          <a:xfrm rot="10800000">
            <a:off x="643327" y="3456716"/>
            <a:ext cx="3815400" cy="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18" name="Google Shape;1618;p87"/>
          <p:cNvCxnSpPr/>
          <p:nvPr/>
        </p:nvCxnSpPr>
        <p:spPr>
          <a:xfrm rot="10800000">
            <a:off x="643327" y="4281875"/>
            <a:ext cx="3815400" cy="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19" name="Google Shape;1619;p87"/>
          <p:cNvSpPr txBox="1"/>
          <p:nvPr/>
        </p:nvSpPr>
        <p:spPr>
          <a:xfrm>
            <a:off x="2241027" y="2270146"/>
            <a:ext cx="901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(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A)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20" name="Google Shape;1620;p87"/>
          <p:cNvSpPr txBox="1"/>
          <p:nvPr/>
        </p:nvSpPr>
        <p:spPr>
          <a:xfrm>
            <a:off x="3369600" y="1452425"/>
            <a:ext cx="9774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ma aha tiro labajibbaaran (A′)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21" name="Google Shape;1621;p87"/>
          <p:cNvSpPr txBox="1"/>
          <p:nvPr/>
        </p:nvSpPr>
        <p:spPr>
          <a:xfrm>
            <a:off x="810767" y="2728150"/>
            <a:ext cx="1030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tiro qaybisa 18 (B)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22" name="Google Shape;1622;p87"/>
          <p:cNvSpPr txBox="1"/>
          <p:nvPr/>
        </p:nvSpPr>
        <p:spPr>
          <a:xfrm>
            <a:off x="702825" y="3584100"/>
            <a:ext cx="1353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ma aha tiro qaybisa 18 (B′)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23" name="Google Shape;1623;p87"/>
          <p:cNvSpPr txBox="1"/>
          <p:nvPr/>
        </p:nvSpPr>
        <p:spPr>
          <a:xfrm>
            <a:off x="2272318" y="2776200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24" name="Google Shape;1624;p87"/>
          <p:cNvSpPr txBox="1"/>
          <p:nvPr/>
        </p:nvSpPr>
        <p:spPr>
          <a:xfrm>
            <a:off x="2805718" y="3004800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9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25" name="Google Shape;1625;p87"/>
          <p:cNvSpPr txBox="1"/>
          <p:nvPr/>
        </p:nvSpPr>
        <p:spPr>
          <a:xfrm>
            <a:off x="3337506" y="3574775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26" name="Google Shape;1626;p87"/>
          <p:cNvSpPr txBox="1"/>
          <p:nvPr/>
        </p:nvSpPr>
        <p:spPr>
          <a:xfrm>
            <a:off x="3720293" y="3898225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17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27" name="Google Shape;1627;p87"/>
          <p:cNvSpPr txBox="1"/>
          <p:nvPr/>
        </p:nvSpPr>
        <p:spPr>
          <a:xfrm>
            <a:off x="3325606" y="3898225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28" name="Google Shape;1628;p87"/>
          <p:cNvSpPr txBox="1"/>
          <p:nvPr/>
        </p:nvSpPr>
        <p:spPr>
          <a:xfrm>
            <a:off x="3763677" y="3576963"/>
            <a:ext cx="323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29" name="Google Shape;1629;p87"/>
          <p:cNvSpPr txBox="1"/>
          <p:nvPr/>
        </p:nvSpPr>
        <p:spPr>
          <a:xfrm>
            <a:off x="4114977" y="3921588"/>
            <a:ext cx="323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19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0" name="Google Shape;1630;p87"/>
          <p:cNvSpPr txBox="1"/>
          <p:nvPr/>
        </p:nvSpPr>
        <p:spPr>
          <a:xfrm>
            <a:off x="4935200" y="1669432"/>
            <a:ext cx="3832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ξ = {1, 3, 5, 7, 9, 11, 13, 15, 17, 19}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1" name="Google Shape;1631;p87"/>
          <p:cNvSpPr txBox="1"/>
          <p:nvPr/>
        </p:nvSpPr>
        <p:spPr>
          <a:xfrm>
            <a:off x="5369050" y="2183018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2" name="Google Shape;1632;p87"/>
          <p:cNvSpPr txBox="1"/>
          <p:nvPr/>
        </p:nvSpPr>
        <p:spPr>
          <a:xfrm>
            <a:off x="7672200" y="2183025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3" name="Google Shape;1633;p87"/>
          <p:cNvSpPr txBox="1"/>
          <p:nvPr/>
        </p:nvSpPr>
        <p:spPr>
          <a:xfrm>
            <a:off x="7298400" y="2942400"/>
            <a:ext cx="200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4" name="Google Shape;1634;p87"/>
          <p:cNvSpPr txBox="1"/>
          <p:nvPr/>
        </p:nvSpPr>
        <p:spPr>
          <a:xfrm>
            <a:off x="7923000" y="3634800"/>
            <a:ext cx="200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5" name="Google Shape;1635;p87"/>
          <p:cNvSpPr txBox="1"/>
          <p:nvPr/>
        </p:nvSpPr>
        <p:spPr>
          <a:xfrm>
            <a:off x="5045550" y="3701500"/>
            <a:ext cx="200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7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6" name="Google Shape;1636;p87"/>
          <p:cNvSpPr txBox="1"/>
          <p:nvPr/>
        </p:nvSpPr>
        <p:spPr>
          <a:xfrm>
            <a:off x="3560268" y="3576975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7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7" name="Google Shape;1637;p87"/>
          <p:cNvSpPr txBox="1"/>
          <p:nvPr/>
        </p:nvSpPr>
        <p:spPr>
          <a:xfrm>
            <a:off x="4095352" y="3576963"/>
            <a:ext cx="323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8" name="Google Shape;1638;p87"/>
          <p:cNvSpPr txBox="1"/>
          <p:nvPr/>
        </p:nvSpPr>
        <p:spPr>
          <a:xfrm>
            <a:off x="4982564" y="2454188"/>
            <a:ext cx="323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9" name="Google Shape;1639;p87"/>
          <p:cNvSpPr txBox="1"/>
          <p:nvPr/>
        </p:nvSpPr>
        <p:spPr>
          <a:xfrm>
            <a:off x="8045602" y="2198313"/>
            <a:ext cx="323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0" name="Google Shape;1640;p87"/>
          <p:cNvSpPr txBox="1"/>
          <p:nvPr/>
        </p:nvSpPr>
        <p:spPr>
          <a:xfrm>
            <a:off x="8082056" y="3053400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1" name="Google Shape;1641;p87"/>
          <p:cNvSpPr txBox="1"/>
          <p:nvPr/>
        </p:nvSpPr>
        <p:spPr>
          <a:xfrm>
            <a:off x="4991156" y="3208375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17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2" name="Google Shape;1642;p87"/>
          <p:cNvSpPr txBox="1"/>
          <p:nvPr/>
        </p:nvSpPr>
        <p:spPr>
          <a:xfrm>
            <a:off x="6480127" y="3722538"/>
            <a:ext cx="323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19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3" name="Google Shape;1643;p87"/>
          <p:cNvSpPr txBox="1"/>
          <p:nvPr/>
        </p:nvSpPr>
        <p:spPr>
          <a:xfrm>
            <a:off x="2225833" y="1702946"/>
            <a:ext cx="10302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tiro labajibbaaran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44" name="Google Shape;1644;p87"/>
          <p:cNvSpPr txBox="1"/>
          <p:nvPr/>
        </p:nvSpPr>
        <p:spPr>
          <a:xfrm>
            <a:off x="6490389" y="2665188"/>
            <a:ext cx="323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45" name="Google Shape;1645;p87"/>
          <p:cNvSpPr txBox="1"/>
          <p:nvPr/>
        </p:nvSpPr>
        <p:spPr>
          <a:xfrm>
            <a:off x="6573047" y="3086100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9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46" name="Google Shape;1646;p87"/>
          <p:cNvSpPr txBox="1"/>
          <p:nvPr/>
        </p:nvSpPr>
        <p:spPr>
          <a:xfrm>
            <a:off x="3731109" y="2854775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3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0" name="Shape 1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1" name="Google Shape;1651;p88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Jaantusyada Venn (Venn diagrams)</a:t>
            </a:r>
            <a:endParaRPr/>
          </a:p>
        </p:txBody>
      </p:sp>
      <p:sp>
        <p:nvSpPr>
          <p:cNvPr id="1652" name="Google Shape;1652;p88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Natiijooyinka ka yimaada jaantusyada Venn</a:t>
            </a:r>
            <a:endParaRPr/>
          </a:p>
        </p:txBody>
      </p:sp>
      <p:sp>
        <p:nvSpPr>
          <p:cNvPr id="1653" name="Google Shape;1653;p88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Isticmaalka jaantuska Venn si loo muujiyo natiijooyinka laba dhacdo</a:t>
            </a:r>
            <a:endParaRPr/>
          </a:p>
        </p:txBody>
      </p:sp>
      <p:pic>
        <p:nvPicPr>
          <p:cNvPr id="1654" name="Google Shape;1654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7405" y="2996145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8" name="Shape 1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9" name="Google Shape;1659;p8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Natiijooyinka ka yimaada jaantusyada Venn</a:t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660" name="Google Shape;1660;p89"/>
          <p:cNvSpPr txBox="1"/>
          <p:nvPr/>
        </p:nvSpPr>
        <p:spPr>
          <a:xfrm>
            <a:off x="324000" y="759300"/>
            <a:ext cx="6971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Halkan waxaa ah jaantus Venn oo laba dhacdo P iyo O, halkaasoo:</a:t>
            </a: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61" name="Google Shape;1661;p89"/>
          <p:cNvSpPr txBox="1"/>
          <p:nvPr/>
        </p:nvSpPr>
        <p:spPr>
          <a:xfrm>
            <a:off x="324000" y="1113700"/>
            <a:ext cx="3716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P = {2, 3, 5}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62" name="Google Shape;1662;p89"/>
          <p:cNvSpPr txBox="1"/>
          <p:nvPr/>
        </p:nvSpPr>
        <p:spPr>
          <a:xfrm>
            <a:off x="324000" y="1418500"/>
            <a:ext cx="3576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O = {1, 3, 5}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63" name="Google Shape;1663;p89"/>
          <p:cNvSpPr/>
          <p:nvPr/>
        </p:nvSpPr>
        <p:spPr>
          <a:xfrm>
            <a:off x="4554200" y="1625475"/>
            <a:ext cx="3434100" cy="20550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64" name="Google Shape;1664;p89"/>
          <p:cNvSpPr txBox="1"/>
          <p:nvPr/>
        </p:nvSpPr>
        <p:spPr>
          <a:xfrm>
            <a:off x="4576950" y="1305825"/>
            <a:ext cx="1837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ξ = {1, 2, 3, 4, 5}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65" name="Google Shape;1665;p89"/>
          <p:cNvSpPr/>
          <p:nvPr/>
        </p:nvSpPr>
        <p:spPr>
          <a:xfrm>
            <a:off x="4933675" y="185049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66" name="Google Shape;1666;p89"/>
          <p:cNvSpPr txBox="1"/>
          <p:nvPr/>
        </p:nvSpPr>
        <p:spPr>
          <a:xfrm>
            <a:off x="4988050" y="1802018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67" name="Google Shape;1667;p89"/>
          <p:cNvSpPr/>
          <p:nvPr/>
        </p:nvSpPr>
        <p:spPr>
          <a:xfrm>
            <a:off x="5924275" y="185049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68" name="Google Shape;1668;p89"/>
          <p:cNvSpPr txBox="1"/>
          <p:nvPr/>
        </p:nvSpPr>
        <p:spPr>
          <a:xfrm>
            <a:off x="7291200" y="1802025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O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69" name="Google Shape;1669;p89"/>
          <p:cNvSpPr txBox="1"/>
          <p:nvPr/>
        </p:nvSpPr>
        <p:spPr>
          <a:xfrm>
            <a:off x="6964206" y="23244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70" name="Google Shape;1670;p89"/>
          <p:cNvSpPr txBox="1"/>
          <p:nvPr/>
        </p:nvSpPr>
        <p:spPr>
          <a:xfrm>
            <a:off x="6060468" y="26568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71" name="Google Shape;1671;p89"/>
          <p:cNvSpPr txBox="1"/>
          <p:nvPr/>
        </p:nvSpPr>
        <p:spPr>
          <a:xfrm>
            <a:off x="5238843" y="2349968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72" name="Google Shape;1672;p89"/>
          <p:cNvSpPr/>
          <p:nvPr/>
        </p:nvSpPr>
        <p:spPr>
          <a:xfrm>
            <a:off x="7361651" y="3065919"/>
            <a:ext cx="526500" cy="5265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73" name="Google Shape;1673;p89"/>
          <p:cNvSpPr txBox="1"/>
          <p:nvPr/>
        </p:nvSpPr>
        <p:spPr>
          <a:xfrm>
            <a:off x="6228693" y="23244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74" name="Google Shape;1674;p89"/>
          <p:cNvSpPr txBox="1"/>
          <p:nvPr/>
        </p:nvSpPr>
        <p:spPr>
          <a:xfrm>
            <a:off x="7530469" y="3198306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75" name="Google Shape;1675;p89"/>
          <p:cNvSpPr/>
          <p:nvPr/>
        </p:nvSpPr>
        <p:spPr>
          <a:xfrm>
            <a:off x="5049025" y="2225325"/>
            <a:ext cx="526500" cy="5265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676" name="Google Shape;1676;p89"/>
          <p:cNvCxnSpPr>
            <a:stCxn id="1675" idx="2"/>
          </p:cNvCxnSpPr>
          <p:nvPr/>
        </p:nvCxnSpPr>
        <p:spPr>
          <a:xfrm flipH="1">
            <a:off x="3771325" y="2488575"/>
            <a:ext cx="1277700" cy="669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77" name="Google Shape;1677;p89"/>
          <p:cNvSpPr txBox="1"/>
          <p:nvPr/>
        </p:nvSpPr>
        <p:spPr>
          <a:xfrm>
            <a:off x="1812075" y="2417850"/>
            <a:ext cx="1837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{2} waa kaliya tiro asal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78" name="Google Shape;1678;p89"/>
          <p:cNvSpPr txBox="1"/>
          <p:nvPr/>
        </p:nvSpPr>
        <p:spPr>
          <a:xfrm>
            <a:off x="5524150" y="3977375"/>
            <a:ext cx="278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{4} ma aha tiro asal mana aha tiro khasaale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679" name="Google Shape;1679;p89"/>
          <p:cNvCxnSpPr>
            <a:stCxn id="1672" idx="3"/>
          </p:cNvCxnSpPr>
          <p:nvPr/>
        </p:nvCxnSpPr>
        <p:spPr>
          <a:xfrm flipH="1">
            <a:off x="7016955" y="3515315"/>
            <a:ext cx="421800" cy="4107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80" name="Google Shape;1680;p89"/>
          <p:cNvSpPr/>
          <p:nvPr/>
        </p:nvSpPr>
        <p:spPr>
          <a:xfrm>
            <a:off x="6006625" y="2274974"/>
            <a:ext cx="472800" cy="7599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81" name="Google Shape;1681;p89"/>
          <p:cNvSpPr txBox="1"/>
          <p:nvPr/>
        </p:nvSpPr>
        <p:spPr>
          <a:xfrm>
            <a:off x="1962900" y="3934950"/>
            <a:ext cx="32886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{3, 5} labaduba waa tiro (prime) iyo tiro (odd)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682" name="Google Shape;1682;p89"/>
          <p:cNvCxnSpPr>
            <a:stCxn id="1680" idx="3"/>
          </p:cNvCxnSpPr>
          <p:nvPr/>
        </p:nvCxnSpPr>
        <p:spPr>
          <a:xfrm flipH="1">
            <a:off x="3771265" y="2923590"/>
            <a:ext cx="2304600" cy="925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6" name="Shape 1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7" name="Google Shape;1687;p90"/>
          <p:cNvSpPr txBox="1"/>
          <p:nvPr>
            <p:ph idx="1" type="body"/>
          </p:nvPr>
        </p:nvSpPr>
        <p:spPr>
          <a:xfrm>
            <a:off x="324000" y="759300"/>
            <a:ext cx="4601100" cy="1275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Dhacdo A = {tirooyinka (factors) ee 10}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Dhacdo B = {tirooyinka siman (even numbers)}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Natiijooyinka (outcomes) kee baa ku jira dhacdo A iyo dhacdo B labadaba?</a:t>
            </a:r>
            <a:endParaRPr sz="1800"/>
          </a:p>
        </p:txBody>
      </p:sp>
      <p:sp>
        <p:nvSpPr>
          <p:cNvPr id="1688" name="Google Shape;1688;p9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Natiijooyinka (outcomes) laga helay jaantusyada Venn (Venn diagrams)</a:t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1689" name="Google Shape;1689;p90"/>
          <p:cNvSpPr/>
          <p:nvPr/>
        </p:nvSpPr>
        <p:spPr>
          <a:xfrm>
            <a:off x="5087600" y="1320675"/>
            <a:ext cx="3434100" cy="20550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90" name="Google Shape;1690;p90"/>
          <p:cNvSpPr txBox="1"/>
          <p:nvPr/>
        </p:nvSpPr>
        <p:spPr>
          <a:xfrm>
            <a:off x="5110350" y="1001025"/>
            <a:ext cx="3290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ξ = {1, 2, 3, 4, 5, 6, 7, 8, 9, 10}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91" name="Google Shape;1691;p90"/>
          <p:cNvSpPr/>
          <p:nvPr/>
        </p:nvSpPr>
        <p:spPr>
          <a:xfrm>
            <a:off x="5467075" y="154569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92" name="Google Shape;1692;p90"/>
          <p:cNvSpPr txBox="1"/>
          <p:nvPr/>
        </p:nvSpPr>
        <p:spPr>
          <a:xfrm>
            <a:off x="5521450" y="1497218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93" name="Google Shape;1693;p90"/>
          <p:cNvSpPr/>
          <p:nvPr/>
        </p:nvSpPr>
        <p:spPr>
          <a:xfrm>
            <a:off x="6457675" y="154569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94" name="Google Shape;1694;p90"/>
          <p:cNvSpPr txBox="1"/>
          <p:nvPr/>
        </p:nvSpPr>
        <p:spPr>
          <a:xfrm>
            <a:off x="7824600" y="1497225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95" name="Google Shape;1695;p90"/>
          <p:cNvSpPr txBox="1"/>
          <p:nvPr/>
        </p:nvSpPr>
        <p:spPr>
          <a:xfrm>
            <a:off x="5886856" y="1758118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96" name="Google Shape;1696;p90"/>
          <p:cNvSpPr txBox="1"/>
          <p:nvPr/>
        </p:nvSpPr>
        <p:spPr>
          <a:xfrm>
            <a:off x="6664806" y="182624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97" name="Google Shape;1697;p90"/>
          <p:cNvSpPr txBox="1"/>
          <p:nvPr/>
        </p:nvSpPr>
        <p:spPr>
          <a:xfrm>
            <a:off x="8075406" y="29351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98" name="Google Shape;1698;p90"/>
          <p:cNvSpPr txBox="1"/>
          <p:nvPr/>
        </p:nvSpPr>
        <p:spPr>
          <a:xfrm>
            <a:off x="7244706" y="17165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99" name="Google Shape;1699;p90"/>
          <p:cNvSpPr txBox="1"/>
          <p:nvPr/>
        </p:nvSpPr>
        <p:spPr>
          <a:xfrm>
            <a:off x="6010956" y="22565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00" name="Google Shape;1700;p90"/>
          <p:cNvSpPr txBox="1"/>
          <p:nvPr/>
        </p:nvSpPr>
        <p:spPr>
          <a:xfrm>
            <a:off x="7634706" y="212834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01" name="Google Shape;1701;p90"/>
          <p:cNvSpPr txBox="1"/>
          <p:nvPr/>
        </p:nvSpPr>
        <p:spPr>
          <a:xfrm>
            <a:off x="5357406" y="299354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7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02" name="Google Shape;1702;p90"/>
          <p:cNvSpPr txBox="1"/>
          <p:nvPr/>
        </p:nvSpPr>
        <p:spPr>
          <a:xfrm>
            <a:off x="7244706" y="25337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8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03" name="Google Shape;1703;p90"/>
          <p:cNvSpPr txBox="1"/>
          <p:nvPr/>
        </p:nvSpPr>
        <p:spPr>
          <a:xfrm>
            <a:off x="8210231" y="2577768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9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04" name="Google Shape;1704;p90"/>
          <p:cNvSpPr txBox="1"/>
          <p:nvPr/>
        </p:nvSpPr>
        <p:spPr>
          <a:xfrm>
            <a:off x="6627823" y="2405550"/>
            <a:ext cx="333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10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05" name="Google Shape;1705;p90"/>
          <p:cNvSpPr txBox="1"/>
          <p:nvPr>
            <p:ph idx="1" type="body"/>
          </p:nvPr>
        </p:nvSpPr>
        <p:spPr>
          <a:xfrm>
            <a:off x="2647175" y="2298600"/>
            <a:ext cx="860700" cy="37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{2, 10}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9" name="Shape 1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" name="Google Shape;1710;p91"/>
          <p:cNvSpPr txBox="1"/>
          <p:nvPr>
            <p:ph idx="1" type="body"/>
          </p:nvPr>
        </p:nvSpPr>
        <p:spPr>
          <a:xfrm>
            <a:off x="324000" y="759300"/>
            <a:ext cx="4512000" cy="1369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Dhacdo A = {tirooyinka (factors) ee 10}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Dhacdo B = {tirooyinka siman (even numbers)}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Natiijooyinka (outcomes) kee baa aan ku jirin dhacdo A iyo dhacdo B midna?</a:t>
            </a:r>
            <a:endParaRPr sz="1800"/>
          </a:p>
        </p:txBody>
      </p:sp>
      <p:sp>
        <p:nvSpPr>
          <p:cNvPr id="1711" name="Google Shape;1711;p9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Natiijooyinka (outcomes) laga helay jaantusyada Venn (Venn diagrams)</a:t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1712" name="Google Shape;1712;p91"/>
          <p:cNvSpPr/>
          <p:nvPr/>
        </p:nvSpPr>
        <p:spPr>
          <a:xfrm>
            <a:off x="5087600" y="1320675"/>
            <a:ext cx="3434100" cy="20550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13" name="Google Shape;1713;p91"/>
          <p:cNvSpPr txBox="1"/>
          <p:nvPr/>
        </p:nvSpPr>
        <p:spPr>
          <a:xfrm>
            <a:off x="5110350" y="1001025"/>
            <a:ext cx="3290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ξ = {1, 2, 3, 4, 5, 6, 7, 8, 9, 10}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14" name="Google Shape;1714;p91"/>
          <p:cNvSpPr/>
          <p:nvPr/>
        </p:nvSpPr>
        <p:spPr>
          <a:xfrm>
            <a:off x="5467075" y="154569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15" name="Google Shape;1715;p91"/>
          <p:cNvSpPr txBox="1"/>
          <p:nvPr/>
        </p:nvSpPr>
        <p:spPr>
          <a:xfrm>
            <a:off x="5521450" y="1497218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16" name="Google Shape;1716;p91"/>
          <p:cNvSpPr/>
          <p:nvPr/>
        </p:nvSpPr>
        <p:spPr>
          <a:xfrm>
            <a:off x="6457675" y="154569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17" name="Google Shape;1717;p91"/>
          <p:cNvSpPr txBox="1"/>
          <p:nvPr/>
        </p:nvSpPr>
        <p:spPr>
          <a:xfrm>
            <a:off x="7824600" y="1497225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18" name="Google Shape;1718;p91"/>
          <p:cNvSpPr txBox="1"/>
          <p:nvPr/>
        </p:nvSpPr>
        <p:spPr>
          <a:xfrm>
            <a:off x="5886856" y="1758118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19" name="Google Shape;1719;p91"/>
          <p:cNvSpPr txBox="1"/>
          <p:nvPr/>
        </p:nvSpPr>
        <p:spPr>
          <a:xfrm>
            <a:off x="6664806" y="182624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20" name="Google Shape;1720;p91"/>
          <p:cNvSpPr txBox="1"/>
          <p:nvPr/>
        </p:nvSpPr>
        <p:spPr>
          <a:xfrm>
            <a:off x="8075406" y="29351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21" name="Google Shape;1721;p91"/>
          <p:cNvSpPr txBox="1"/>
          <p:nvPr/>
        </p:nvSpPr>
        <p:spPr>
          <a:xfrm>
            <a:off x="7244706" y="17165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22" name="Google Shape;1722;p91"/>
          <p:cNvSpPr txBox="1"/>
          <p:nvPr/>
        </p:nvSpPr>
        <p:spPr>
          <a:xfrm>
            <a:off x="6010956" y="22565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23" name="Google Shape;1723;p91"/>
          <p:cNvSpPr txBox="1"/>
          <p:nvPr/>
        </p:nvSpPr>
        <p:spPr>
          <a:xfrm>
            <a:off x="7634706" y="212834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24" name="Google Shape;1724;p91"/>
          <p:cNvSpPr txBox="1"/>
          <p:nvPr/>
        </p:nvSpPr>
        <p:spPr>
          <a:xfrm>
            <a:off x="5357406" y="299354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7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25" name="Google Shape;1725;p91"/>
          <p:cNvSpPr txBox="1"/>
          <p:nvPr/>
        </p:nvSpPr>
        <p:spPr>
          <a:xfrm>
            <a:off x="7244706" y="25337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8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26" name="Google Shape;1726;p91"/>
          <p:cNvSpPr txBox="1"/>
          <p:nvPr/>
        </p:nvSpPr>
        <p:spPr>
          <a:xfrm>
            <a:off x="8210231" y="2577768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9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27" name="Google Shape;1727;p91"/>
          <p:cNvSpPr txBox="1"/>
          <p:nvPr/>
        </p:nvSpPr>
        <p:spPr>
          <a:xfrm>
            <a:off x="6627823" y="2405550"/>
            <a:ext cx="333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10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28" name="Google Shape;1728;p91"/>
          <p:cNvSpPr txBox="1"/>
          <p:nvPr>
            <p:ph idx="1" type="body"/>
          </p:nvPr>
        </p:nvSpPr>
        <p:spPr>
          <a:xfrm>
            <a:off x="2647175" y="2298600"/>
            <a:ext cx="953700" cy="37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{3, 7, 9}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2" name="Shape 1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3" name="Google Shape;1733;p92"/>
          <p:cNvSpPr txBox="1"/>
          <p:nvPr>
            <p:ph idx="1" type="body"/>
          </p:nvPr>
        </p:nvSpPr>
        <p:spPr>
          <a:xfrm>
            <a:off x="324000" y="759300"/>
            <a:ext cx="4639800" cy="1456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Dhacdo A = {tirooyinka (factors) ee 10}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Dhacdo B = {tirooyinka siman (even numbers)}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Natiijooyinka (outcomes) kee baa ku jira dhacdo A ama dhacdo B midkood?</a:t>
            </a:r>
            <a:endParaRPr sz="1800"/>
          </a:p>
        </p:txBody>
      </p:sp>
      <p:sp>
        <p:nvSpPr>
          <p:cNvPr id="1734" name="Google Shape;1734;p9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Natiijooyinka (outcomes) laga helay jaantusyada Venn (Venn diagrams)</a:t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1735" name="Google Shape;1735;p92"/>
          <p:cNvSpPr/>
          <p:nvPr/>
        </p:nvSpPr>
        <p:spPr>
          <a:xfrm>
            <a:off x="5087600" y="1320675"/>
            <a:ext cx="3434100" cy="20550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36" name="Google Shape;1736;p92"/>
          <p:cNvSpPr txBox="1"/>
          <p:nvPr/>
        </p:nvSpPr>
        <p:spPr>
          <a:xfrm>
            <a:off x="5110350" y="1001025"/>
            <a:ext cx="3290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ξ = {1, 2, 3, 4, 5, 6, 7, 8, 9, 10}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37" name="Google Shape;1737;p92"/>
          <p:cNvSpPr/>
          <p:nvPr/>
        </p:nvSpPr>
        <p:spPr>
          <a:xfrm>
            <a:off x="5467075" y="154569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38" name="Google Shape;1738;p92"/>
          <p:cNvSpPr txBox="1"/>
          <p:nvPr/>
        </p:nvSpPr>
        <p:spPr>
          <a:xfrm>
            <a:off x="5521450" y="1497218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39" name="Google Shape;1739;p92"/>
          <p:cNvSpPr/>
          <p:nvPr/>
        </p:nvSpPr>
        <p:spPr>
          <a:xfrm>
            <a:off x="6457675" y="154569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40" name="Google Shape;1740;p92"/>
          <p:cNvSpPr txBox="1"/>
          <p:nvPr/>
        </p:nvSpPr>
        <p:spPr>
          <a:xfrm>
            <a:off x="7824600" y="1497225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41" name="Google Shape;1741;p92"/>
          <p:cNvSpPr txBox="1"/>
          <p:nvPr/>
        </p:nvSpPr>
        <p:spPr>
          <a:xfrm>
            <a:off x="5886856" y="1758118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42" name="Google Shape;1742;p92"/>
          <p:cNvSpPr txBox="1"/>
          <p:nvPr/>
        </p:nvSpPr>
        <p:spPr>
          <a:xfrm>
            <a:off x="6664806" y="182624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43" name="Google Shape;1743;p92"/>
          <p:cNvSpPr txBox="1"/>
          <p:nvPr/>
        </p:nvSpPr>
        <p:spPr>
          <a:xfrm>
            <a:off x="8075406" y="29351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44" name="Google Shape;1744;p92"/>
          <p:cNvSpPr txBox="1"/>
          <p:nvPr/>
        </p:nvSpPr>
        <p:spPr>
          <a:xfrm>
            <a:off x="7244706" y="17165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45" name="Google Shape;1745;p92"/>
          <p:cNvSpPr txBox="1"/>
          <p:nvPr/>
        </p:nvSpPr>
        <p:spPr>
          <a:xfrm>
            <a:off x="6010956" y="22565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46" name="Google Shape;1746;p92"/>
          <p:cNvSpPr txBox="1"/>
          <p:nvPr/>
        </p:nvSpPr>
        <p:spPr>
          <a:xfrm>
            <a:off x="7634706" y="212834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47" name="Google Shape;1747;p92"/>
          <p:cNvSpPr txBox="1"/>
          <p:nvPr/>
        </p:nvSpPr>
        <p:spPr>
          <a:xfrm>
            <a:off x="5357406" y="299354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7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48" name="Google Shape;1748;p92"/>
          <p:cNvSpPr txBox="1"/>
          <p:nvPr/>
        </p:nvSpPr>
        <p:spPr>
          <a:xfrm>
            <a:off x="7244706" y="25337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8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49" name="Google Shape;1749;p92"/>
          <p:cNvSpPr txBox="1"/>
          <p:nvPr/>
        </p:nvSpPr>
        <p:spPr>
          <a:xfrm>
            <a:off x="8210231" y="2577768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9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50" name="Google Shape;1750;p92"/>
          <p:cNvSpPr txBox="1"/>
          <p:nvPr/>
        </p:nvSpPr>
        <p:spPr>
          <a:xfrm>
            <a:off x="6627823" y="2405550"/>
            <a:ext cx="333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10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51" name="Google Shape;1751;p92"/>
          <p:cNvSpPr txBox="1"/>
          <p:nvPr>
            <p:ph idx="1" type="body"/>
          </p:nvPr>
        </p:nvSpPr>
        <p:spPr>
          <a:xfrm>
            <a:off x="1906425" y="2354850"/>
            <a:ext cx="2423700" cy="37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{1, 2, 4, 5, 6, 8, 10}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5" name="Shape 1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6" name="Google Shape;1756;p93"/>
          <p:cNvSpPr txBox="1"/>
          <p:nvPr>
            <p:ph idx="1" type="body"/>
          </p:nvPr>
        </p:nvSpPr>
        <p:spPr>
          <a:xfrm>
            <a:off x="324000" y="759300"/>
            <a:ext cx="4616700" cy="613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Jaantuska Venn (Venn diagram) waa la dhammeeyey laba dhacdo, A iyo B.</a:t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1757" name="Google Shape;1757;p9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Natiijooyinka (outcomes) laga helay jaantusyada Venn (Venn diagrams)</a:t>
            </a:r>
            <a:endParaRPr/>
          </a:p>
        </p:txBody>
      </p:sp>
      <p:sp>
        <p:nvSpPr>
          <p:cNvPr id="1758" name="Google Shape;1758;p93"/>
          <p:cNvSpPr/>
          <p:nvPr/>
        </p:nvSpPr>
        <p:spPr>
          <a:xfrm>
            <a:off x="5087600" y="1320675"/>
            <a:ext cx="3434100" cy="20550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59" name="Google Shape;1759;p93"/>
          <p:cNvSpPr txBox="1"/>
          <p:nvPr/>
        </p:nvSpPr>
        <p:spPr>
          <a:xfrm>
            <a:off x="5110350" y="1001025"/>
            <a:ext cx="3290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ξ = {1, 2, 3, 4, 5, 6}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60" name="Google Shape;1760;p93"/>
          <p:cNvSpPr/>
          <p:nvPr/>
        </p:nvSpPr>
        <p:spPr>
          <a:xfrm>
            <a:off x="5467075" y="154569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61" name="Google Shape;1761;p93"/>
          <p:cNvSpPr txBox="1"/>
          <p:nvPr/>
        </p:nvSpPr>
        <p:spPr>
          <a:xfrm>
            <a:off x="5521450" y="1497218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62" name="Google Shape;1762;p93"/>
          <p:cNvSpPr/>
          <p:nvPr/>
        </p:nvSpPr>
        <p:spPr>
          <a:xfrm>
            <a:off x="6457675" y="154569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63" name="Google Shape;1763;p93"/>
          <p:cNvSpPr txBox="1"/>
          <p:nvPr/>
        </p:nvSpPr>
        <p:spPr>
          <a:xfrm>
            <a:off x="7824600" y="1497225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64" name="Google Shape;1764;p93"/>
          <p:cNvSpPr txBox="1"/>
          <p:nvPr/>
        </p:nvSpPr>
        <p:spPr>
          <a:xfrm>
            <a:off x="8075406" y="30316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65" name="Google Shape;1765;p93"/>
          <p:cNvSpPr txBox="1"/>
          <p:nvPr/>
        </p:nvSpPr>
        <p:spPr>
          <a:xfrm>
            <a:off x="6706506" y="20817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66" name="Google Shape;1766;p93"/>
          <p:cNvSpPr txBox="1"/>
          <p:nvPr/>
        </p:nvSpPr>
        <p:spPr>
          <a:xfrm>
            <a:off x="6006006" y="243314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67" name="Google Shape;1767;p93"/>
          <p:cNvSpPr txBox="1"/>
          <p:nvPr/>
        </p:nvSpPr>
        <p:spPr>
          <a:xfrm>
            <a:off x="7368606" y="17707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68" name="Google Shape;1768;p93"/>
          <p:cNvSpPr txBox="1"/>
          <p:nvPr/>
        </p:nvSpPr>
        <p:spPr>
          <a:xfrm>
            <a:off x="5910306" y="193134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69" name="Google Shape;1769;p93"/>
          <p:cNvSpPr txBox="1"/>
          <p:nvPr/>
        </p:nvSpPr>
        <p:spPr>
          <a:xfrm>
            <a:off x="7459206" y="22101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70" name="Google Shape;1770;p93"/>
          <p:cNvSpPr txBox="1"/>
          <p:nvPr/>
        </p:nvSpPr>
        <p:spPr>
          <a:xfrm>
            <a:off x="324000" y="1640075"/>
            <a:ext cx="4248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Waxaan ka arki karnaa jaantuska Venn (Venn diagram)</a:t>
            </a: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Lexend"/>
              <a:buChar char="●"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in ay jiraan 3 natiijo (outcomes) oo ku jira dhacdo 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Lexend"/>
              <a:buChar char="●"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in ay jiraan 3 natiijo (outcomes) oo ku jira dhacdo B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●"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in ay jirto 1 natiijo (outcome) oo wadaag ah dhacdo A iyo dhacdo B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●"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in ay jirto 1 natiijo (outcome) oo aan ku jirin dhacdo A iyo dhacdo B midna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4" name="Shape 1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5" name="Google Shape;1775;p94"/>
          <p:cNvSpPr txBox="1"/>
          <p:nvPr>
            <p:ph idx="1" type="body"/>
          </p:nvPr>
        </p:nvSpPr>
        <p:spPr>
          <a:xfrm>
            <a:off x="324000" y="759300"/>
            <a:ext cx="4616700" cy="613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Jaantuska Venn (Venn diagram) waa la dhammeeyey laba dhacdo, A iyo B.</a:t>
            </a:r>
            <a:r>
              <a:rPr b="1"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1800"/>
          </a:p>
        </p:txBody>
      </p:sp>
      <p:sp>
        <p:nvSpPr>
          <p:cNvPr id="1776" name="Google Shape;1776;p9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Natiijooyinka (outcomes) laga helay jaantusyada Venn (Venn diagrams)</a:t>
            </a:r>
            <a:endParaRPr/>
          </a:p>
        </p:txBody>
      </p:sp>
      <p:sp>
        <p:nvSpPr>
          <p:cNvPr id="1777" name="Google Shape;1777;p94"/>
          <p:cNvSpPr/>
          <p:nvPr/>
        </p:nvSpPr>
        <p:spPr>
          <a:xfrm>
            <a:off x="5087600" y="1320675"/>
            <a:ext cx="3434100" cy="20550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78" name="Google Shape;1778;p94"/>
          <p:cNvSpPr txBox="1"/>
          <p:nvPr/>
        </p:nvSpPr>
        <p:spPr>
          <a:xfrm>
            <a:off x="5110350" y="1001025"/>
            <a:ext cx="3290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ξ = {1, 2, 3, 4, 5, 6}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79" name="Google Shape;1779;p94"/>
          <p:cNvSpPr/>
          <p:nvPr/>
        </p:nvSpPr>
        <p:spPr>
          <a:xfrm>
            <a:off x="5467075" y="154569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80" name="Google Shape;1780;p94"/>
          <p:cNvSpPr txBox="1"/>
          <p:nvPr/>
        </p:nvSpPr>
        <p:spPr>
          <a:xfrm>
            <a:off x="411480" y="4767540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81" name="Google Shape;1781;p94"/>
          <p:cNvSpPr/>
          <p:nvPr/>
        </p:nvSpPr>
        <p:spPr>
          <a:xfrm>
            <a:off x="6457675" y="154569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82" name="Google Shape;1782;p94"/>
          <p:cNvSpPr txBox="1"/>
          <p:nvPr/>
        </p:nvSpPr>
        <p:spPr>
          <a:xfrm>
            <a:off x="918312" y="4767540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83" name="Google Shape;1783;p94"/>
          <p:cNvSpPr txBox="1"/>
          <p:nvPr/>
        </p:nvSpPr>
        <p:spPr>
          <a:xfrm>
            <a:off x="3959304" y="4767540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84" name="Google Shape;1784;p94"/>
          <p:cNvSpPr txBox="1"/>
          <p:nvPr/>
        </p:nvSpPr>
        <p:spPr>
          <a:xfrm>
            <a:off x="2438808" y="4767540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85" name="Google Shape;1785;p94"/>
          <p:cNvSpPr txBox="1"/>
          <p:nvPr/>
        </p:nvSpPr>
        <p:spPr>
          <a:xfrm>
            <a:off x="3452472" y="4767540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86" name="Google Shape;1786;p94"/>
          <p:cNvSpPr txBox="1"/>
          <p:nvPr/>
        </p:nvSpPr>
        <p:spPr>
          <a:xfrm>
            <a:off x="1425144" y="4767540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87" name="Google Shape;1787;p94"/>
          <p:cNvSpPr txBox="1"/>
          <p:nvPr/>
        </p:nvSpPr>
        <p:spPr>
          <a:xfrm>
            <a:off x="1931976" y="4767540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88" name="Google Shape;1788;p94"/>
          <p:cNvSpPr txBox="1"/>
          <p:nvPr/>
        </p:nvSpPr>
        <p:spPr>
          <a:xfrm>
            <a:off x="2945640" y="4767540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89" name="Google Shape;1789;p94"/>
          <p:cNvSpPr txBox="1"/>
          <p:nvPr/>
        </p:nvSpPr>
        <p:spPr>
          <a:xfrm>
            <a:off x="324000" y="1640075"/>
            <a:ext cx="4248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Taxo natiijooyinka ku jira dhacdada A.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90" name="Google Shape;1790;p94"/>
          <p:cNvSpPr txBox="1"/>
          <p:nvPr/>
        </p:nvSpPr>
        <p:spPr>
          <a:xfrm>
            <a:off x="324000" y="2006100"/>
            <a:ext cx="4248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A = {2, 3, 5}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791" name="Google Shape;1791;p94"/>
          <p:cNvSpPr txBox="1"/>
          <p:nvPr/>
        </p:nvSpPr>
        <p:spPr>
          <a:xfrm>
            <a:off x="324000" y="2402075"/>
            <a:ext cx="4248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Taxo natiijooyinka ku jira dhacdada B.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92" name="Google Shape;1792;p94"/>
          <p:cNvSpPr txBox="1"/>
          <p:nvPr/>
        </p:nvSpPr>
        <p:spPr>
          <a:xfrm>
            <a:off x="324000" y="2768100"/>
            <a:ext cx="4248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B 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= {2, 4, 6}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793" name="Google Shape;1793;p94"/>
          <p:cNvSpPr txBox="1"/>
          <p:nvPr/>
        </p:nvSpPr>
        <p:spPr>
          <a:xfrm>
            <a:off x="324000" y="3240275"/>
            <a:ext cx="4248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Taxo natiijooyinka ku jira dhacdada A iyo dhacdada B labadaba.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94" name="Google Shape;1794;p94"/>
          <p:cNvSpPr txBox="1"/>
          <p:nvPr/>
        </p:nvSpPr>
        <p:spPr>
          <a:xfrm>
            <a:off x="324000" y="3911100"/>
            <a:ext cx="4248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A iyo B = {2}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795" name="TextBox 1794"/>
          <p:cNvSpPr txBox="1"/>
          <p:nvPr/>
        </p:nvSpPr>
        <p:spPr>
          <a:xfrm>
            <a:off x="411480" y="4493220"/>
            <a:ext cx="2194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latin typeface="Lexend"/>
              </a:rPr>
              <a:t>Jawaabaha: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8" name="Shape 1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9" name="Google Shape;1799;p95"/>
          <p:cNvSpPr txBox="1"/>
          <p:nvPr>
            <p:ph idx="1" type="body"/>
          </p:nvPr>
        </p:nvSpPr>
        <p:spPr>
          <a:xfrm>
            <a:off x="324000" y="759300"/>
            <a:ext cx="2092200" cy="39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Buuxi meelaha bannaan.</a:t>
            </a:r>
            <a:endParaRPr sz="1800"/>
          </a:p>
        </p:txBody>
      </p:sp>
      <p:sp>
        <p:nvSpPr>
          <p:cNvPr id="1800" name="Google Shape;1800;p9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Natiijooyinka ka imanaya jaantusyada Venn</a:t>
            </a:r>
            <a:endParaRPr/>
          </a:p>
        </p:txBody>
      </p:sp>
      <p:sp>
        <p:nvSpPr>
          <p:cNvPr id="1801" name="Google Shape;1801;p95"/>
          <p:cNvSpPr txBox="1"/>
          <p:nvPr>
            <p:ph idx="1" type="body"/>
          </p:nvPr>
        </p:nvSpPr>
        <p:spPr>
          <a:xfrm>
            <a:off x="313775" y="1153800"/>
            <a:ext cx="4836000" cy="39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Jaantuska Venn wuxuu muujinayaa in ay jiraan:</a:t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-GB" sz="1100">
                <a:latin typeface="Lexend"/>
              </a:rPr>
              <a:t>natiijooyin ku jira dhacdada A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sz="1100">
                <a:latin typeface="Lexend"/>
              </a:rPr>
              <a:t>natiijooyin ku jira dhacdada A iyo B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sz="1100">
                <a:latin typeface="Lexend"/>
              </a:rPr>
              <a:t>natiijooyin aan ku jirin dhacdada A ama dhacdada B</a:t>
            </a:r>
            <a:endParaRPr sz="1800"/>
          </a:p>
        </p:txBody>
      </p:sp>
      <p:cxnSp>
        <p:nvCxnSpPr>
          <p:cNvPr id="1802" name="Google Shape;1802;p95"/>
          <p:cNvCxnSpPr/>
          <p:nvPr/>
        </p:nvCxnSpPr>
        <p:spPr>
          <a:xfrm>
            <a:off x="634975" y="2160000"/>
            <a:ext cx="4878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03" name="Google Shape;1803;p95"/>
          <p:cNvCxnSpPr/>
          <p:nvPr/>
        </p:nvCxnSpPr>
        <p:spPr>
          <a:xfrm>
            <a:off x="634975" y="2451800"/>
            <a:ext cx="4878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04" name="Google Shape;1804;p95"/>
          <p:cNvCxnSpPr/>
          <p:nvPr/>
        </p:nvCxnSpPr>
        <p:spPr>
          <a:xfrm>
            <a:off x="634975" y="1832275"/>
            <a:ext cx="4878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05" name="Google Shape;1805;p95"/>
          <p:cNvSpPr/>
          <p:nvPr/>
        </p:nvSpPr>
        <p:spPr>
          <a:xfrm>
            <a:off x="2653695" y="2946650"/>
            <a:ext cx="3051000" cy="15177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06" name="Google Shape;1806;p95"/>
          <p:cNvSpPr/>
          <p:nvPr/>
        </p:nvSpPr>
        <p:spPr>
          <a:xfrm>
            <a:off x="2942675" y="3179450"/>
            <a:ext cx="1559700" cy="10521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07" name="Google Shape;1807;p95"/>
          <p:cNvSpPr/>
          <p:nvPr/>
        </p:nvSpPr>
        <p:spPr>
          <a:xfrm>
            <a:off x="3838475" y="3179450"/>
            <a:ext cx="1559700" cy="10521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08" name="Google Shape;1808;p95"/>
          <p:cNvSpPr txBox="1"/>
          <p:nvPr/>
        </p:nvSpPr>
        <p:spPr>
          <a:xfrm>
            <a:off x="2887200" y="3086093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09" name="Google Shape;1809;p95"/>
          <p:cNvSpPr txBox="1"/>
          <p:nvPr/>
        </p:nvSpPr>
        <p:spPr>
          <a:xfrm>
            <a:off x="5255700" y="3086093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10" name="Google Shape;1810;p95"/>
          <p:cNvSpPr txBox="1"/>
          <p:nvPr/>
        </p:nvSpPr>
        <p:spPr>
          <a:xfrm>
            <a:off x="3362843" y="334074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11" name="Google Shape;1811;p95"/>
          <p:cNvSpPr txBox="1"/>
          <p:nvPr/>
        </p:nvSpPr>
        <p:spPr>
          <a:xfrm>
            <a:off x="4071456" y="36710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12" name="Google Shape;1812;p95"/>
          <p:cNvSpPr txBox="1"/>
          <p:nvPr/>
        </p:nvSpPr>
        <p:spPr>
          <a:xfrm>
            <a:off x="4044149" y="3393900"/>
            <a:ext cx="305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13" name="Google Shape;1813;p95"/>
          <p:cNvSpPr txBox="1"/>
          <p:nvPr/>
        </p:nvSpPr>
        <p:spPr>
          <a:xfrm>
            <a:off x="4677231" y="3294568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14" name="Google Shape;1814;p95"/>
          <p:cNvSpPr txBox="1"/>
          <p:nvPr/>
        </p:nvSpPr>
        <p:spPr>
          <a:xfrm>
            <a:off x="5319606" y="40571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15" name="Google Shape;1815;p95"/>
          <p:cNvSpPr txBox="1"/>
          <p:nvPr/>
        </p:nvSpPr>
        <p:spPr>
          <a:xfrm>
            <a:off x="2761806" y="414144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16" name="Google Shape;1816;p95"/>
          <p:cNvSpPr txBox="1"/>
          <p:nvPr/>
        </p:nvSpPr>
        <p:spPr>
          <a:xfrm>
            <a:off x="2416200" y="2946650"/>
            <a:ext cx="170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ξ</a:t>
            </a:r>
            <a:endParaRPr/>
          </a:p>
        </p:txBody>
      </p:sp>
      <p:sp>
        <p:nvSpPr>
          <p:cNvPr id="1817" name="Google Shape;1817;p95"/>
          <p:cNvSpPr txBox="1"/>
          <p:nvPr/>
        </p:nvSpPr>
        <p:spPr>
          <a:xfrm>
            <a:off x="753475" y="1560393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3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818" name="Google Shape;1818;p95"/>
          <p:cNvSpPr txBox="1"/>
          <p:nvPr/>
        </p:nvSpPr>
        <p:spPr>
          <a:xfrm>
            <a:off x="753475" y="1880293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2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819" name="Google Shape;1819;p95"/>
          <p:cNvSpPr txBox="1"/>
          <p:nvPr/>
        </p:nvSpPr>
        <p:spPr>
          <a:xfrm>
            <a:off x="753475" y="2200193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2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3" name="Shape 1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4" name="Google Shape;1824;p96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Natiijooyinka ka imanaya jaantusyada Venn</a:t>
            </a:r>
            <a:endParaRPr/>
          </a:p>
        </p:txBody>
      </p:sp>
      <p:sp>
        <p:nvSpPr>
          <p:cNvPr id="1825" name="Google Shape;1825;p96"/>
          <p:cNvSpPr txBox="1"/>
          <p:nvPr>
            <p:ph idx="1" type="body"/>
          </p:nvPr>
        </p:nvSpPr>
        <p:spPr>
          <a:xfrm>
            <a:off x="324000" y="759300"/>
            <a:ext cx="82377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1) Isticmaal jaantuskan Venn si aad uga jawaabto su'aalahan soo socda:</a:t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1800"/>
          </a:p>
        </p:txBody>
      </p:sp>
      <p:sp>
        <p:nvSpPr>
          <p:cNvPr id="1826" name="Google Shape;1826;p96"/>
          <p:cNvSpPr txBox="1"/>
          <p:nvPr>
            <p:ph idx="1" type="body"/>
          </p:nvPr>
        </p:nvSpPr>
        <p:spPr>
          <a:xfrm>
            <a:off x="324000" y="1188400"/>
            <a:ext cx="45000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a) Taxo natiijooyinka ku jira dhacdada A.</a:t>
            </a:r>
            <a:endParaRPr sz="1800"/>
          </a:p>
        </p:txBody>
      </p:sp>
      <p:sp>
        <p:nvSpPr>
          <p:cNvPr id="1827" name="Google Shape;1827;p96"/>
          <p:cNvSpPr txBox="1"/>
          <p:nvPr>
            <p:ph idx="1" type="body"/>
          </p:nvPr>
        </p:nvSpPr>
        <p:spPr>
          <a:xfrm>
            <a:off x="324000" y="1850602"/>
            <a:ext cx="45000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b) Taxo natiijooyinka ku jira dhacdada B.</a:t>
            </a:r>
            <a:endParaRPr sz="1800"/>
          </a:p>
        </p:txBody>
      </p:sp>
      <p:sp>
        <p:nvSpPr>
          <p:cNvPr id="1828" name="Google Shape;1828;p96"/>
          <p:cNvSpPr txBox="1"/>
          <p:nvPr>
            <p:ph idx="1" type="body"/>
          </p:nvPr>
        </p:nvSpPr>
        <p:spPr>
          <a:xfrm>
            <a:off x="324000" y="2500800"/>
            <a:ext cx="45000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c) Taxo natiijooyinka ku jira dhacdada A iyo dhacdada B labadaba.</a:t>
            </a:r>
            <a:endParaRPr sz="1800"/>
          </a:p>
        </p:txBody>
      </p:sp>
      <p:sp>
        <p:nvSpPr>
          <p:cNvPr id="1829" name="Google Shape;1829;p96"/>
          <p:cNvSpPr txBox="1"/>
          <p:nvPr>
            <p:ph idx="1" type="body"/>
          </p:nvPr>
        </p:nvSpPr>
        <p:spPr>
          <a:xfrm>
            <a:off x="324000" y="3316188"/>
            <a:ext cx="45000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d) Taxo natiijooyinka ku jira dhacdada A laakiin aan ku jirin dhacdada B.</a:t>
            </a:r>
            <a:endParaRPr sz="1800"/>
          </a:p>
        </p:txBody>
      </p:sp>
      <p:sp>
        <p:nvSpPr>
          <p:cNvPr id="1830" name="Google Shape;1830;p96"/>
          <p:cNvSpPr txBox="1"/>
          <p:nvPr>
            <p:ph idx="1" type="body"/>
          </p:nvPr>
        </p:nvSpPr>
        <p:spPr>
          <a:xfrm>
            <a:off x="324000" y="4079850"/>
            <a:ext cx="45000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e) Taxo natiijooyinka aan ku jirin dhacdada A iyo dhacdada B midna.</a:t>
            </a:r>
            <a:endParaRPr sz="1800"/>
          </a:p>
        </p:txBody>
      </p:sp>
      <p:sp>
        <p:nvSpPr>
          <p:cNvPr id="1831" name="Google Shape;1831;p96"/>
          <p:cNvSpPr/>
          <p:nvPr/>
        </p:nvSpPr>
        <p:spPr>
          <a:xfrm>
            <a:off x="5316200" y="1777875"/>
            <a:ext cx="3434100" cy="20550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32" name="Google Shape;1832;p96"/>
          <p:cNvSpPr txBox="1"/>
          <p:nvPr/>
        </p:nvSpPr>
        <p:spPr>
          <a:xfrm>
            <a:off x="5338950" y="1153425"/>
            <a:ext cx="3290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ξ = {qiimayaasha tirooyinka (integers) laga bilaabo 1 ilaa 15 oo ay ku jiraan}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33" name="Google Shape;1833;p96"/>
          <p:cNvSpPr/>
          <p:nvPr/>
        </p:nvSpPr>
        <p:spPr>
          <a:xfrm>
            <a:off x="5695675" y="200289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34" name="Google Shape;1834;p96"/>
          <p:cNvSpPr txBox="1"/>
          <p:nvPr/>
        </p:nvSpPr>
        <p:spPr>
          <a:xfrm>
            <a:off x="5750050" y="1954418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35" name="Google Shape;1835;p96"/>
          <p:cNvSpPr/>
          <p:nvPr/>
        </p:nvSpPr>
        <p:spPr>
          <a:xfrm>
            <a:off x="6686275" y="200289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36" name="Google Shape;1836;p96"/>
          <p:cNvSpPr txBox="1"/>
          <p:nvPr/>
        </p:nvSpPr>
        <p:spPr>
          <a:xfrm>
            <a:off x="8053200" y="1954425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37" name="Google Shape;1837;p96"/>
          <p:cNvSpPr txBox="1"/>
          <p:nvPr/>
        </p:nvSpPr>
        <p:spPr>
          <a:xfrm>
            <a:off x="8303998" y="3488900"/>
            <a:ext cx="325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10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38" name="Google Shape;1838;p96"/>
          <p:cNvSpPr txBox="1"/>
          <p:nvPr/>
        </p:nvSpPr>
        <p:spPr>
          <a:xfrm>
            <a:off x="6935106" y="25389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39" name="Google Shape;1839;p96"/>
          <p:cNvSpPr txBox="1"/>
          <p:nvPr/>
        </p:nvSpPr>
        <p:spPr>
          <a:xfrm>
            <a:off x="6234606" y="289034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40" name="Google Shape;1840;p96"/>
          <p:cNvSpPr txBox="1"/>
          <p:nvPr/>
        </p:nvSpPr>
        <p:spPr>
          <a:xfrm>
            <a:off x="7597206" y="22279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41" name="Google Shape;1841;p96"/>
          <p:cNvSpPr txBox="1"/>
          <p:nvPr/>
        </p:nvSpPr>
        <p:spPr>
          <a:xfrm>
            <a:off x="6900906" y="284574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8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42" name="Google Shape;1842;p96"/>
          <p:cNvSpPr txBox="1"/>
          <p:nvPr/>
        </p:nvSpPr>
        <p:spPr>
          <a:xfrm>
            <a:off x="7687806" y="26673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9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43" name="Google Shape;1843;p96"/>
          <p:cNvSpPr txBox="1"/>
          <p:nvPr/>
        </p:nvSpPr>
        <p:spPr>
          <a:xfrm>
            <a:off x="5499256" y="34888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44" name="Google Shape;1844;p96"/>
          <p:cNvSpPr txBox="1"/>
          <p:nvPr/>
        </p:nvSpPr>
        <p:spPr>
          <a:xfrm>
            <a:off x="6858906" y="34888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45" name="Google Shape;1845;p96"/>
          <p:cNvSpPr txBox="1"/>
          <p:nvPr/>
        </p:nvSpPr>
        <p:spPr>
          <a:xfrm>
            <a:off x="5983806" y="2262218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46" name="Google Shape;1846;p96"/>
          <p:cNvSpPr txBox="1"/>
          <p:nvPr/>
        </p:nvSpPr>
        <p:spPr>
          <a:xfrm>
            <a:off x="6435481" y="2262218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47" name="Google Shape;1847;p96"/>
          <p:cNvSpPr txBox="1"/>
          <p:nvPr/>
        </p:nvSpPr>
        <p:spPr>
          <a:xfrm>
            <a:off x="7333798" y="3039000"/>
            <a:ext cx="325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48" name="Google Shape;1848;p96"/>
          <p:cNvSpPr txBox="1"/>
          <p:nvPr/>
        </p:nvSpPr>
        <p:spPr>
          <a:xfrm>
            <a:off x="7766706" y="30389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49" name="Google Shape;1849;p96"/>
          <p:cNvSpPr txBox="1"/>
          <p:nvPr/>
        </p:nvSpPr>
        <p:spPr>
          <a:xfrm>
            <a:off x="6435481" y="32116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50" name="Google Shape;1850;p96"/>
          <p:cNvSpPr txBox="1"/>
          <p:nvPr/>
        </p:nvSpPr>
        <p:spPr>
          <a:xfrm>
            <a:off x="5782931" y="2755418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7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51" name="Google Shape;1851;p96"/>
          <p:cNvSpPr txBox="1"/>
          <p:nvPr/>
        </p:nvSpPr>
        <p:spPr>
          <a:xfrm>
            <a:off x="6887156" y="2262218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5" name="Shape 1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6" name="Google Shape;1856;p97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Natiijooyinka ka imanaya jaantusyada Venn</a:t>
            </a:r>
            <a:endParaRPr/>
          </a:p>
        </p:txBody>
      </p:sp>
      <p:sp>
        <p:nvSpPr>
          <p:cNvPr id="1857" name="Google Shape;1857;p9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2) a) Isticmaal macluumaadka soo socda si aad u dhamaystirto jaantuska Venn.</a:t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 sz="1800"/>
          </a:p>
        </p:txBody>
      </p:sp>
      <p:sp>
        <p:nvSpPr>
          <p:cNvPr id="1858" name="Google Shape;1858;p97"/>
          <p:cNvSpPr txBox="1"/>
          <p:nvPr>
            <p:ph idx="1" type="body"/>
          </p:nvPr>
        </p:nvSpPr>
        <p:spPr>
          <a:xfrm>
            <a:off x="324000" y="1003800"/>
            <a:ext cx="4905000" cy="429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sz="1100">
                <a:latin typeface="Lexend"/>
              </a:rPr>
              <a:t>natiijooyinka suurtagalka ah ee tijaabada waa tirooyinka (integers) laga bilaabo 1 ilaa 10 oo ay ku jiraan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sz="1100">
                <a:latin typeface="Lexend"/>
              </a:rPr>
              <a:t>waxaa jira shan natiijo oo suurtagal ah oo loogu talagalay dhacdada A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sz="1100">
                <a:latin typeface="Lexend"/>
              </a:rPr>
              <a:t>{6} waa natiijada kaliya ee labada dhacdo (events)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sz="1100">
                <a:latin typeface="Lexend"/>
              </a:rPr>
              <a:t>{2, 5, 8} ma aha natiijooyinka dhacdada A iyo dhacdada B midna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sz="1100">
                <a:latin typeface="Lexend"/>
              </a:rPr>
              <a:t>natiijooyinka ku jira dhacdada B oo keliya waa tiro koowaad (prime)</a:t>
            </a:r>
            <a:endParaRPr sz="1800"/>
          </a:p>
        </p:txBody>
      </p:sp>
      <p:sp>
        <p:nvSpPr>
          <p:cNvPr id="1859" name="Google Shape;1859;p97"/>
          <p:cNvSpPr/>
          <p:nvPr/>
        </p:nvSpPr>
        <p:spPr>
          <a:xfrm>
            <a:off x="5316200" y="1777875"/>
            <a:ext cx="3434100" cy="20550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60" name="Google Shape;1860;p97"/>
          <p:cNvSpPr txBox="1"/>
          <p:nvPr/>
        </p:nvSpPr>
        <p:spPr>
          <a:xfrm>
            <a:off x="5338950" y="1458225"/>
            <a:ext cx="3481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ξ 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=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 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                                        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61" name="Google Shape;1861;p97"/>
          <p:cNvSpPr/>
          <p:nvPr/>
        </p:nvSpPr>
        <p:spPr>
          <a:xfrm>
            <a:off x="5695675" y="200289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62" name="Google Shape;1862;p97"/>
          <p:cNvSpPr txBox="1"/>
          <p:nvPr/>
        </p:nvSpPr>
        <p:spPr>
          <a:xfrm>
            <a:off x="5750050" y="1954418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63" name="Google Shape;1863;p97"/>
          <p:cNvSpPr/>
          <p:nvPr/>
        </p:nvSpPr>
        <p:spPr>
          <a:xfrm>
            <a:off x="6686275" y="200289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64" name="Google Shape;1864;p97"/>
          <p:cNvSpPr txBox="1"/>
          <p:nvPr/>
        </p:nvSpPr>
        <p:spPr>
          <a:xfrm>
            <a:off x="8053200" y="1954425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65" name="Google Shape;1865;p97"/>
          <p:cNvSpPr txBox="1"/>
          <p:nvPr>
            <p:ph idx="1" type="body"/>
          </p:nvPr>
        </p:nvSpPr>
        <p:spPr>
          <a:xfrm>
            <a:off x="324000" y="3807300"/>
            <a:ext cx="35763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b) Liis garay natiijooyinka dhacdada A.</a:t>
            </a:r>
            <a:endParaRPr sz="1800"/>
          </a:p>
        </p:txBody>
      </p:sp>
      <p:sp>
        <p:nvSpPr>
          <p:cNvPr id="1866" name="Google Shape;1866;p97"/>
          <p:cNvSpPr txBox="1"/>
          <p:nvPr>
            <p:ph idx="1" type="body"/>
          </p:nvPr>
        </p:nvSpPr>
        <p:spPr>
          <a:xfrm>
            <a:off x="324000" y="4264500"/>
            <a:ext cx="60006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c) Liis garay dhammaan natiijooyinka dhacdada A ama dhacdada B ama labadaba.</a:t>
            </a:r>
            <a:endParaRPr sz="180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0" name="Shape 1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1" name="Google Shape;1871;p98"/>
          <p:cNvSpPr txBox="1"/>
          <p:nvPr>
            <p:ph idx="1" type="body"/>
          </p:nvPr>
        </p:nvSpPr>
        <p:spPr>
          <a:xfrm>
            <a:off x="324000" y="3927450"/>
            <a:ext cx="78186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e) Sharax sababta jawaabahaaga qaybaha b, c iyo d aan ugu soo koobin qaybta a.</a:t>
            </a:r>
            <a:endParaRPr sz="1800"/>
          </a:p>
        </p:txBody>
      </p:sp>
      <p:sp>
        <p:nvSpPr>
          <p:cNvPr id="1872" name="Google Shape;1872;p9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Natiijooyinka laga helay jaantusyada Venn (Venn diagrams)</a:t>
            </a:r>
            <a:endParaRPr/>
          </a:p>
        </p:txBody>
      </p:sp>
      <p:sp>
        <p:nvSpPr>
          <p:cNvPr id="1873" name="Google Shape;1873;p98"/>
          <p:cNvSpPr txBox="1"/>
          <p:nvPr>
            <p:ph idx="1" type="body"/>
          </p:nvPr>
        </p:nvSpPr>
        <p:spPr>
          <a:xfrm>
            <a:off x="324000" y="759300"/>
            <a:ext cx="82377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3) Isticmaal jaantuskan Venn si aad uga jawaabto su'aalahan soo socda:</a:t>
            </a:r>
            <a:r>
              <a:rPr lang="en-GB" sz="1400">
                <a:latin typeface="Lexend"/>
              </a:rPr>
              <a:t/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1800"/>
          </a:p>
        </p:txBody>
      </p:sp>
      <p:sp>
        <p:nvSpPr>
          <p:cNvPr id="1874" name="Google Shape;1874;p98"/>
          <p:cNvSpPr txBox="1"/>
          <p:nvPr>
            <p:ph idx="1" type="body"/>
          </p:nvPr>
        </p:nvSpPr>
        <p:spPr>
          <a:xfrm>
            <a:off x="324000" y="1188400"/>
            <a:ext cx="45000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a) Immisa natiijood ayaa ku jira booska muunadda (sample space)?</a:t>
            </a:r>
            <a:endParaRPr sz="1800"/>
          </a:p>
        </p:txBody>
      </p:sp>
      <p:sp>
        <p:nvSpPr>
          <p:cNvPr id="1875" name="Google Shape;1875;p98"/>
          <p:cNvSpPr txBox="1"/>
          <p:nvPr>
            <p:ph idx="1" type="body"/>
          </p:nvPr>
        </p:nvSpPr>
        <p:spPr>
          <a:xfrm>
            <a:off x="324000" y="1926802"/>
            <a:ext cx="45000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b) Immisa natiijood ayaa ku jira dhacdada A?</a:t>
            </a:r>
            <a:endParaRPr sz="1800"/>
          </a:p>
        </p:txBody>
      </p:sp>
      <p:sp>
        <p:nvSpPr>
          <p:cNvPr id="1876" name="Google Shape;1876;p98"/>
          <p:cNvSpPr txBox="1"/>
          <p:nvPr>
            <p:ph idx="1" type="body"/>
          </p:nvPr>
        </p:nvSpPr>
        <p:spPr>
          <a:xfrm>
            <a:off x="324000" y="2500800"/>
            <a:ext cx="45000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c) Immisa natiijood ayaa ku jira dhacdada B?</a:t>
            </a:r>
            <a:endParaRPr sz="1800"/>
          </a:p>
        </p:txBody>
      </p:sp>
      <p:sp>
        <p:nvSpPr>
          <p:cNvPr id="1877" name="Google Shape;1877;p98"/>
          <p:cNvSpPr txBox="1"/>
          <p:nvPr>
            <p:ph idx="1" type="body"/>
          </p:nvPr>
        </p:nvSpPr>
        <p:spPr>
          <a:xfrm>
            <a:off x="324000" y="3163788"/>
            <a:ext cx="45000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d) Immisa natiijood ayaan ku jirin dhacdada A ama dhacdada B?</a:t>
            </a:r>
            <a:endParaRPr sz="1800"/>
          </a:p>
        </p:txBody>
      </p:sp>
      <p:sp>
        <p:nvSpPr>
          <p:cNvPr id="1878" name="Google Shape;1878;p98"/>
          <p:cNvSpPr/>
          <p:nvPr/>
        </p:nvSpPr>
        <p:spPr>
          <a:xfrm>
            <a:off x="5316200" y="1777875"/>
            <a:ext cx="3434100" cy="20550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79" name="Google Shape;1879;p98"/>
          <p:cNvSpPr txBox="1"/>
          <p:nvPr/>
        </p:nvSpPr>
        <p:spPr>
          <a:xfrm>
            <a:off x="5166525" y="1763825"/>
            <a:ext cx="162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ξ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80" name="Google Shape;1880;p98"/>
          <p:cNvSpPr/>
          <p:nvPr/>
        </p:nvSpPr>
        <p:spPr>
          <a:xfrm>
            <a:off x="5695675" y="200289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81" name="Google Shape;1881;p98"/>
          <p:cNvSpPr txBox="1"/>
          <p:nvPr/>
        </p:nvSpPr>
        <p:spPr>
          <a:xfrm>
            <a:off x="5750050" y="1954418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82" name="Google Shape;1882;p98"/>
          <p:cNvSpPr/>
          <p:nvPr/>
        </p:nvSpPr>
        <p:spPr>
          <a:xfrm>
            <a:off x="6686275" y="200289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83" name="Google Shape;1883;p98"/>
          <p:cNvSpPr txBox="1"/>
          <p:nvPr/>
        </p:nvSpPr>
        <p:spPr>
          <a:xfrm>
            <a:off x="8053200" y="1954425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84" name="Google Shape;1884;p98"/>
          <p:cNvSpPr txBox="1"/>
          <p:nvPr/>
        </p:nvSpPr>
        <p:spPr>
          <a:xfrm>
            <a:off x="8303998" y="3488900"/>
            <a:ext cx="325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44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85" name="Google Shape;1885;p98"/>
          <p:cNvSpPr txBox="1"/>
          <p:nvPr/>
        </p:nvSpPr>
        <p:spPr>
          <a:xfrm>
            <a:off x="6858899" y="2843800"/>
            <a:ext cx="325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20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86" name="Google Shape;1886;p98"/>
          <p:cNvSpPr txBox="1"/>
          <p:nvPr/>
        </p:nvSpPr>
        <p:spPr>
          <a:xfrm>
            <a:off x="6234606" y="289034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31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87" name="Google Shape;1887;p98"/>
          <p:cNvSpPr txBox="1"/>
          <p:nvPr/>
        </p:nvSpPr>
        <p:spPr>
          <a:xfrm>
            <a:off x="7535398" y="2362600"/>
            <a:ext cx="325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99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88" name="Google Shape;1888;p98"/>
          <p:cNvSpPr txBox="1"/>
          <p:nvPr/>
        </p:nvSpPr>
        <p:spPr>
          <a:xfrm>
            <a:off x="5499256" y="34888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18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89" name="Google Shape;1889;p98"/>
          <p:cNvSpPr txBox="1"/>
          <p:nvPr/>
        </p:nvSpPr>
        <p:spPr>
          <a:xfrm>
            <a:off x="6858897" y="3488900"/>
            <a:ext cx="375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62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90" name="Google Shape;1890;p98"/>
          <p:cNvSpPr txBox="1"/>
          <p:nvPr/>
        </p:nvSpPr>
        <p:spPr>
          <a:xfrm>
            <a:off x="5983798" y="2262225"/>
            <a:ext cx="325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91" name="Google Shape;1891;p98"/>
          <p:cNvSpPr txBox="1"/>
          <p:nvPr/>
        </p:nvSpPr>
        <p:spPr>
          <a:xfrm>
            <a:off x="6435481" y="2262218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92" name="Google Shape;1892;p98"/>
          <p:cNvSpPr txBox="1"/>
          <p:nvPr/>
        </p:nvSpPr>
        <p:spPr>
          <a:xfrm>
            <a:off x="7333798" y="3039000"/>
            <a:ext cx="325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10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93" name="Google Shape;1893;p98"/>
          <p:cNvSpPr txBox="1"/>
          <p:nvPr/>
        </p:nvSpPr>
        <p:spPr>
          <a:xfrm>
            <a:off x="7766697" y="2810400"/>
            <a:ext cx="375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59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94" name="Google Shape;1894;p98"/>
          <p:cNvSpPr txBox="1"/>
          <p:nvPr/>
        </p:nvSpPr>
        <p:spPr>
          <a:xfrm>
            <a:off x="5782931" y="2755418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72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95" name="Google Shape;1895;p98"/>
          <p:cNvSpPr txBox="1"/>
          <p:nvPr/>
        </p:nvSpPr>
        <p:spPr>
          <a:xfrm>
            <a:off x="6887156" y="2414618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9" name="Shape 18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0" name="Google Shape;1900;p9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Natiijooyinka laga helay jaantusyada Venn (Venn diagrams)</a:t>
            </a:r>
            <a:endParaRPr/>
          </a:p>
        </p:txBody>
      </p:sp>
      <p:sp>
        <p:nvSpPr>
          <p:cNvPr id="1901" name="Google Shape;1901;p99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1) Isticmaal jaantuskan Venn si aad uga jawaabto su'aalahan soo socda:</a:t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 sz="1800"/>
          </a:p>
        </p:txBody>
      </p:sp>
      <p:sp>
        <p:nvSpPr>
          <p:cNvPr id="1902" name="Google Shape;1902;p99"/>
          <p:cNvSpPr txBox="1"/>
          <p:nvPr>
            <p:ph idx="1" type="body"/>
          </p:nvPr>
        </p:nvSpPr>
        <p:spPr>
          <a:xfrm>
            <a:off x="324000" y="1188400"/>
            <a:ext cx="45000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a) Liis garay natiijooyinka ku jira dhacdada A.</a:t>
            </a:r>
            <a:endParaRPr sz="1800"/>
          </a:p>
        </p:txBody>
      </p:sp>
      <p:sp>
        <p:nvSpPr>
          <p:cNvPr id="1903" name="Google Shape;1903;p99"/>
          <p:cNvSpPr txBox="1"/>
          <p:nvPr>
            <p:ph idx="1" type="body"/>
          </p:nvPr>
        </p:nvSpPr>
        <p:spPr>
          <a:xfrm>
            <a:off x="324000" y="1850602"/>
            <a:ext cx="45000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b) Liis garay natiijooyinka ku jira dhacdada B.</a:t>
            </a:r>
            <a:endParaRPr sz="1800"/>
          </a:p>
        </p:txBody>
      </p:sp>
      <p:sp>
        <p:nvSpPr>
          <p:cNvPr id="1904" name="Google Shape;1904;p99"/>
          <p:cNvSpPr txBox="1"/>
          <p:nvPr>
            <p:ph idx="1" type="body"/>
          </p:nvPr>
        </p:nvSpPr>
        <p:spPr>
          <a:xfrm>
            <a:off x="324000" y="2500800"/>
            <a:ext cx="45000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c) Liis garay natiijooyinka ku jira labada dhacdo (event A iyo event B).</a:t>
            </a:r>
            <a:endParaRPr sz="1800"/>
          </a:p>
        </p:txBody>
      </p:sp>
      <p:sp>
        <p:nvSpPr>
          <p:cNvPr id="1905" name="Google Shape;1905;p99"/>
          <p:cNvSpPr txBox="1"/>
          <p:nvPr>
            <p:ph idx="1" type="body"/>
          </p:nvPr>
        </p:nvSpPr>
        <p:spPr>
          <a:xfrm>
            <a:off x="324000" y="3316188"/>
            <a:ext cx="45000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d) Liis garay natiijooyinka ku jira dhacdada A laakiin aan ku jirin dhacdada B.</a:t>
            </a:r>
            <a:endParaRPr sz="1800"/>
          </a:p>
        </p:txBody>
      </p:sp>
      <p:sp>
        <p:nvSpPr>
          <p:cNvPr id="1906" name="Google Shape;1906;p99"/>
          <p:cNvSpPr txBox="1"/>
          <p:nvPr>
            <p:ph idx="1" type="body"/>
          </p:nvPr>
        </p:nvSpPr>
        <p:spPr>
          <a:xfrm>
            <a:off x="324000" y="4079850"/>
            <a:ext cx="45000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e) Liis garay natiijooyinka aan ku jirin dhacdada A iyo dhacdada B midna.</a:t>
            </a:r>
            <a:endParaRPr sz="1800"/>
          </a:p>
        </p:txBody>
      </p:sp>
      <p:sp>
        <p:nvSpPr>
          <p:cNvPr id="1907" name="Google Shape;1907;p99"/>
          <p:cNvSpPr/>
          <p:nvPr/>
        </p:nvSpPr>
        <p:spPr>
          <a:xfrm>
            <a:off x="5316200" y="1777875"/>
            <a:ext cx="3434100" cy="20550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08" name="Google Shape;1908;p99"/>
          <p:cNvSpPr txBox="1"/>
          <p:nvPr/>
        </p:nvSpPr>
        <p:spPr>
          <a:xfrm>
            <a:off x="5338950" y="1153425"/>
            <a:ext cx="3290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ξ = {qiimayaasha tiro (integer) laga bilaabo 1 ilaa 15 oo ay ku jiraan}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09" name="Google Shape;1909;p99"/>
          <p:cNvSpPr/>
          <p:nvPr/>
        </p:nvSpPr>
        <p:spPr>
          <a:xfrm>
            <a:off x="5695675" y="200289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10" name="Google Shape;1910;p99"/>
          <p:cNvSpPr txBox="1"/>
          <p:nvPr/>
        </p:nvSpPr>
        <p:spPr>
          <a:xfrm>
            <a:off x="5750050" y="1954418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11" name="Google Shape;1911;p99"/>
          <p:cNvSpPr/>
          <p:nvPr/>
        </p:nvSpPr>
        <p:spPr>
          <a:xfrm>
            <a:off x="6686275" y="200289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12" name="Google Shape;1912;p99"/>
          <p:cNvSpPr txBox="1"/>
          <p:nvPr/>
        </p:nvSpPr>
        <p:spPr>
          <a:xfrm>
            <a:off x="8053200" y="1954425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13" name="Google Shape;1913;p99"/>
          <p:cNvSpPr txBox="1"/>
          <p:nvPr/>
        </p:nvSpPr>
        <p:spPr>
          <a:xfrm>
            <a:off x="8303998" y="3488900"/>
            <a:ext cx="325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10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14" name="Google Shape;1914;p99"/>
          <p:cNvSpPr txBox="1"/>
          <p:nvPr/>
        </p:nvSpPr>
        <p:spPr>
          <a:xfrm>
            <a:off x="6935106" y="25389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15" name="Google Shape;1915;p99"/>
          <p:cNvSpPr txBox="1"/>
          <p:nvPr/>
        </p:nvSpPr>
        <p:spPr>
          <a:xfrm>
            <a:off x="6234606" y="289034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16" name="Google Shape;1916;p99"/>
          <p:cNvSpPr txBox="1"/>
          <p:nvPr/>
        </p:nvSpPr>
        <p:spPr>
          <a:xfrm>
            <a:off x="7597206" y="22279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17" name="Google Shape;1917;p99"/>
          <p:cNvSpPr txBox="1"/>
          <p:nvPr/>
        </p:nvSpPr>
        <p:spPr>
          <a:xfrm>
            <a:off x="6900906" y="284574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8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18" name="Google Shape;1918;p99"/>
          <p:cNvSpPr txBox="1"/>
          <p:nvPr/>
        </p:nvSpPr>
        <p:spPr>
          <a:xfrm>
            <a:off x="7687806" y="26673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9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19" name="Google Shape;1919;p99"/>
          <p:cNvSpPr txBox="1"/>
          <p:nvPr/>
        </p:nvSpPr>
        <p:spPr>
          <a:xfrm>
            <a:off x="5499256" y="34888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20" name="Google Shape;1920;p99"/>
          <p:cNvSpPr txBox="1"/>
          <p:nvPr/>
        </p:nvSpPr>
        <p:spPr>
          <a:xfrm>
            <a:off x="6858906" y="34888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21" name="Google Shape;1921;p99"/>
          <p:cNvSpPr txBox="1"/>
          <p:nvPr/>
        </p:nvSpPr>
        <p:spPr>
          <a:xfrm>
            <a:off x="5983806" y="2262218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22" name="Google Shape;1922;p99"/>
          <p:cNvSpPr txBox="1"/>
          <p:nvPr/>
        </p:nvSpPr>
        <p:spPr>
          <a:xfrm>
            <a:off x="6435481" y="2262218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23" name="Google Shape;1923;p99"/>
          <p:cNvSpPr txBox="1"/>
          <p:nvPr/>
        </p:nvSpPr>
        <p:spPr>
          <a:xfrm>
            <a:off x="7333798" y="3039000"/>
            <a:ext cx="325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24" name="Google Shape;1924;p99"/>
          <p:cNvSpPr txBox="1"/>
          <p:nvPr/>
        </p:nvSpPr>
        <p:spPr>
          <a:xfrm>
            <a:off x="7766706" y="30389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25" name="Google Shape;1925;p99"/>
          <p:cNvSpPr txBox="1"/>
          <p:nvPr/>
        </p:nvSpPr>
        <p:spPr>
          <a:xfrm>
            <a:off x="6435481" y="32116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26" name="Google Shape;1926;p99"/>
          <p:cNvSpPr txBox="1"/>
          <p:nvPr/>
        </p:nvSpPr>
        <p:spPr>
          <a:xfrm>
            <a:off x="5782931" y="2755418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7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27" name="Google Shape;1927;p99"/>
          <p:cNvSpPr txBox="1"/>
          <p:nvPr/>
        </p:nvSpPr>
        <p:spPr>
          <a:xfrm>
            <a:off x="6887156" y="2262218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28" name="Google Shape;1928;p99"/>
          <p:cNvSpPr txBox="1"/>
          <p:nvPr/>
        </p:nvSpPr>
        <p:spPr>
          <a:xfrm>
            <a:off x="1161912" y="1502825"/>
            <a:ext cx="2746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{1, 2, 3, 7, 8, 12, 13, 15}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929" name="Google Shape;1929;p99"/>
          <p:cNvSpPr txBox="1"/>
          <p:nvPr/>
        </p:nvSpPr>
        <p:spPr>
          <a:xfrm>
            <a:off x="1154143" y="2151273"/>
            <a:ext cx="2746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{2, 4, 5, 8, 9, 14, 15}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930" name="Google Shape;1930;p99"/>
          <p:cNvSpPr txBox="1"/>
          <p:nvPr/>
        </p:nvSpPr>
        <p:spPr>
          <a:xfrm>
            <a:off x="2822774" y="2844850"/>
            <a:ext cx="1194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{2, 8, 15}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931" name="Google Shape;1931;p99"/>
          <p:cNvSpPr txBox="1"/>
          <p:nvPr/>
        </p:nvSpPr>
        <p:spPr>
          <a:xfrm>
            <a:off x="2519462" y="3704475"/>
            <a:ext cx="2746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{1, 3, 7, 12, 13}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932" name="Google Shape;1932;p99"/>
          <p:cNvSpPr txBox="1"/>
          <p:nvPr/>
        </p:nvSpPr>
        <p:spPr>
          <a:xfrm>
            <a:off x="3524107" y="4398425"/>
            <a:ext cx="1262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{6, 10, 11}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6" name="Shape 1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7" name="Google Shape;1937;p10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Natiijooyinka laga helay jaantusyada Venn (Venn diagrams)</a:t>
            </a:r>
            <a:endParaRPr/>
          </a:p>
        </p:txBody>
      </p:sp>
      <p:sp>
        <p:nvSpPr>
          <p:cNvPr id="1938" name="Google Shape;1938;p100"/>
          <p:cNvSpPr txBox="1"/>
          <p:nvPr>
            <p:ph idx="1" type="body"/>
          </p:nvPr>
        </p:nvSpPr>
        <p:spPr>
          <a:xfrm>
            <a:off x="324000" y="683100"/>
            <a:ext cx="82377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2) a) Isticmaal macluumaadka soo socda si aad u dhamaystirto jaantuska Venn.</a:t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1939" name="Google Shape;1939;p100"/>
          <p:cNvSpPr txBox="1"/>
          <p:nvPr>
            <p:ph idx="1" type="body"/>
          </p:nvPr>
        </p:nvSpPr>
        <p:spPr>
          <a:xfrm>
            <a:off x="324000" y="1003800"/>
            <a:ext cx="4905000" cy="429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sz="1100">
                <a:latin typeface="Lexend"/>
              </a:rPr>
              <a:t>Natiijooyinka suurtagalka ah ee tijaabada waa tirooyinka 1 ilaa 10 oo ay ku jiraan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sz="1100">
                <a:latin typeface="Lexend"/>
              </a:rPr>
              <a:t>Waxaa jira shan natiijo oo suurtagal ah oo dhacdada A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sz="1100">
                <a:latin typeface="Lexend"/>
              </a:rPr>
              <a:t>{6} waa natiijada kaliya ee labada dhacdo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sz="1100">
                <a:latin typeface="Lexend"/>
              </a:rPr>
              <a:t>{2, 5, 8} ma aha natiijooyin dhacdada A iyo dhacdada B midna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sz="1100">
                <a:latin typeface="Lexend"/>
              </a:rPr>
              <a:t>Natiijooyinka ku jira dhacdada B oo kaliya waa tirooyin asal ah (prime)</a:t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1940" name="Google Shape;1940;p100"/>
          <p:cNvSpPr/>
          <p:nvPr/>
        </p:nvSpPr>
        <p:spPr>
          <a:xfrm>
            <a:off x="5316200" y="1777875"/>
            <a:ext cx="3434100" cy="20550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41" name="Google Shape;1941;p100"/>
          <p:cNvSpPr txBox="1"/>
          <p:nvPr/>
        </p:nvSpPr>
        <p:spPr>
          <a:xfrm>
            <a:off x="5338950" y="1458225"/>
            <a:ext cx="3481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ξ 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= {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1, 2, 3, 4, 5, 6, 7, 8, 9, 10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}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                                         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42" name="Google Shape;1942;p100"/>
          <p:cNvSpPr/>
          <p:nvPr/>
        </p:nvSpPr>
        <p:spPr>
          <a:xfrm>
            <a:off x="5695675" y="200289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43" name="Google Shape;1943;p100"/>
          <p:cNvSpPr txBox="1"/>
          <p:nvPr/>
        </p:nvSpPr>
        <p:spPr>
          <a:xfrm>
            <a:off x="5750050" y="1954418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44" name="Google Shape;1944;p100"/>
          <p:cNvSpPr/>
          <p:nvPr/>
        </p:nvSpPr>
        <p:spPr>
          <a:xfrm>
            <a:off x="6686275" y="200289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45" name="Google Shape;1945;p100"/>
          <p:cNvSpPr txBox="1"/>
          <p:nvPr/>
        </p:nvSpPr>
        <p:spPr>
          <a:xfrm>
            <a:off x="8053200" y="1954425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46" name="Google Shape;1946;p100"/>
          <p:cNvSpPr txBox="1"/>
          <p:nvPr/>
        </p:nvSpPr>
        <p:spPr>
          <a:xfrm>
            <a:off x="6485398" y="3240000"/>
            <a:ext cx="325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>10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947" name="Google Shape;1947;p100"/>
          <p:cNvSpPr txBox="1"/>
          <p:nvPr/>
        </p:nvSpPr>
        <p:spPr>
          <a:xfrm>
            <a:off x="8334606" y="3389543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948" name="Google Shape;1948;p100"/>
          <p:cNvSpPr txBox="1"/>
          <p:nvPr/>
        </p:nvSpPr>
        <p:spPr>
          <a:xfrm>
            <a:off x="7530006" y="2280743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3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949" name="Google Shape;1949;p100"/>
          <p:cNvSpPr txBox="1"/>
          <p:nvPr/>
        </p:nvSpPr>
        <p:spPr>
          <a:xfrm>
            <a:off x="6301806" y="2685193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4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950" name="Google Shape;1950;p100"/>
          <p:cNvSpPr txBox="1"/>
          <p:nvPr/>
        </p:nvSpPr>
        <p:spPr>
          <a:xfrm>
            <a:off x="5444881" y="3472193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8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951" name="Google Shape;1951;p100"/>
          <p:cNvSpPr txBox="1"/>
          <p:nvPr/>
        </p:nvSpPr>
        <p:spPr>
          <a:xfrm>
            <a:off x="6131406" y="2262218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9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952" name="Google Shape;1952;p100"/>
          <p:cNvSpPr txBox="1"/>
          <p:nvPr/>
        </p:nvSpPr>
        <p:spPr>
          <a:xfrm>
            <a:off x="6907856" y="2667393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6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953" name="Google Shape;1953;p100"/>
          <p:cNvSpPr txBox="1"/>
          <p:nvPr/>
        </p:nvSpPr>
        <p:spPr>
          <a:xfrm>
            <a:off x="5881206" y="2743593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954" name="Google Shape;1954;p100"/>
          <p:cNvSpPr txBox="1"/>
          <p:nvPr/>
        </p:nvSpPr>
        <p:spPr>
          <a:xfrm>
            <a:off x="6874443" y="3472193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5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955" name="Google Shape;1955;p100"/>
          <p:cNvSpPr txBox="1"/>
          <p:nvPr/>
        </p:nvSpPr>
        <p:spPr>
          <a:xfrm>
            <a:off x="7687931" y="2831618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7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956" name="Google Shape;1956;p100"/>
          <p:cNvSpPr txBox="1"/>
          <p:nvPr>
            <p:ph idx="1" type="body"/>
          </p:nvPr>
        </p:nvSpPr>
        <p:spPr>
          <a:xfrm>
            <a:off x="324000" y="3807300"/>
            <a:ext cx="35763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b) Liis garay natiijooyinka dhacdada A.</a:t>
            </a:r>
            <a:endParaRPr sz="1800"/>
          </a:p>
        </p:txBody>
      </p:sp>
      <p:sp>
        <p:nvSpPr>
          <p:cNvPr id="1957" name="Google Shape;1957;p100"/>
          <p:cNvSpPr txBox="1"/>
          <p:nvPr>
            <p:ph idx="1" type="body"/>
          </p:nvPr>
        </p:nvSpPr>
        <p:spPr>
          <a:xfrm>
            <a:off x="324000" y="4264500"/>
            <a:ext cx="60006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c) Liis garay dhammaan natiijooyinka dhacdada A ama dhacdada B ama labadaba.</a:t>
            </a:r>
            <a:endParaRPr sz="1800"/>
          </a:p>
        </p:txBody>
      </p:sp>
      <p:sp>
        <p:nvSpPr>
          <p:cNvPr id="1958" name="Google Shape;1958;p100"/>
          <p:cNvSpPr txBox="1"/>
          <p:nvPr/>
        </p:nvSpPr>
        <p:spPr>
          <a:xfrm>
            <a:off x="1390505" y="4017425"/>
            <a:ext cx="1725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{1, 4, 6, 9, 10}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959" name="Google Shape;1959;p100"/>
          <p:cNvSpPr txBox="1"/>
          <p:nvPr/>
        </p:nvSpPr>
        <p:spPr>
          <a:xfrm>
            <a:off x="1619096" y="4490164"/>
            <a:ext cx="3167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{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1, 3, 4, 6, 7, 9, 10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}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3" name="Shape 19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4" name="Google Shape;1964;p10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Natiijooyinka ka soo baxa jaantusyada Venn (Venn diagrams)</a:t>
            </a:r>
            <a:endParaRPr/>
          </a:p>
        </p:txBody>
      </p:sp>
      <p:sp>
        <p:nvSpPr>
          <p:cNvPr id="1965" name="Google Shape;1965;p10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3) Isticmaal jaantuskan Venn si aad uga jawaabto su'aalahan soo socda:</a:t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 sz="1800"/>
          </a:p>
        </p:txBody>
      </p:sp>
      <p:sp>
        <p:nvSpPr>
          <p:cNvPr id="1966" name="Google Shape;1966;p101"/>
          <p:cNvSpPr txBox="1"/>
          <p:nvPr>
            <p:ph idx="1" type="body"/>
          </p:nvPr>
        </p:nvSpPr>
        <p:spPr>
          <a:xfrm>
            <a:off x="324000" y="1188400"/>
            <a:ext cx="45000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a) Immisa natiijo ayaa ku jira meesha muunadda (sample space)?</a:t>
            </a:r>
            <a:endParaRPr sz="1800"/>
          </a:p>
        </p:txBody>
      </p:sp>
      <p:sp>
        <p:nvSpPr>
          <p:cNvPr id="1967" name="Google Shape;1967;p101"/>
          <p:cNvSpPr txBox="1"/>
          <p:nvPr>
            <p:ph idx="1" type="body"/>
          </p:nvPr>
        </p:nvSpPr>
        <p:spPr>
          <a:xfrm>
            <a:off x="324000" y="1926802"/>
            <a:ext cx="45000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b) Immisa natiijo ayaa ku jira dhacdada A?</a:t>
            </a:r>
            <a:endParaRPr sz="1800"/>
          </a:p>
        </p:txBody>
      </p:sp>
      <p:sp>
        <p:nvSpPr>
          <p:cNvPr id="1968" name="Google Shape;1968;p101"/>
          <p:cNvSpPr txBox="1"/>
          <p:nvPr>
            <p:ph idx="1" type="body"/>
          </p:nvPr>
        </p:nvSpPr>
        <p:spPr>
          <a:xfrm>
            <a:off x="324000" y="2500800"/>
            <a:ext cx="45000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c) Immisa natiijo ayaa ku jira dhacdada B?</a:t>
            </a:r>
            <a:endParaRPr sz="1800"/>
          </a:p>
        </p:txBody>
      </p:sp>
      <p:sp>
        <p:nvSpPr>
          <p:cNvPr id="1969" name="Google Shape;1969;p101"/>
          <p:cNvSpPr txBox="1"/>
          <p:nvPr>
            <p:ph idx="1" type="body"/>
          </p:nvPr>
        </p:nvSpPr>
        <p:spPr>
          <a:xfrm>
            <a:off x="324000" y="3163788"/>
            <a:ext cx="45000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d) Immisa natiijo ayaan ku jirin dhacdada A ama dhacdada B?</a:t>
            </a:r>
            <a:endParaRPr sz="1800"/>
          </a:p>
        </p:txBody>
      </p:sp>
      <p:sp>
        <p:nvSpPr>
          <p:cNvPr id="1970" name="Google Shape;1970;p101"/>
          <p:cNvSpPr txBox="1"/>
          <p:nvPr>
            <p:ph idx="1" type="body"/>
          </p:nvPr>
        </p:nvSpPr>
        <p:spPr>
          <a:xfrm>
            <a:off x="324000" y="3927450"/>
            <a:ext cx="78186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e) Sharax sababta jawaabahaaga qaybaha b, c iyo d aysan ku darin qaybta a.</a:t>
            </a:r>
            <a:endParaRPr sz="1800"/>
          </a:p>
        </p:txBody>
      </p:sp>
      <p:sp>
        <p:nvSpPr>
          <p:cNvPr id="1971" name="Google Shape;1971;p101"/>
          <p:cNvSpPr/>
          <p:nvPr/>
        </p:nvSpPr>
        <p:spPr>
          <a:xfrm>
            <a:off x="5316200" y="1777875"/>
            <a:ext cx="3434100" cy="2055000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72" name="Google Shape;1972;p101"/>
          <p:cNvSpPr txBox="1"/>
          <p:nvPr/>
        </p:nvSpPr>
        <p:spPr>
          <a:xfrm>
            <a:off x="5166525" y="1763825"/>
            <a:ext cx="162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ξ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73" name="Google Shape;1973;p101"/>
          <p:cNvSpPr/>
          <p:nvPr/>
        </p:nvSpPr>
        <p:spPr>
          <a:xfrm>
            <a:off x="5695675" y="200289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74" name="Google Shape;1974;p101"/>
          <p:cNvSpPr txBox="1"/>
          <p:nvPr/>
        </p:nvSpPr>
        <p:spPr>
          <a:xfrm>
            <a:off x="5750050" y="1954418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75" name="Google Shape;1975;p101"/>
          <p:cNvSpPr/>
          <p:nvPr/>
        </p:nvSpPr>
        <p:spPr>
          <a:xfrm>
            <a:off x="6686275" y="2002893"/>
            <a:ext cx="1606200" cy="1606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76" name="Google Shape;1976;p101"/>
          <p:cNvSpPr txBox="1"/>
          <p:nvPr/>
        </p:nvSpPr>
        <p:spPr>
          <a:xfrm>
            <a:off x="8053200" y="1954425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77" name="Google Shape;1977;p101"/>
          <p:cNvSpPr txBox="1"/>
          <p:nvPr/>
        </p:nvSpPr>
        <p:spPr>
          <a:xfrm>
            <a:off x="8303998" y="3488900"/>
            <a:ext cx="325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44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78" name="Google Shape;1978;p101"/>
          <p:cNvSpPr txBox="1"/>
          <p:nvPr/>
        </p:nvSpPr>
        <p:spPr>
          <a:xfrm>
            <a:off x="6858899" y="2843800"/>
            <a:ext cx="325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20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79" name="Google Shape;1979;p101"/>
          <p:cNvSpPr txBox="1"/>
          <p:nvPr/>
        </p:nvSpPr>
        <p:spPr>
          <a:xfrm>
            <a:off x="6234606" y="289034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31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80" name="Google Shape;1980;p101"/>
          <p:cNvSpPr txBox="1"/>
          <p:nvPr/>
        </p:nvSpPr>
        <p:spPr>
          <a:xfrm>
            <a:off x="7535398" y="2362600"/>
            <a:ext cx="325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99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81" name="Google Shape;1981;p101"/>
          <p:cNvSpPr txBox="1"/>
          <p:nvPr/>
        </p:nvSpPr>
        <p:spPr>
          <a:xfrm>
            <a:off x="5499256" y="3488893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18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82" name="Google Shape;1982;p101"/>
          <p:cNvSpPr txBox="1"/>
          <p:nvPr/>
        </p:nvSpPr>
        <p:spPr>
          <a:xfrm>
            <a:off x="6858897" y="3488900"/>
            <a:ext cx="375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62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83" name="Google Shape;1983;p101"/>
          <p:cNvSpPr txBox="1"/>
          <p:nvPr/>
        </p:nvSpPr>
        <p:spPr>
          <a:xfrm>
            <a:off x="5983798" y="2262225"/>
            <a:ext cx="325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84" name="Google Shape;1984;p101"/>
          <p:cNvSpPr txBox="1"/>
          <p:nvPr/>
        </p:nvSpPr>
        <p:spPr>
          <a:xfrm>
            <a:off x="6435481" y="2262218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85" name="Google Shape;1985;p101"/>
          <p:cNvSpPr txBox="1"/>
          <p:nvPr/>
        </p:nvSpPr>
        <p:spPr>
          <a:xfrm>
            <a:off x="7333798" y="3039000"/>
            <a:ext cx="325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10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86" name="Google Shape;1986;p101"/>
          <p:cNvSpPr txBox="1"/>
          <p:nvPr/>
        </p:nvSpPr>
        <p:spPr>
          <a:xfrm>
            <a:off x="7766697" y="2810400"/>
            <a:ext cx="375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59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87" name="Google Shape;1987;p101"/>
          <p:cNvSpPr txBox="1"/>
          <p:nvPr/>
        </p:nvSpPr>
        <p:spPr>
          <a:xfrm>
            <a:off x="5782931" y="2755418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72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88" name="Google Shape;1988;p101"/>
          <p:cNvSpPr txBox="1"/>
          <p:nvPr/>
        </p:nvSpPr>
        <p:spPr>
          <a:xfrm>
            <a:off x="6887156" y="2414618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89" name="Google Shape;1989;p101"/>
          <p:cNvSpPr txBox="1"/>
          <p:nvPr/>
        </p:nvSpPr>
        <p:spPr>
          <a:xfrm>
            <a:off x="2228705" y="1502825"/>
            <a:ext cx="1725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12 natiijo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990" name="Google Shape;1990;p101"/>
          <p:cNvSpPr txBox="1"/>
          <p:nvPr/>
        </p:nvSpPr>
        <p:spPr>
          <a:xfrm>
            <a:off x="2228705" y="2188625"/>
            <a:ext cx="1725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6 natiijo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991" name="Google Shape;1991;p101"/>
          <p:cNvSpPr txBox="1"/>
          <p:nvPr/>
        </p:nvSpPr>
        <p:spPr>
          <a:xfrm>
            <a:off x="2228705" y="2798225"/>
            <a:ext cx="1725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5 natiijo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992" name="Google Shape;1992;p101"/>
          <p:cNvSpPr txBox="1"/>
          <p:nvPr/>
        </p:nvSpPr>
        <p:spPr>
          <a:xfrm>
            <a:off x="2228705" y="3560225"/>
            <a:ext cx="1725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3 natiijo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993" name="Google Shape;1993;p101"/>
          <p:cNvSpPr txBox="1"/>
          <p:nvPr/>
        </p:nvSpPr>
        <p:spPr>
          <a:xfrm>
            <a:off x="590503" y="4246025"/>
            <a:ext cx="73191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Waxaa jira laba natiijo oo ku jira dhacdada A iyo dhacdada B labadaba, marka waxaa lagu tiriyaa laba jeer wadarta.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7" name="Shape 1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8" name="Google Shape;1998;p102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b="1" lang="en-GB" sz="1100">
                <a:latin typeface="Lexend"/>
              </a:rPr>
              <a:t>Jaantusyada Venn (Venn diagrams) waxay muujin karaan natiijooyinka laba dhacdo.</a:t>
            </a:r>
            <a:r>
              <a:rPr lang="en-GB" sz="1100"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Shaxda natiijooyinka iyo geedka natiijooyinka waxaa loo isticmaali karaa in lagu soo saaro jaantus Venn.</a:t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b="1" lang="en-GB" sz="1100">
                <a:latin typeface="Lexend"/>
              </a:rPr>
              <a:t>Jaantusyada Venn waxaa loo isticmaali karaa in lagu soo saaro shaxda natiijooyinka iyo geedka natiijooyinka.</a:t>
            </a:r>
            <a:r>
              <a:rPr lang="en-GB" sz="1100"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b="1" lang="en-GB">
                <a:latin typeface="Lexend"/>
              </a:rPr>
              <a:t> </a:t>
            </a:r>
            <a:endParaRPr/>
          </a:p>
        </p:txBody>
      </p:sp>
      <p:sp>
        <p:nvSpPr>
          <p:cNvPr id="1999" name="Google Shape;1999;p102"/>
          <p:cNvSpPr txBox="1"/>
          <p:nvPr>
            <p:ph type="title"/>
          </p:nvPr>
        </p:nvSpPr>
        <p:spPr>
          <a:xfrm>
            <a:off x="1684800" y="43825"/>
            <a:ext cx="5741400" cy="6555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Isticmaalka jaantuska Venn si loo muujiyo natiijooyinka laba dhacdo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ak theme - September 2023">
  <a:themeElements>
    <a:clrScheme name="Simple Light">
      <a:dk1>
        <a:srgbClr val="000000"/>
      </a:dk1>
      <a:lt1>
        <a:srgbClr val="FFFFFF"/>
      </a:lt1>
      <a:dk2>
        <a:srgbClr val="808080"/>
      </a:dk2>
      <a:lt2>
        <a:srgbClr val="F0F0F0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1D4ED8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