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2b4fbb3c9ba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4" name="Google Shape;744;g2b4fbb3c9ba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2b4fbb3c9ba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2b4fbb3c9ba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2b4fbb3c9ba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2b4fbb3c9ba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2b4fbb3c9ba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2b4fbb3c9ba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g2b4fbb3c9ba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5" name="Google Shape;765;g2b4fbb3c9ba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g2b4fbb3c9ba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3" name="Google Shape;773;g2b4fbb3c9ba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g2b4fbb3c9ba_0_2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6" name="Google Shape;816;g2b4fbb3c9ba_0_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g2b4fbb3c9ba_0_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6" name="Google Shape;866;g2b4fbb3c9ba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4" name="Shape 924"/>
        <p:cNvGrpSpPr/>
        <p:nvPr/>
      </p:nvGrpSpPr>
      <p:grpSpPr>
        <a:xfrm>
          <a:off x="0" y="0"/>
          <a:ext cx="0" cy="0"/>
          <a:chOff x="0" y="0"/>
          <a:chExt cx="0" cy="0"/>
        </a:xfrm>
      </p:grpSpPr>
      <p:sp>
        <p:nvSpPr>
          <p:cNvPr id="925" name="Google Shape;925;g2b4fbb3c9ba_0_3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6" name="Google Shape;926;g2b4fbb3c9ba_0_3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g2b4fbb3c9ba_0_4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2" name="Google Shape;982;g2b4fbb3c9ba_0_4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5" name="Shape 1055"/>
        <p:cNvGrpSpPr/>
        <p:nvPr/>
      </p:nvGrpSpPr>
      <p:grpSpPr>
        <a:xfrm>
          <a:off x="0" y="0"/>
          <a:ext cx="0" cy="0"/>
          <a:chOff x="0" y="0"/>
          <a:chExt cx="0" cy="0"/>
        </a:xfrm>
      </p:grpSpPr>
      <p:sp>
        <p:nvSpPr>
          <p:cNvPr id="1056" name="Google Shape;1056;g2b4fbb3c9ba_0_6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7" name="Google Shape;1057;g2b4fbb3c9ba_0_6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5" name="Shape 1125"/>
        <p:cNvGrpSpPr/>
        <p:nvPr/>
      </p:nvGrpSpPr>
      <p:grpSpPr>
        <a:xfrm>
          <a:off x="0" y="0"/>
          <a:ext cx="0" cy="0"/>
          <a:chOff x="0" y="0"/>
          <a:chExt cx="0" cy="0"/>
        </a:xfrm>
      </p:grpSpPr>
      <p:sp>
        <p:nvSpPr>
          <p:cNvPr id="1126" name="Google Shape;1126;g2b4fbb3c9ba_0_7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7" name="Google Shape;1127;g2b4fbb3c9ba_0_7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5" name="Shape 1195"/>
        <p:cNvGrpSpPr/>
        <p:nvPr/>
      </p:nvGrpSpPr>
      <p:grpSpPr>
        <a:xfrm>
          <a:off x="0" y="0"/>
          <a:ext cx="0" cy="0"/>
          <a:chOff x="0" y="0"/>
          <a:chExt cx="0" cy="0"/>
        </a:xfrm>
      </p:grpSpPr>
      <p:sp>
        <p:nvSpPr>
          <p:cNvPr id="1196" name="Google Shape;1196;g2b4fbb3c9ba_0_8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7" name="Google Shape;1197;g2b4fbb3c9ba_0_8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2" name="Shape 1252"/>
        <p:cNvGrpSpPr/>
        <p:nvPr/>
      </p:nvGrpSpPr>
      <p:grpSpPr>
        <a:xfrm>
          <a:off x="0" y="0"/>
          <a:ext cx="0" cy="0"/>
          <a:chOff x="0" y="0"/>
          <a:chExt cx="0" cy="0"/>
        </a:xfrm>
      </p:grpSpPr>
      <p:sp>
        <p:nvSpPr>
          <p:cNvPr id="1253" name="Google Shape;1253;g2b4fbb3c9ba_0_8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4" name="Google Shape;1254;g2b4fbb3c9ba_0_8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2" name="Shape 1312"/>
        <p:cNvGrpSpPr/>
        <p:nvPr/>
      </p:nvGrpSpPr>
      <p:grpSpPr>
        <a:xfrm>
          <a:off x="0" y="0"/>
          <a:ext cx="0" cy="0"/>
          <a:chOff x="0" y="0"/>
          <a:chExt cx="0" cy="0"/>
        </a:xfrm>
      </p:grpSpPr>
      <p:sp>
        <p:nvSpPr>
          <p:cNvPr id="1313" name="Google Shape;1313;g2b4fbb3c9ba_0_9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4" name="Google Shape;1314;g2b4fbb3c9ba_0_9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1" name="Shape 1391"/>
        <p:cNvGrpSpPr/>
        <p:nvPr/>
      </p:nvGrpSpPr>
      <p:grpSpPr>
        <a:xfrm>
          <a:off x="0" y="0"/>
          <a:ext cx="0" cy="0"/>
          <a:chOff x="0" y="0"/>
          <a:chExt cx="0" cy="0"/>
        </a:xfrm>
      </p:grpSpPr>
      <p:sp>
        <p:nvSpPr>
          <p:cNvPr id="1392" name="Google Shape;1392;g2b4fbb3c9ba_0_10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3" name="Google Shape;1393;g2b4fbb3c9ba_0_10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1" name="Shape 1461"/>
        <p:cNvGrpSpPr/>
        <p:nvPr/>
      </p:nvGrpSpPr>
      <p:grpSpPr>
        <a:xfrm>
          <a:off x="0" y="0"/>
          <a:ext cx="0" cy="0"/>
          <a:chOff x="0" y="0"/>
          <a:chExt cx="0" cy="0"/>
        </a:xfrm>
      </p:grpSpPr>
      <p:sp>
        <p:nvSpPr>
          <p:cNvPr id="1462" name="Google Shape;1462;g2b4fbb3c9ba_0_1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3" name="Google Shape;1463;g2b4fbb3c9ba_0_1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2" name="Shape 1532"/>
        <p:cNvGrpSpPr/>
        <p:nvPr/>
      </p:nvGrpSpPr>
      <p:grpSpPr>
        <a:xfrm>
          <a:off x="0" y="0"/>
          <a:ext cx="0" cy="0"/>
          <a:chOff x="0" y="0"/>
          <a:chExt cx="0" cy="0"/>
        </a:xfrm>
      </p:grpSpPr>
      <p:sp>
        <p:nvSpPr>
          <p:cNvPr id="1533" name="Google Shape;1533;g2b4fbb3c9ba_0_19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4" name="Google Shape;1534;g2b4fbb3c9ba_0_19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0" name="Shape 1540"/>
        <p:cNvGrpSpPr/>
        <p:nvPr/>
      </p:nvGrpSpPr>
      <p:grpSpPr>
        <a:xfrm>
          <a:off x="0" y="0"/>
          <a:ext cx="0" cy="0"/>
          <a:chOff x="0" y="0"/>
          <a:chExt cx="0" cy="0"/>
        </a:xfrm>
      </p:grpSpPr>
      <p:sp>
        <p:nvSpPr>
          <p:cNvPr id="1541" name="Google Shape;1541;g2b4fbb3c9ba_0_19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2" name="Google Shape;1542;g2b4fbb3c9ba_0_19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6" name="Shape 1586"/>
        <p:cNvGrpSpPr/>
        <p:nvPr/>
      </p:nvGrpSpPr>
      <p:grpSpPr>
        <a:xfrm>
          <a:off x="0" y="0"/>
          <a:ext cx="0" cy="0"/>
          <a:chOff x="0" y="0"/>
          <a:chExt cx="0" cy="0"/>
        </a:xfrm>
      </p:grpSpPr>
      <p:sp>
        <p:nvSpPr>
          <p:cNvPr id="1587" name="Google Shape;1587;g2b4fbb3c9ba_0_20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8" name="Google Shape;1588;g2b4fbb3c9ba_0_20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8" name="Shape 1648"/>
        <p:cNvGrpSpPr/>
        <p:nvPr/>
      </p:nvGrpSpPr>
      <p:grpSpPr>
        <a:xfrm>
          <a:off x="0" y="0"/>
          <a:ext cx="0" cy="0"/>
          <a:chOff x="0" y="0"/>
          <a:chExt cx="0" cy="0"/>
        </a:xfrm>
      </p:grpSpPr>
      <p:sp>
        <p:nvSpPr>
          <p:cNvPr id="1649" name="Google Shape;1649;g2b4fbb3c9ba_0_2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0" name="Google Shape;1650;g2b4fbb3c9ba_0_2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3" name="Shape 1703"/>
        <p:cNvGrpSpPr/>
        <p:nvPr/>
      </p:nvGrpSpPr>
      <p:grpSpPr>
        <a:xfrm>
          <a:off x="0" y="0"/>
          <a:ext cx="0" cy="0"/>
          <a:chOff x="0" y="0"/>
          <a:chExt cx="0" cy="0"/>
        </a:xfrm>
      </p:grpSpPr>
      <p:sp>
        <p:nvSpPr>
          <p:cNvPr id="1704" name="Google Shape;1704;g2b71a23b112_0_5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5" name="Google Shape;1705;g2b71a23b112_0_5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8" name="Shape 1758"/>
        <p:cNvGrpSpPr/>
        <p:nvPr/>
      </p:nvGrpSpPr>
      <p:grpSpPr>
        <a:xfrm>
          <a:off x="0" y="0"/>
          <a:ext cx="0" cy="0"/>
          <a:chOff x="0" y="0"/>
          <a:chExt cx="0" cy="0"/>
        </a:xfrm>
      </p:grpSpPr>
      <p:sp>
        <p:nvSpPr>
          <p:cNvPr id="1759" name="Google Shape;1759;g2b71a23b112_0_4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0" name="Google Shape;1760;g2b71a23b112_0_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3" name="Shape 1813"/>
        <p:cNvGrpSpPr/>
        <p:nvPr/>
      </p:nvGrpSpPr>
      <p:grpSpPr>
        <a:xfrm>
          <a:off x="0" y="0"/>
          <a:ext cx="0" cy="0"/>
          <a:chOff x="0" y="0"/>
          <a:chExt cx="0" cy="0"/>
        </a:xfrm>
      </p:grpSpPr>
      <p:sp>
        <p:nvSpPr>
          <p:cNvPr id="1814" name="Google Shape;1814;g2b4fbb3c9ba_0_2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5" name="Google Shape;1815;g2b4fbb3c9ba_0_2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8" name="Shape 1868"/>
        <p:cNvGrpSpPr/>
        <p:nvPr/>
      </p:nvGrpSpPr>
      <p:grpSpPr>
        <a:xfrm>
          <a:off x="0" y="0"/>
          <a:ext cx="0" cy="0"/>
          <a:chOff x="0" y="0"/>
          <a:chExt cx="0" cy="0"/>
        </a:xfrm>
      </p:grpSpPr>
      <p:sp>
        <p:nvSpPr>
          <p:cNvPr id="1869" name="Google Shape;1869;g2b4fbb3c9ba_0_2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0" name="Google Shape;1870;g2b4fbb3c9ba_0_2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3" name="Shape 1923"/>
        <p:cNvGrpSpPr/>
        <p:nvPr/>
      </p:nvGrpSpPr>
      <p:grpSpPr>
        <a:xfrm>
          <a:off x="0" y="0"/>
          <a:ext cx="0" cy="0"/>
          <a:chOff x="0" y="0"/>
          <a:chExt cx="0" cy="0"/>
        </a:xfrm>
      </p:grpSpPr>
      <p:sp>
        <p:nvSpPr>
          <p:cNvPr id="1924" name="Google Shape;1924;g2b4fbb3c9ba_0_2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5" name="Google Shape;1925;g2b4fbb3c9ba_0_2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9" name="Shape 1949"/>
        <p:cNvGrpSpPr/>
        <p:nvPr/>
      </p:nvGrpSpPr>
      <p:grpSpPr>
        <a:xfrm>
          <a:off x="0" y="0"/>
          <a:ext cx="0" cy="0"/>
          <a:chOff x="0" y="0"/>
          <a:chExt cx="0" cy="0"/>
        </a:xfrm>
      </p:grpSpPr>
      <p:sp>
        <p:nvSpPr>
          <p:cNvPr id="1950" name="Google Shape;1950;g2b4fbb3c9ba_0_23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1" name="Google Shape;1951;g2b4fbb3c9ba_0_23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6" name="Shape 1976"/>
        <p:cNvGrpSpPr/>
        <p:nvPr/>
      </p:nvGrpSpPr>
      <p:grpSpPr>
        <a:xfrm>
          <a:off x="0" y="0"/>
          <a:ext cx="0" cy="0"/>
          <a:chOff x="0" y="0"/>
          <a:chExt cx="0" cy="0"/>
        </a:xfrm>
      </p:grpSpPr>
      <p:sp>
        <p:nvSpPr>
          <p:cNvPr id="1977" name="Google Shape;1977;g2b4fbb3c9ba_0_23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8" name="Google Shape;1978;g2b4fbb3c9ba_0_23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1" name="Shape 2031"/>
        <p:cNvGrpSpPr/>
        <p:nvPr/>
      </p:nvGrpSpPr>
      <p:grpSpPr>
        <a:xfrm>
          <a:off x="0" y="0"/>
          <a:ext cx="0" cy="0"/>
          <a:chOff x="0" y="0"/>
          <a:chExt cx="0" cy="0"/>
        </a:xfrm>
      </p:grpSpPr>
      <p:sp>
        <p:nvSpPr>
          <p:cNvPr id="2032" name="Google Shape;2032;g2b4fbb3c9ba_0_24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3" name="Google Shape;2033;g2b4fbb3c9ba_0_2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5" name="Shape 2075"/>
        <p:cNvGrpSpPr/>
        <p:nvPr/>
      </p:nvGrpSpPr>
      <p:grpSpPr>
        <a:xfrm>
          <a:off x="0" y="0"/>
          <a:ext cx="0" cy="0"/>
          <a:chOff x="0" y="0"/>
          <a:chExt cx="0" cy="0"/>
        </a:xfrm>
      </p:grpSpPr>
      <p:sp>
        <p:nvSpPr>
          <p:cNvPr id="2076" name="Google Shape;2076;g2b4fbb3c9ba_0_24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7" name="Google Shape;2077;g2b4fbb3c9ba_0_24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9" name="Shape 2119"/>
        <p:cNvGrpSpPr/>
        <p:nvPr/>
      </p:nvGrpSpPr>
      <p:grpSpPr>
        <a:xfrm>
          <a:off x="0" y="0"/>
          <a:ext cx="0" cy="0"/>
          <a:chOff x="0" y="0"/>
          <a:chExt cx="0" cy="0"/>
        </a:xfrm>
      </p:grpSpPr>
      <p:sp>
        <p:nvSpPr>
          <p:cNvPr id="2120" name="Google Shape;2120;g2b4fbb3c9ba_0_24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1" name="Google Shape;2121;g2b4fbb3c9ba_0_24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1" name="Shape 2151"/>
        <p:cNvGrpSpPr/>
        <p:nvPr/>
      </p:nvGrpSpPr>
      <p:grpSpPr>
        <a:xfrm>
          <a:off x="0" y="0"/>
          <a:ext cx="0" cy="0"/>
          <a:chOff x="0" y="0"/>
          <a:chExt cx="0" cy="0"/>
        </a:xfrm>
      </p:grpSpPr>
      <p:sp>
        <p:nvSpPr>
          <p:cNvPr id="2152" name="Google Shape;2152;g2b4fbb3c9ba_0_25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3" name="Google Shape;2153;g2b4fbb3c9ba_0_25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4" name="Shape 2184"/>
        <p:cNvGrpSpPr/>
        <p:nvPr/>
      </p:nvGrpSpPr>
      <p:grpSpPr>
        <a:xfrm>
          <a:off x="0" y="0"/>
          <a:ext cx="0" cy="0"/>
          <a:chOff x="0" y="0"/>
          <a:chExt cx="0" cy="0"/>
        </a:xfrm>
      </p:grpSpPr>
      <p:sp>
        <p:nvSpPr>
          <p:cNvPr id="2185" name="Google Shape;2185;g2b4fbb3c9ba_0_25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6" name="Google Shape;2186;g2b4fbb3c9ba_0_25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4" name="Shape 2234"/>
        <p:cNvGrpSpPr/>
        <p:nvPr/>
      </p:nvGrpSpPr>
      <p:grpSpPr>
        <a:xfrm>
          <a:off x="0" y="0"/>
          <a:ext cx="0" cy="0"/>
          <a:chOff x="0" y="0"/>
          <a:chExt cx="0" cy="0"/>
        </a:xfrm>
      </p:grpSpPr>
      <p:sp>
        <p:nvSpPr>
          <p:cNvPr id="2235" name="Google Shape;2235;g2b4fbb3c9ba_0_25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6" name="Google Shape;2236;g2b4fbb3c9ba_0_25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6" name="Shape 2276"/>
        <p:cNvGrpSpPr/>
        <p:nvPr/>
      </p:nvGrpSpPr>
      <p:grpSpPr>
        <a:xfrm>
          <a:off x="0" y="0"/>
          <a:ext cx="0" cy="0"/>
          <a:chOff x="0" y="0"/>
          <a:chExt cx="0" cy="0"/>
        </a:xfrm>
      </p:grpSpPr>
      <p:sp>
        <p:nvSpPr>
          <p:cNvPr id="2277" name="Google Shape;2277;g2b4fbb3c9ba_0_26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8" name="Google Shape;2278;g2b4fbb3c9ba_0_26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4" name="Shape 2304"/>
        <p:cNvGrpSpPr/>
        <p:nvPr/>
      </p:nvGrpSpPr>
      <p:grpSpPr>
        <a:xfrm>
          <a:off x="0" y="0"/>
          <a:ext cx="0" cy="0"/>
          <a:chOff x="0" y="0"/>
          <a:chExt cx="0" cy="0"/>
        </a:xfrm>
      </p:grpSpPr>
      <p:sp>
        <p:nvSpPr>
          <p:cNvPr id="2305" name="Google Shape;2305;g2b7de3beece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6" name="Google Shape;2306;g2b7de3beece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4" name="Shape 2354"/>
        <p:cNvGrpSpPr/>
        <p:nvPr/>
      </p:nvGrpSpPr>
      <p:grpSpPr>
        <a:xfrm>
          <a:off x="0" y="0"/>
          <a:ext cx="0" cy="0"/>
          <a:chOff x="0" y="0"/>
          <a:chExt cx="0" cy="0"/>
        </a:xfrm>
      </p:grpSpPr>
      <p:sp>
        <p:nvSpPr>
          <p:cNvPr id="2355" name="Google Shape;2355;g2b6ee804f25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6" name="Google Shape;2356;g2b6ee804f25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5.png"/><Relationship Id="rId4"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5.png"/><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4.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5.pn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2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22.pn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5.png"/><Relationship Id="rId4" Type="http://schemas.openxmlformats.org/officeDocument/2006/relationships/image" Target="../media/image12.png"/><Relationship Id="rId5" Type="http://schemas.openxmlformats.org/officeDocument/2006/relationships/image" Target="../media/image1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1.png"/><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 Id="rId3" Type="http://schemas.openxmlformats.org/officeDocument/2006/relationships/image" Target="../media/image15.png"/><Relationship Id="rId4" Type="http://schemas.openxmlformats.org/officeDocument/2006/relationships/image" Target="../media/image13.png"/><Relationship Id="rId5" Type="http://schemas.openxmlformats.org/officeDocument/2006/relationships/image" Target="../media/image20.png"/><Relationship Id="rId6" Type="http://schemas.openxmlformats.org/officeDocument/2006/relationships/image" Target="../media/image23.png"/><Relationship Id="rId7" Type="http://schemas.openxmlformats.org/officeDocument/2006/relationships/image" Target="../media/image19.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16.png"/><Relationship Id="rId4" Type="http://schemas.openxmlformats.org/officeDocument/2006/relationships/image" Target="../media/image68.png"/><Relationship Id="rId5" Type="http://schemas.openxmlformats.org/officeDocument/2006/relationships/image" Target="../media/image33.png"/><Relationship Id="rId6" Type="http://schemas.openxmlformats.org/officeDocument/2006/relationships/image" Target="../media/image29.png"/><Relationship Id="rId7" Type="http://schemas.openxmlformats.org/officeDocument/2006/relationships/image" Target="../media/image2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68.png"/><Relationship Id="rId4" Type="http://schemas.openxmlformats.org/officeDocument/2006/relationships/image" Target="../media/image17.png"/><Relationship Id="rId5" Type="http://schemas.openxmlformats.org/officeDocument/2006/relationships/image" Target="../media/image16.png"/><Relationship Id="rId6" Type="http://schemas.openxmlformats.org/officeDocument/2006/relationships/image" Target="../media/image28.png"/><Relationship Id="rId7" Type="http://schemas.openxmlformats.org/officeDocument/2006/relationships/image" Target="../media/image33.png"/><Relationship Id="rId8" Type="http://schemas.openxmlformats.org/officeDocument/2006/relationships/image" Target="../media/image29.png"/><Relationship Id="rId9" Type="http://schemas.openxmlformats.org/officeDocument/2006/relationships/image" Target="../media/image2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68.png"/><Relationship Id="rId4" Type="http://schemas.openxmlformats.org/officeDocument/2006/relationships/image" Target="../media/image32.png"/><Relationship Id="rId5" Type="http://schemas.openxmlformats.org/officeDocument/2006/relationships/image" Target="../media/image17.png"/><Relationship Id="rId6" Type="http://schemas.openxmlformats.org/officeDocument/2006/relationships/image" Target="../media/image16.png"/><Relationship Id="rId7" Type="http://schemas.openxmlformats.org/officeDocument/2006/relationships/image" Target="../media/image28.png"/><Relationship Id="rId8" Type="http://schemas.openxmlformats.org/officeDocument/2006/relationships/image" Target="../media/image33.png"/><Relationship Id="rId9" Type="http://schemas.openxmlformats.org/officeDocument/2006/relationships/image" Target="../media/image29.png"/><Relationship Id="rId10" Type="http://schemas.openxmlformats.org/officeDocument/2006/relationships/image" Target="../media/image35.png"/><Relationship Id="rId11" Type="http://schemas.openxmlformats.org/officeDocument/2006/relationships/image" Target="../media/image2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0.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0.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0.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0.png"/><Relationship Id="rId4" Type="http://schemas.openxmlformats.org/officeDocument/2006/relationships/image" Target="../media/image4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0.png"/><Relationship Id="rId4" Type="http://schemas.openxmlformats.org/officeDocument/2006/relationships/image" Target="../media/image4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0.png"/><Relationship Id="rId4" Type="http://schemas.openxmlformats.org/officeDocument/2006/relationships/image" Target="../media/image4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0.png"/><Relationship Id="rId4" Type="http://schemas.openxmlformats.org/officeDocument/2006/relationships/image" Target="../media/image4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39.png"/><Relationship Id="rId4" Type="http://schemas.openxmlformats.org/officeDocument/2006/relationships/image" Target="../media/image42.png"/><Relationship Id="rId5" Type="http://schemas.openxmlformats.org/officeDocument/2006/relationships/image" Target="../media/image4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5.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5.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5.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5.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7.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7.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7.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7.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1" name="Google Shape;101;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4" name="Google Shape;104;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5" name="Google Shape;105;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13" name="Google Shape;113;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7" name="Shape 117"/>
        <p:cNvGrpSpPr/>
        <p:nvPr/>
      </p:nvGrpSpPr>
      <p:grpSpPr>
        <a:xfrm>
          <a:off x="0" y="0"/>
          <a:ext cx="0" cy="0"/>
          <a:chOff x="0" y="0"/>
          <a:chExt cx="0" cy="0"/>
        </a:xfrm>
      </p:grpSpPr>
      <p:sp>
        <p:nvSpPr>
          <p:cNvPr id="118" name="Google Shape;118;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1" name="Google Shape;121;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29" name="Shape 129"/>
        <p:cNvGrpSpPr/>
        <p:nvPr/>
      </p:nvGrpSpPr>
      <p:grpSpPr>
        <a:xfrm>
          <a:off x="0" y="0"/>
          <a:ext cx="0" cy="0"/>
          <a:chOff x="0" y="0"/>
          <a:chExt cx="0" cy="0"/>
        </a:xfrm>
      </p:grpSpPr>
      <p:sp>
        <p:nvSpPr>
          <p:cNvPr id="130" name="Google Shape;130;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3" name="Google Shape;133;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3" name="Shape 143"/>
        <p:cNvGrpSpPr/>
        <p:nvPr/>
      </p:nvGrpSpPr>
      <p:grpSpPr>
        <a:xfrm>
          <a:off x="0" y="0"/>
          <a:ext cx="0" cy="0"/>
          <a:chOff x="0" y="0"/>
          <a:chExt cx="0" cy="0"/>
        </a:xfrm>
      </p:grpSpPr>
      <p:sp>
        <p:nvSpPr>
          <p:cNvPr id="144" name="Google Shape;144;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7" name="Google Shape;147;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1" name="Shape 151"/>
        <p:cNvGrpSpPr/>
        <p:nvPr/>
      </p:nvGrpSpPr>
      <p:grpSpPr>
        <a:xfrm>
          <a:off x="0" y="0"/>
          <a:ext cx="0" cy="0"/>
          <a:chOff x="0" y="0"/>
          <a:chExt cx="0" cy="0"/>
        </a:xfrm>
      </p:grpSpPr>
      <p:sp>
        <p:nvSpPr>
          <p:cNvPr id="152" name="Google Shape;152;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4" name="Google Shape;154;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5" name="Google Shape;155;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8" name="Google Shape;158;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0" name="Google Shape;160;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7" name="Google Shape;157;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3" name="Google Shape;163;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4"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6" name="Google Shape;166;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7" name="Google Shape;167;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8" name="Google Shape;168;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69" name="Google Shape;169;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0" name="Google Shape;170;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2" name="Google Shape;172;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5" name="Google Shape;175;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7" name="Google Shape;177;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1" name="Google Shape;181;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2" name="Shape 182"/>
        <p:cNvGrpSpPr/>
        <p:nvPr/>
      </p:nvGrpSpPr>
      <p:grpSpPr>
        <a:xfrm>
          <a:off x="0" y="0"/>
          <a:ext cx="0" cy="0"/>
          <a:chOff x="0" y="0"/>
          <a:chExt cx="0" cy="0"/>
        </a:xfrm>
      </p:grpSpPr>
      <p:pic>
        <p:nvPicPr>
          <p:cNvPr id="183" name="Google Shape;183;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4" name="Google Shape;184;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5" name="Google Shape;185;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6" name="Google Shape;186;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7" name="Google Shape;187;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8" name="Google Shape;188;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89" name="Google Shape;189;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0" name="Google Shape;190;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2" name="Google Shape;192;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6" name="Google Shape;196;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99" name="Google Shape;199;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3" name="Google Shape;203;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4" name="Shape 204"/>
        <p:cNvGrpSpPr/>
        <p:nvPr/>
      </p:nvGrpSpPr>
      <p:grpSpPr>
        <a:xfrm>
          <a:off x="0" y="0"/>
          <a:ext cx="0" cy="0"/>
          <a:chOff x="0" y="0"/>
          <a:chExt cx="0" cy="0"/>
        </a:xfrm>
      </p:grpSpPr>
      <p:pic>
        <p:nvPicPr>
          <p:cNvPr id="205" name="Google Shape;205;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09" name="Google Shape;209;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1" name="Shape 211"/>
        <p:cNvGrpSpPr/>
        <p:nvPr/>
      </p:nvGrpSpPr>
      <p:grpSpPr>
        <a:xfrm>
          <a:off x="0" y="0"/>
          <a:ext cx="0" cy="0"/>
          <a:chOff x="0" y="0"/>
          <a:chExt cx="0" cy="0"/>
        </a:xfrm>
      </p:grpSpPr>
      <p:pic>
        <p:nvPicPr>
          <p:cNvPr id="212" name="Google Shape;212;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7" name="Google Shape;217;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8" name="Shape 218"/>
        <p:cNvGrpSpPr/>
        <p:nvPr/>
      </p:nvGrpSpPr>
      <p:grpSpPr>
        <a:xfrm>
          <a:off x="0" y="0"/>
          <a:ext cx="0" cy="0"/>
          <a:chOff x="0" y="0"/>
          <a:chExt cx="0" cy="0"/>
        </a:xfrm>
      </p:grpSpPr>
      <p:pic>
        <p:nvPicPr>
          <p:cNvPr id="219" name="Google Shape;219;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4" name="Google Shape;224;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5" name="Shape 225"/>
        <p:cNvGrpSpPr/>
        <p:nvPr/>
      </p:nvGrpSpPr>
      <p:grpSpPr>
        <a:xfrm>
          <a:off x="0" y="0"/>
          <a:ext cx="0" cy="0"/>
          <a:chOff x="0" y="0"/>
          <a:chExt cx="0" cy="0"/>
        </a:xfrm>
      </p:grpSpPr>
      <p:pic>
        <p:nvPicPr>
          <p:cNvPr id="226" name="Google Shape;22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1" name="Google Shape;23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2" name="Shape 232"/>
        <p:cNvGrpSpPr/>
        <p:nvPr/>
      </p:nvGrpSpPr>
      <p:grpSpPr>
        <a:xfrm>
          <a:off x="0" y="0"/>
          <a:ext cx="0" cy="0"/>
          <a:chOff x="0" y="0"/>
          <a:chExt cx="0" cy="0"/>
        </a:xfrm>
      </p:grpSpPr>
      <p:sp>
        <p:nvSpPr>
          <p:cNvPr id="233" name="Google Shape;233;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7" name="Google Shape;237;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5" name="Shape 245"/>
        <p:cNvGrpSpPr/>
        <p:nvPr/>
      </p:nvGrpSpPr>
      <p:grpSpPr>
        <a:xfrm>
          <a:off x="0" y="0"/>
          <a:ext cx="0" cy="0"/>
          <a:chOff x="0" y="0"/>
          <a:chExt cx="0" cy="0"/>
        </a:xfrm>
      </p:grpSpPr>
      <p:sp>
        <p:nvSpPr>
          <p:cNvPr id="246" name="Google Shape;246;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0" name="Google Shape;250;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8" name="Shape 258"/>
        <p:cNvGrpSpPr/>
        <p:nvPr/>
      </p:nvGrpSpPr>
      <p:grpSpPr>
        <a:xfrm>
          <a:off x="0" y="0"/>
          <a:ext cx="0" cy="0"/>
          <a:chOff x="0" y="0"/>
          <a:chExt cx="0" cy="0"/>
        </a:xfrm>
      </p:grpSpPr>
      <p:sp>
        <p:nvSpPr>
          <p:cNvPr id="259" name="Google Shape;259;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 name="Google Shape;263;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1" name="Shape 271"/>
        <p:cNvGrpSpPr/>
        <p:nvPr/>
      </p:nvGrpSpPr>
      <p:grpSpPr>
        <a:xfrm>
          <a:off x="0" y="0"/>
          <a:ext cx="0" cy="0"/>
          <a:chOff x="0" y="0"/>
          <a:chExt cx="0" cy="0"/>
        </a:xfrm>
      </p:grpSpPr>
      <p:sp>
        <p:nvSpPr>
          <p:cNvPr id="272" name="Google Shape;272;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6" name="Google Shape;276;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4" name="Shape 284"/>
        <p:cNvGrpSpPr/>
        <p:nvPr/>
      </p:nvGrpSpPr>
      <p:grpSpPr>
        <a:xfrm>
          <a:off x="0" y="0"/>
          <a:ext cx="0" cy="0"/>
          <a:chOff x="0" y="0"/>
          <a:chExt cx="0" cy="0"/>
        </a:xfrm>
      </p:grpSpPr>
      <p:pic>
        <p:nvPicPr>
          <p:cNvPr id="285" name="Google Shape;285;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2" name="Google Shape;292;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3" name="Google Shape;293;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8" name="Google Shape;298;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7" name="Shape 307"/>
        <p:cNvGrpSpPr/>
        <p:nvPr/>
      </p:nvGrpSpPr>
      <p:grpSpPr>
        <a:xfrm>
          <a:off x="0" y="0"/>
          <a:ext cx="0" cy="0"/>
          <a:chOff x="0" y="0"/>
          <a:chExt cx="0" cy="0"/>
        </a:xfrm>
      </p:grpSpPr>
      <p:pic>
        <p:nvPicPr>
          <p:cNvPr id="308" name="Google Shape;308;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3" name="Google Shape;313;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8" name="Google Shape;318;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9" name="Google Shape;319;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6" name="Google Shape;326;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6" name="Google Shape;336;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1" name="Google Shape;341;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2" name="Google Shape;342;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49" name="Google Shape;349;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3" name="Shape 353"/>
        <p:cNvGrpSpPr/>
        <p:nvPr/>
      </p:nvGrpSpPr>
      <p:grpSpPr>
        <a:xfrm>
          <a:off x="0" y="0"/>
          <a:ext cx="0" cy="0"/>
          <a:chOff x="0" y="0"/>
          <a:chExt cx="0" cy="0"/>
        </a:xfrm>
      </p:grpSpPr>
      <p:pic>
        <p:nvPicPr>
          <p:cNvPr id="354" name="Google Shape;354;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59" name="Google Shape;359;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5" name="Google Shape;365;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2" name="Google Shape;372;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6" name="Shape 376"/>
        <p:cNvGrpSpPr/>
        <p:nvPr/>
      </p:nvGrpSpPr>
      <p:grpSpPr>
        <a:xfrm>
          <a:off x="0" y="0"/>
          <a:ext cx="0" cy="0"/>
          <a:chOff x="0" y="0"/>
          <a:chExt cx="0" cy="0"/>
        </a:xfrm>
      </p:grpSpPr>
      <p:pic>
        <p:nvPicPr>
          <p:cNvPr id="377" name="Google Shape;377;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0" name="Google Shape;380;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2" name="Google Shape;382;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3" name="Google Shape;383;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5" name="Shape 395"/>
        <p:cNvGrpSpPr/>
        <p:nvPr/>
      </p:nvGrpSpPr>
      <p:grpSpPr>
        <a:xfrm>
          <a:off x="0" y="0"/>
          <a:ext cx="0" cy="0"/>
          <a:chOff x="0" y="0"/>
          <a:chExt cx="0" cy="0"/>
        </a:xfrm>
      </p:grpSpPr>
      <p:pic>
        <p:nvPicPr>
          <p:cNvPr id="396" name="Google Shape;39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99" name="Google Shape;399;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1" name="Google Shape;401;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2" name="Google Shape;402;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3" name="Google Shape;403;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4" name="Shape 414"/>
        <p:cNvGrpSpPr/>
        <p:nvPr/>
      </p:nvGrpSpPr>
      <p:grpSpPr>
        <a:xfrm>
          <a:off x="0" y="0"/>
          <a:ext cx="0" cy="0"/>
          <a:chOff x="0" y="0"/>
          <a:chExt cx="0" cy="0"/>
        </a:xfrm>
      </p:grpSpPr>
      <p:pic>
        <p:nvPicPr>
          <p:cNvPr id="415" name="Google Shape;415;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8" name="Google Shape;418;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3" name="Shape 433"/>
        <p:cNvGrpSpPr/>
        <p:nvPr/>
      </p:nvGrpSpPr>
      <p:grpSpPr>
        <a:xfrm>
          <a:off x="0" y="0"/>
          <a:ext cx="0" cy="0"/>
          <a:chOff x="0" y="0"/>
          <a:chExt cx="0" cy="0"/>
        </a:xfrm>
      </p:grpSpPr>
      <p:pic>
        <p:nvPicPr>
          <p:cNvPr id="434" name="Google Shape;434;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7" name="Google Shape;437;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9" name="Google Shape;439;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2" name="Shape 452"/>
        <p:cNvGrpSpPr/>
        <p:nvPr/>
      </p:nvGrpSpPr>
      <p:grpSpPr>
        <a:xfrm>
          <a:off x="0" y="0"/>
          <a:ext cx="0" cy="0"/>
          <a:chOff x="0" y="0"/>
          <a:chExt cx="0" cy="0"/>
        </a:xfrm>
      </p:grpSpPr>
      <p:pic>
        <p:nvPicPr>
          <p:cNvPr id="453" name="Google Shape;453;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9" name="Google Shape;459;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0" name="Google Shape;460;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79" name="Google Shape;479;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1" name="Google Shape;481;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2" name="Google Shape;482;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3" name="Google Shape;483;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8" name="Shape 498"/>
        <p:cNvGrpSpPr/>
        <p:nvPr/>
      </p:nvGrpSpPr>
      <p:grpSpPr>
        <a:xfrm>
          <a:off x="0" y="0"/>
          <a:ext cx="0" cy="0"/>
          <a:chOff x="0" y="0"/>
          <a:chExt cx="0" cy="0"/>
        </a:xfrm>
      </p:grpSpPr>
      <p:pic>
        <p:nvPicPr>
          <p:cNvPr id="499" name="Google Shape;499;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2" name="Google Shape;502;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4" name="Google Shape;504;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5" name="Google Shape;505;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1" name="Shape 521"/>
        <p:cNvGrpSpPr/>
        <p:nvPr/>
      </p:nvGrpSpPr>
      <p:grpSpPr>
        <a:xfrm>
          <a:off x="0" y="0"/>
          <a:ext cx="0" cy="0"/>
          <a:chOff x="0" y="0"/>
          <a:chExt cx="0" cy="0"/>
        </a:xfrm>
      </p:grpSpPr>
      <p:pic>
        <p:nvPicPr>
          <p:cNvPr id="522" name="Google Shape;522;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5" name="Google Shape;525;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7" name="Google Shape;527;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9" name="Google Shape;529;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4" name="Shape 544"/>
        <p:cNvGrpSpPr/>
        <p:nvPr/>
      </p:nvGrpSpPr>
      <p:grpSpPr>
        <a:xfrm>
          <a:off x="0" y="0"/>
          <a:ext cx="0" cy="0"/>
          <a:chOff x="0" y="0"/>
          <a:chExt cx="0" cy="0"/>
        </a:xfrm>
      </p:grpSpPr>
      <p:pic>
        <p:nvPicPr>
          <p:cNvPr id="545" name="Google Shape;545;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8" name="Google Shape;548;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0" name="Google Shape;550;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1" name="Google Shape;551;p40"/>
          <p:cNvSpPr/>
          <p:nvPr>
            <p:ph idx="3" type="pic"/>
          </p:nvPr>
        </p:nvSpPr>
        <p:spPr>
          <a:xfrm>
            <a:off x="324000" y="1893950"/>
            <a:ext cx="2555400" cy="1939500"/>
          </a:xfrm>
          <a:prstGeom prst="rect">
            <a:avLst/>
          </a:prstGeom>
          <a:noFill/>
          <a:ln>
            <a:noFill/>
          </a:ln>
        </p:spPr>
        <p:txBody>
          <a:bodyPr/>
          <a:p/>
        </p:txBody>
      </p:sp>
      <p:sp>
        <p:nvSpPr>
          <p:cNvPr id="552" name="Google Shape;552;p40"/>
          <p:cNvSpPr/>
          <p:nvPr>
            <p:ph idx="4" type="pic"/>
          </p:nvPr>
        </p:nvSpPr>
        <p:spPr>
          <a:xfrm>
            <a:off x="6256800" y="1893950"/>
            <a:ext cx="2555400" cy="1939500"/>
          </a:xfrm>
          <a:prstGeom prst="rect">
            <a:avLst/>
          </a:prstGeom>
          <a:noFill/>
          <a:ln>
            <a:noFill/>
          </a:ln>
        </p:spPr>
        <p:txBody>
          <a:bodyPr/>
          <a:p/>
        </p:txBody>
      </p:sp>
      <p:sp>
        <p:nvSpPr>
          <p:cNvPr id="553" name="Google Shape;553;p40"/>
          <p:cNvSpPr/>
          <p:nvPr>
            <p:ph idx="5" type="pic"/>
          </p:nvPr>
        </p:nvSpPr>
        <p:spPr>
          <a:xfrm>
            <a:off x="3294300" y="1893950"/>
            <a:ext cx="2555400" cy="1939500"/>
          </a:xfrm>
          <a:prstGeom prst="rect">
            <a:avLst/>
          </a:prstGeom>
          <a:noFill/>
          <a:ln>
            <a:noFill/>
          </a:ln>
        </p:spPr>
        <p:txBody>
          <a:bodyPr/>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3" name="Shape 563"/>
        <p:cNvGrpSpPr/>
        <p:nvPr/>
      </p:nvGrpSpPr>
      <p:grpSpPr>
        <a:xfrm>
          <a:off x="0" y="0"/>
          <a:ext cx="0" cy="0"/>
          <a:chOff x="0" y="0"/>
          <a:chExt cx="0" cy="0"/>
        </a:xfrm>
      </p:grpSpPr>
      <p:pic>
        <p:nvPicPr>
          <p:cNvPr id="564" name="Google Shape;564;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7" name="Google Shape;567;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9" name="Google Shape;569;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0" name="Google Shape;570;p41"/>
          <p:cNvSpPr/>
          <p:nvPr>
            <p:ph idx="3" type="pic"/>
          </p:nvPr>
        </p:nvSpPr>
        <p:spPr>
          <a:xfrm>
            <a:off x="324000" y="1893950"/>
            <a:ext cx="2555400" cy="1939500"/>
          </a:xfrm>
          <a:prstGeom prst="rect">
            <a:avLst/>
          </a:prstGeom>
          <a:noFill/>
          <a:ln>
            <a:noFill/>
          </a:ln>
        </p:spPr>
        <p:txBody>
          <a:bodyPr/>
          <a:p/>
        </p:txBody>
      </p:sp>
      <p:sp>
        <p:nvSpPr>
          <p:cNvPr id="571" name="Google Shape;571;p41"/>
          <p:cNvSpPr/>
          <p:nvPr>
            <p:ph idx="4" type="pic"/>
          </p:nvPr>
        </p:nvSpPr>
        <p:spPr>
          <a:xfrm>
            <a:off x="6256800" y="1893950"/>
            <a:ext cx="2555400" cy="1939500"/>
          </a:xfrm>
          <a:prstGeom prst="rect">
            <a:avLst/>
          </a:prstGeom>
          <a:noFill/>
          <a:ln>
            <a:noFill/>
          </a:ln>
        </p:spPr>
        <p:txBody>
          <a:bodyPr/>
          <a:p/>
        </p:txBody>
      </p:sp>
      <p:sp>
        <p:nvSpPr>
          <p:cNvPr id="572" name="Google Shape;572;p41"/>
          <p:cNvSpPr/>
          <p:nvPr>
            <p:ph idx="5" type="pic"/>
          </p:nvPr>
        </p:nvSpPr>
        <p:spPr>
          <a:xfrm>
            <a:off x="3294300" y="1893950"/>
            <a:ext cx="2555400" cy="1939500"/>
          </a:xfrm>
          <a:prstGeom prst="rect">
            <a:avLst/>
          </a:prstGeom>
          <a:noFill/>
          <a:ln>
            <a:noFill/>
          </a:ln>
        </p:spPr>
        <p:txBody>
          <a:bodyPr/>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2" name="Shape 582"/>
        <p:cNvGrpSpPr/>
        <p:nvPr/>
      </p:nvGrpSpPr>
      <p:grpSpPr>
        <a:xfrm>
          <a:off x="0" y="0"/>
          <a:ext cx="0" cy="0"/>
          <a:chOff x="0" y="0"/>
          <a:chExt cx="0" cy="0"/>
        </a:xfrm>
      </p:grpSpPr>
      <p:pic>
        <p:nvPicPr>
          <p:cNvPr id="583" name="Google Shape;583;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6" name="Google Shape;58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8" name="Google Shape;588;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9" name="Google Shape;589;p42"/>
          <p:cNvSpPr/>
          <p:nvPr>
            <p:ph idx="3" type="pic"/>
          </p:nvPr>
        </p:nvSpPr>
        <p:spPr>
          <a:xfrm>
            <a:off x="324000" y="1893950"/>
            <a:ext cx="2555400" cy="1939500"/>
          </a:xfrm>
          <a:prstGeom prst="rect">
            <a:avLst/>
          </a:prstGeom>
          <a:noFill/>
          <a:ln>
            <a:noFill/>
          </a:ln>
        </p:spPr>
        <p:txBody>
          <a:bodyPr/>
          <a:p/>
        </p:txBody>
      </p:sp>
      <p:sp>
        <p:nvSpPr>
          <p:cNvPr id="590" name="Google Shape;590;p42"/>
          <p:cNvSpPr/>
          <p:nvPr>
            <p:ph idx="4" type="pic"/>
          </p:nvPr>
        </p:nvSpPr>
        <p:spPr>
          <a:xfrm>
            <a:off x="6256800" y="1893950"/>
            <a:ext cx="2555400" cy="1939500"/>
          </a:xfrm>
          <a:prstGeom prst="rect">
            <a:avLst/>
          </a:prstGeom>
          <a:noFill/>
          <a:ln>
            <a:noFill/>
          </a:ln>
        </p:spPr>
        <p:txBody>
          <a:bodyPr/>
          <a:p/>
        </p:txBody>
      </p:sp>
      <p:sp>
        <p:nvSpPr>
          <p:cNvPr id="591" name="Google Shape;591;p42"/>
          <p:cNvSpPr/>
          <p:nvPr>
            <p:ph idx="5" type="pic"/>
          </p:nvPr>
        </p:nvSpPr>
        <p:spPr>
          <a:xfrm>
            <a:off x="3294300" y="1893950"/>
            <a:ext cx="2555400" cy="1939500"/>
          </a:xfrm>
          <a:prstGeom prst="rect">
            <a:avLst/>
          </a:prstGeom>
          <a:noFill/>
          <a:ln>
            <a:noFill/>
          </a:ln>
        </p:spPr>
        <p:txBody>
          <a:bodyPr/>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1" name="Shape 601"/>
        <p:cNvGrpSpPr/>
        <p:nvPr/>
      </p:nvGrpSpPr>
      <p:grpSpPr>
        <a:xfrm>
          <a:off x="0" y="0"/>
          <a:ext cx="0" cy="0"/>
          <a:chOff x="0" y="0"/>
          <a:chExt cx="0" cy="0"/>
        </a:xfrm>
      </p:grpSpPr>
      <p:pic>
        <p:nvPicPr>
          <p:cNvPr id="602" name="Google Shape;60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5" name="Google Shape;60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7" name="Google Shape;607;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8" name="Google Shape;608;p43"/>
          <p:cNvSpPr/>
          <p:nvPr>
            <p:ph idx="3" type="pic"/>
          </p:nvPr>
        </p:nvSpPr>
        <p:spPr>
          <a:xfrm>
            <a:off x="324000" y="1893950"/>
            <a:ext cx="2555400" cy="1939500"/>
          </a:xfrm>
          <a:prstGeom prst="rect">
            <a:avLst/>
          </a:prstGeom>
          <a:noFill/>
          <a:ln>
            <a:noFill/>
          </a:ln>
        </p:spPr>
        <p:txBody>
          <a:bodyPr/>
          <a:p/>
        </p:txBody>
      </p:sp>
      <p:sp>
        <p:nvSpPr>
          <p:cNvPr id="609" name="Google Shape;609;p43"/>
          <p:cNvSpPr/>
          <p:nvPr>
            <p:ph idx="4" type="pic"/>
          </p:nvPr>
        </p:nvSpPr>
        <p:spPr>
          <a:xfrm>
            <a:off x="6256800" y="1893950"/>
            <a:ext cx="2555400" cy="1939500"/>
          </a:xfrm>
          <a:prstGeom prst="rect">
            <a:avLst/>
          </a:prstGeom>
          <a:noFill/>
          <a:ln>
            <a:noFill/>
          </a:ln>
        </p:spPr>
        <p:txBody>
          <a:bodyPr/>
          <a:p/>
        </p:txBody>
      </p:sp>
      <p:sp>
        <p:nvSpPr>
          <p:cNvPr id="610" name="Google Shape;610;p43"/>
          <p:cNvSpPr/>
          <p:nvPr>
            <p:ph idx="5" type="pic"/>
          </p:nvPr>
        </p:nvSpPr>
        <p:spPr>
          <a:xfrm>
            <a:off x="3294300" y="1893950"/>
            <a:ext cx="2555400" cy="1939500"/>
          </a:xfrm>
          <a:prstGeom prst="rect">
            <a:avLst/>
          </a:prstGeom>
          <a:noFill/>
          <a:ln>
            <a:noFill/>
          </a:ln>
        </p:spPr>
        <p:txBody>
          <a:bodyPr/>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0" name="Shape 620"/>
        <p:cNvGrpSpPr/>
        <p:nvPr/>
      </p:nvGrpSpPr>
      <p:grpSpPr>
        <a:xfrm>
          <a:off x="0" y="0"/>
          <a:ext cx="0" cy="0"/>
          <a:chOff x="0" y="0"/>
          <a:chExt cx="0" cy="0"/>
        </a:xfrm>
      </p:grpSpPr>
      <p:pic>
        <p:nvPicPr>
          <p:cNvPr id="621" name="Google Shape;621;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7" name="Shape 627"/>
        <p:cNvGrpSpPr/>
        <p:nvPr/>
      </p:nvGrpSpPr>
      <p:grpSpPr>
        <a:xfrm>
          <a:off x="0" y="0"/>
          <a:ext cx="0" cy="0"/>
          <a:chOff x="0" y="0"/>
          <a:chExt cx="0" cy="0"/>
        </a:xfrm>
      </p:grpSpPr>
      <p:pic>
        <p:nvPicPr>
          <p:cNvPr id="628" name="Google Shape;6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1" name="Google Shape;63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4" name="Shape 634"/>
        <p:cNvGrpSpPr/>
        <p:nvPr/>
      </p:nvGrpSpPr>
      <p:grpSpPr>
        <a:xfrm>
          <a:off x="0" y="0"/>
          <a:ext cx="0" cy="0"/>
          <a:chOff x="0" y="0"/>
          <a:chExt cx="0" cy="0"/>
        </a:xfrm>
      </p:grpSpPr>
      <p:pic>
        <p:nvPicPr>
          <p:cNvPr id="635" name="Google Shape;63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1" name="Shape 641"/>
        <p:cNvGrpSpPr/>
        <p:nvPr/>
      </p:nvGrpSpPr>
      <p:grpSpPr>
        <a:xfrm>
          <a:off x="0" y="0"/>
          <a:ext cx="0" cy="0"/>
          <a:chOff x="0" y="0"/>
          <a:chExt cx="0" cy="0"/>
        </a:xfrm>
      </p:grpSpPr>
      <p:pic>
        <p:nvPicPr>
          <p:cNvPr id="642" name="Google Shape;64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8" name="Shape 648"/>
        <p:cNvGrpSpPr/>
        <p:nvPr/>
      </p:nvGrpSpPr>
      <p:grpSpPr>
        <a:xfrm>
          <a:off x="0" y="0"/>
          <a:ext cx="0" cy="0"/>
          <a:chOff x="0" y="0"/>
          <a:chExt cx="0" cy="0"/>
        </a:xfrm>
      </p:grpSpPr>
      <p:pic>
        <p:nvPicPr>
          <p:cNvPr id="649" name="Google Shape;649;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6" name="Shape 656"/>
        <p:cNvGrpSpPr/>
        <p:nvPr/>
      </p:nvGrpSpPr>
      <p:grpSpPr>
        <a:xfrm>
          <a:off x="0" y="0"/>
          <a:ext cx="0" cy="0"/>
          <a:chOff x="0" y="0"/>
          <a:chExt cx="0" cy="0"/>
        </a:xfrm>
      </p:grpSpPr>
      <p:pic>
        <p:nvPicPr>
          <p:cNvPr id="657" name="Google Shape;657;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1" name="Google Shape;661;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4" name="Shape 664"/>
        <p:cNvGrpSpPr/>
        <p:nvPr/>
      </p:nvGrpSpPr>
      <p:grpSpPr>
        <a:xfrm>
          <a:off x="0" y="0"/>
          <a:ext cx="0" cy="0"/>
          <a:chOff x="0" y="0"/>
          <a:chExt cx="0" cy="0"/>
        </a:xfrm>
      </p:grpSpPr>
      <p:pic>
        <p:nvPicPr>
          <p:cNvPr id="665" name="Google Shape;66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9" name="Google Shape;669;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2" name="Shape 672"/>
        <p:cNvGrpSpPr/>
        <p:nvPr/>
      </p:nvGrpSpPr>
      <p:grpSpPr>
        <a:xfrm>
          <a:off x="0" y="0"/>
          <a:ext cx="0" cy="0"/>
          <a:chOff x="0" y="0"/>
          <a:chExt cx="0" cy="0"/>
        </a:xfrm>
      </p:grpSpPr>
      <p:pic>
        <p:nvPicPr>
          <p:cNvPr id="673" name="Google Shape;673;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7" name="Google Shape;67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0" name="Shape 680"/>
        <p:cNvGrpSpPr/>
        <p:nvPr/>
      </p:nvGrpSpPr>
      <p:grpSpPr>
        <a:xfrm>
          <a:off x="0" y="0"/>
          <a:ext cx="0" cy="0"/>
          <a:chOff x="0" y="0"/>
          <a:chExt cx="0" cy="0"/>
        </a:xfrm>
      </p:grpSpPr>
      <p:pic>
        <p:nvPicPr>
          <p:cNvPr id="681" name="Google Shape;681;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8" name="Shape 688"/>
        <p:cNvGrpSpPr/>
        <p:nvPr/>
      </p:nvGrpSpPr>
      <p:grpSpPr>
        <a:xfrm>
          <a:off x="0" y="0"/>
          <a:ext cx="0" cy="0"/>
          <a:chOff x="0" y="0"/>
          <a:chExt cx="0" cy="0"/>
        </a:xfrm>
      </p:grpSpPr>
      <p:pic>
        <p:nvPicPr>
          <p:cNvPr id="689" name="Google Shape;689;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3" name="Google Shape;693;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1" name="Google Shape;701;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4" name="Shape 704"/>
        <p:cNvGrpSpPr/>
        <p:nvPr/>
      </p:nvGrpSpPr>
      <p:grpSpPr>
        <a:xfrm>
          <a:off x="0" y="0"/>
          <a:ext cx="0" cy="0"/>
          <a:chOff x="0" y="0"/>
          <a:chExt cx="0" cy="0"/>
        </a:xfrm>
      </p:grpSpPr>
      <p:pic>
        <p:nvPicPr>
          <p:cNvPr id="705" name="Google Shape;705;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9" name="Google Shape;70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2" name="Shape 712"/>
        <p:cNvGrpSpPr/>
        <p:nvPr/>
      </p:nvGrpSpPr>
      <p:grpSpPr>
        <a:xfrm>
          <a:off x="0" y="0"/>
          <a:ext cx="0" cy="0"/>
          <a:chOff x="0" y="0"/>
          <a:chExt cx="0" cy="0"/>
        </a:xfrm>
      </p:grpSpPr>
      <p:sp>
        <p:nvSpPr>
          <p:cNvPr id="713" name="Google Shape;713;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5" name="Google Shape;715;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8" name="Shape 718"/>
        <p:cNvGrpSpPr/>
        <p:nvPr/>
      </p:nvGrpSpPr>
      <p:grpSpPr>
        <a:xfrm>
          <a:off x="0" y="0"/>
          <a:ext cx="0" cy="0"/>
          <a:chOff x="0" y="0"/>
          <a:chExt cx="0" cy="0"/>
        </a:xfrm>
      </p:grpSpPr>
      <p:sp>
        <p:nvSpPr>
          <p:cNvPr id="719" name="Google Shape;719;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0" name="Google Shape;720;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1" name="Google Shape;721;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4" name="Shape 724"/>
        <p:cNvGrpSpPr/>
        <p:nvPr/>
      </p:nvGrpSpPr>
      <p:grpSpPr>
        <a:xfrm>
          <a:off x="0" y="0"/>
          <a:ext cx="0" cy="0"/>
          <a:chOff x="0" y="0"/>
          <a:chExt cx="0" cy="0"/>
        </a:xfrm>
      </p:grpSpPr>
      <p:sp>
        <p:nvSpPr>
          <p:cNvPr id="726" name="Google Shape;726;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7" name="Shape 727"/>
        <p:cNvGrpSpPr/>
        <p:nvPr/>
      </p:nvGrpSpPr>
      <p:grpSpPr>
        <a:xfrm>
          <a:off x="0" y="0"/>
          <a:ext cx="0" cy="0"/>
          <a:chOff x="0" y="0"/>
          <a:chExt cx="0" cy="0"/>
        </a:xfrm>
      </p:grpSpPr>
      <p:sp>
        <p:nvSpPr>
          <p:cNvPr id="728" name="Google Shape;728;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7" name="Shape 737"/>
        <p:cNvGrpSpPr/>
        <p:nvPr/>
      </p:nvGrpSpPr>
      <p:grpSpPr>
        <a:xfrm>
          <a:off x="0" y="0"/>
          <a:ext cx="0" cy="0"/>
          <a:chOff x="0" y="0"/>
          <a:chExt cx="0" cy="0"/>
        </a:xfrm>
      </p:grpSpPr>
      <p:pic>
        <p:nvPicPr>
          <p:cNvPr id="738" name="Google Shape;738;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39" name="Google Shape;739;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0" name="Shape 740"/>
        <p:cNvGrpSpPr/>
        <p:nvPr/>
      </p:nvGrpSpPr>
      <p:grpSpPr>
        <a:xfrm>
          <a:off x="0" y="0"/>
          <a:ext cx="0" cy="0"/>
          <a:chOff x="0" y="0"/>
          <a:chExt cx="0" cy="0"/>
        </a:xfrm>
      </p:grpSpPr>
      <p:sp>
        <p:nvSpPr>
          <p:cNvPr id="741" name="Google Shape;741;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4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 Id="rId3" Type="http://schemas.openxmlformats.org/officeDocument/2006/relationships/image" Target="../media/image51.png"/><Relationship Id="rId4" Type="http://schemas.openxmlformats.org/officeDocument/2006/relationships/image" Target="../media/image52.png"/><Relationship Id="rId5" Type="http://schemas.openxmlformats.org/officeDocument/2006/relationships/image" Target="../media/image56.png"/><Relationship Id="rId6" Type="http://schemas.openxmlformats.org/officeDocument/2006/relationships/image" Target="../media/image31.png"/><Relationship Id="rId7" Type="http://schemas.openxmlformats.org/officeDocument/2006/relationships/image" Target="../media/image30.png"/><Relationship Id="rId8" Type="http://schemas.openxmlformats.org/officeDocument/2006/relationships/image" Target="../media/image34.png"/><Relationship Id="rId9" Type="http://schemas.openxmlformats.org/officeDocument/2006/relationships/image" Target="../media/image4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56.png"/><Relationship Id="rId4" Type="http://schemas.openxmlformats.org/officeDocument/2006/relationships/image" Target="../media/image51.png"/><Relationship Id="rId5" Type="http://schemas.openxmlformats.org/officeDocument/2006/relationships/image" Target="../media/image26.png"/><Relationship Id="rId6" Type="http://schemas.openxmlformats.org/officeDocument/2006/relationships/image" Target="../media/image30.png"/><Relationship Id="rId7" Type="http://schemas.openxmlformats.org/officeDocument/2006/relationships/image" Target="../media/image4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1.xml"/><Relationship Id="rId3" Type="http://schemas.openxmlformats.org/officeDocument/2006/relationships/image" Target="../media/image44.png"/><Relationship Id="rId4" Type="http://schemas.openxmlformats.org/officeDocument/2006/relationships/image" Target="../media/image5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2.xml"/><Relationship Id="rId3" Type="http://schemas.openxmlformats.org/officeDocument/2006/relationships/image" Target="../media/image5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3.xml"/><Relationship Id="rId3" Type="http://schemas.openxmlformats.org/officeDocument/2006/relationships/image" Target="../media/image5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4.xml"/><Relationship Id="rId3" Type="http://schemas.openxmlformats.org/officeDocument/2006/relationships/image" Target="../media/image5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5.xml"/><Relationship Id="rId3" Type="http://schemas.openxmlformats.org/officeDocument/2006/relationships/image" Target="../media/image5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6.xml"/><Relationship Id="rId3" Type="http://schemas.openxmlformats.org/officeDocument/2006/relationships/image" Target="../media/image5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7.xml"/><Relationship Id="rId3" Type="http://schemas.openxmlformats.org/officeDocument/2006/relationships/image" Target="../media/image5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 Id="rId3" Type="http://schemas.openxmlformats.org/officeDocument/2006/relationships/image" Target="../media/image4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8.xml"/><Relationship Id="rId3" Type="http://schemas.openxmlformats.org/officeDocument/2006/relationships/image" Target="../media/image4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2.xml"/><Relationship Id="rId3" Type="http://schemas.openxmlformats.org/officeDocument/2006/relationships/image" Target="../media/image61.png"/><Relationship Id="rId4" Type="http://schemas.openxmlformats.org/officeDocument/2006/relationships/image" Target="../media/image65.png"/><Relationship Id="rId5" Type="http://schemas.openxmlformats.org/officeDocument/2006/relationships/image" Target="../media/image58.png"/><Relationship Id="rId6" Type="http://schemas.openxmlformats.org/officeDocument/2006/relationships/image" Target="../media/image57.png"/><Relationship Id="rId7" Type="http://schemas.openxmlformats.org/officeDocument/2006/relationships/image" Target="../media/image60.png"/><Relationship Id="rId8" Type="http://schemas.openxmlformats.org/officeDocument/2006/relationships/image" Target="../media/image63.png"/><Relationship Id="rId9" Type="http://schemas.openxmlformats.org/officeDocument/2006/relationships/image" Target="../media/image59.png"/><Relationship Id="rId10" Type="http://schemas.openxmlformats.org/officeDocument/2006/relationships/image" Target="../media/image62.png"/><Relationship Id="rId11" Type="http://schemas.openxmlformats.org/officeDocument/2006/relationships/image" Target="../media/image64.png"/><Relationship Id="rId12" Type="http://schemas.openxmlformats.org/officeDocument/2006/relationships/image" Target="../media/image66.png"/><Relationship Id="rId13" Type="http://schemas.openxmlformats.org/officeDocument/2006/relationships/image" Target="../media/image30.png"/><Relationship Id="rId14" Type="http://schemas.openxmlformats.org/officeDocument/2006/relationships/image" Target="../media/image26.png"/><Relationship Id="rId15" Type="http://schemas.openxmlformats.org/officeDocument/2006/relationships/image" Target="../media/image4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5.xml"/><Relationship Id="rId3" Type="http://schemas.openxmlformats.org/officeDocument/2006/relationships/image" Target="../media/image61.png"/><Relationship Id="rId4" Type="http://schemas.openxmlformats.org/officeDocument/2006/relationships/image" Target="../media/image26.png"/><Relationship Id="rId5" Type="http://schemas.openxmlformats.org/officeDocument/2006/relationships/image" Target="../media/image30.png"/><Relationship Id="rId6" Type="http://schemas.openxmlformats.org/officeDocument/2006/relationships/image" Target="../media/image4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6.xml"/><Relationship Id="rId3" Type="http://schemas.openxmlformats.org/officeDocument/2006/relationships/image" Target="../media/image65.png"/><Relationship Id="rId4" Type="http://schemas.openxmlformats.org/officeDocument/2006/relationships/image" Target="../media/image58.png"/><Relationship Id="rId5" Type="http://schemas.openxmlformats.org/officeDocument/2006/relationships/image" Target="../media/image57.png"/><Relationship Id="rId6" Type="http://schemas.openxmlformats.org/officeDocument/2006/relationships/image" Target="../media/image60.png"/><Relationship Id="rId7" Type="http://schemas.openxmlformats.org/officeDocument/2006/relationships/image" Target="../media/image63.png"/><Relationship Id="rId8" Type="http://schemas.openxmlformats.org/officeDocument/2006/relationships/image" Target="../media/image59.png"/><Relationship Id="rId9" Type="http://schemas.openxmlformats.org/officeDocument/2006/relationships/image" Target="../media/image62.png"/><Relationship Id="rId10" Type="http://schemas.openxmlformats.org/officeDocument/2006/relationships/image" Target="../media/image64.png"/><Relationship Id="rId11" Type="http://schemas.openxmlformats.org/officeDocument/2006/relationships/image" Target="../media/image6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62"/>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Isticmaalka geedka natiijada si loo muujiyo natiijooyinka laba dhacdo</a:t>
            </a:r>
            <a:endParaRPr/>
          </a:p>
        </p:txBody>
      </p:sp>
      <p:sp>
        <p:nvSpPr>
          <p:cNvPr id="747" name="Google Shape;747;p62"/>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Itimaalka (Probability): natiijooyinka suurtagalka ah</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1" name="Shape 751"/>
        <p:cNvGrpSpPr/>
        <p:nvPr/>
      </p:nvGrpSpPr>
      <p:grpSpPr>
        <a:xfrm>
          <a:off x="0" y="0"/>
          <a:ext cx="0" cy="0"/>
          <a:chOff x="0" y="0"/>
          <a:chExt cx="0" cy="0"/>
        </a:xfrm>
      </p:grpSpPr>
      <p:sp>
        <p:nvSpPr>
          <p:cNvPr id="752" name="Google Shape;752;p63"/>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64"/>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400">
                <a:latin typeface="Lexend"/>
              </a:rPr>
              <a:t>Waxaan si nidaamsan u heli karaa dhammaan natiijooyinka suurtagalka ah ee laba dhacdo adigoo isticmaalaya jaantuska geedka natiijada.</a:t>
            </a:r>
            <a:r>
              <a:rPr b="1" lang="en-GB" sz="1400">
                <a:latin typeface="Lexend"/>
              </a:rPr>
              <a:t/>
            </a:r>
            <a:r>
              <a:rPr lang="en-GB" sz="1400">
                <a:latin typeface="Lexend"/>
              </a:rP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65"/>
          <p:cNvSpPr txBox="1"/>
          <p:nvPr>
            <p:ph idx="2" type="subTitle"/>
          </p:nvPr>
        </p:nvSpPr>
        <p:spPr>
          <a:xfrm>
            <a:off x="324000" y="836400"/>
            <a:ext cx="8496000" cy="487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defRPr/>
            </a:pPr>
            <a:r>
              <a:rPr b="1" lang="en-GB" sz="1100">
                <a:solidFill>
                  <a:schemeClr val="dk1"/>
                </a:solidFill>
                <a:highlight>
                  <a:srgbClr val="FFFFFF"/>
                </a:highlight>
                <a:latin typeface="Lexend"/>
              </a:rPr>
              <a:t>Jaantusyada geedka (Tree diagrams) waa matalaad loo isticmaalo in lagu qaabeeyo su'aalaha tirakoobka/itimaalka. Laamuhu waxay matalaan dhacdooyin ama natiijooyin kala duwan oo suurtagal ah.</a:t>
            </a:r>
            <a:r>
              <a:rPr lang="en-GB" sz="1100">
                <a:solidFill>
                  <a:schemeClr val="dk1"/>
                </a:solidFill>
                <a:highlight>
                  <a:srgbClr val="FFFFFF"/>
                </a:highlight>
                <a:latin typeface="Lexend"/>
              </a:rPr>
              <a:t/>
            </a:r>
            <a:endParaRPr>
              <a:solidFill>
                <a:schemeClr val="dk1"/>
              </a:solidFill>
              <a:highlight>
                <a:srgbClr val="FFFFFF"/>
              </a:highlight>
            </a:endParaRPr>
          </a:p>
          <a:p>
            <a:pPr indent="0" lvl="0" marL="0" rtl="0" algn="l">
              <a:lnSpc>
                <a:spcPct val="115000"/>
              </a:lnSpc>
              <a:spcBef>
                <a:spcPts val="1000"/>
              </a:spcBef>
              <a:spcAft>
                <a:spcPts val="0"/>
              </a:spcAft>
              <a:buNone/>
              <a:defRPr/>
            </a:pPr>
            <a:br>
              <a:rPr lang="en-GB"/>
            </a:br>
            <a:r>
              <a:rPr lang="en-GB" sz="1100">
                <a:solidFill>
                  <a:schemeClr val="dk1"/>
                </a:solidFill>
                <a:latin typeface="Lexend"/>
              </a:rPr>
              <a:t>Laan kasta oo ka mid ah geedka natiijada waxay muujinaysaa natiijo suurtagal ah oo ka timid dhacdo ama heer tijaabo ah. Geedka natiijada oo dhammaystiran wuxuu muujinayaa dhammaan natiijooyinka suurtagalka ah.</a:t>
            </a:r>
            <a:r>
              <a:rPr b="1" lang="en-GB" sz="1100">
                <a:solidFill>
                  <a:schemeClr val="dk1"/>
                </a:solidFill>
                <a:latin typeface="Lexend"/>
              </a:rPr>
              <a:t/>
            </a:r>
            <a:r>
              <a:rPr lang="en-GB" sz="1100">
                <a:solidFill>
                  <a:schemeClr val="dk1"/>
                </a:solidFill>
                <a:latin typeface="Lexend"/>
              </a:rPr>
              <a:t/>
            </a:r>
            <a:r>
              <a:rPr b="1" lang="en-GB" sz="1100">
                <a:solidFill>
                  <a:schemeClr val="dk1"/>
                </a:solidFill>
                <a:latin typeface="Lexend"/>
              </a:rPr>
              <a:t/>
            </a:r>
            <a:r>
              <a:rPr lang="en-GB" sz="1100">
                <a:solidFill>
                  <a:schemeClr val="dk1"/>
                </a:solidFill>
                <a:latin typeface="Lexend"/>
              </a:rPr>
              <a:t/>
            </a:r>
            <a:endParaRPr>
              <a:solidFill>
                <a:schemeClr val="dk1"/>
              </a:solidFill>
            </a:endParaRPr>
          </a:p>
          <a:p>
            <a:pPr indent="0" lvl="0" marL="0" rtl="0" algn="l">
              <a:lnSpc>
                <a:spcPct val="115000"/>
              </a:lnSpc>
              <a:spcBef>
                <a:spcPts val="1000"/>
              </a:spcBef>
              <a:spcAft>
                <a:spcPts val="0"/>
              </a:spcAft>
              <a:buNone/>
            </a:pPr>
            <a:r>
              <a:rPr>
                <a:latin typeface="Lexend"/>
              </a:rPr>
              <a:t/>
            </a:r>
            <a:endParaRPr>
              <a:solidFill>
                <a:schemeClr val="dk1"/>
              </a:solidFill>
            </a:endParaRPr>
          </a:p>
          <a:p>
            <a:pPr indent="0" lvl="0" marL="0" rtl="0" algn="l">
              <a:lnSpc>
                <a:spcPct val="115000"/>
              </a:lnSpc>
              <a:spcBef>
                <a:spcPts val="1000"/>
              </a:spcBef>
              <a:spcAft>
                <a:spcPts val="0"/>
              </a:spcAft>
              <a:buClr>
                <a:schemeClr val="dk1"/>
              </a:buClr>
              <a:buSzPts val="1100"/>
              <a:buFont typeface="Arial"/>
              <a:buNone/>
              <a:defRPr/>
            </a:pPr>
            <a:r>
              <a:rPr lang="en-GB" sz="1100">
                <a:solidFill>
                  <a:schemeClr val="dk1"/>
                </a:solidFill>
                <a:latin typeface="Lexend"/>
              </a:rPr>
              <a:t>Meel muunad (sample space) waa dhammaan natiijooyinka suurtagalka ah ee tijaabo. Jaantuska meesha muunadku waa hab nidaamsan oo lagu soo saaro meel muunad.</a:t>
            </a:r>
            <a:r>
              <a:rPr b="1" lang="en-GB" sz="1100">
                <a:solidFill>
                  <a:schemeClr val="dk1"/>
                </a:solidFill>
                <a:latin typeface="Lexend"/>
              </a:rPr>
              <a:t/>
            </a:r>
            <a:r>
              <a:rPr lang="en-GB" sz="1100">
                <a:solidFill>
                  <a:schemeClr val="dk1"/>
                </a:solidFill>
                <a:latin typeface="Lexend"/>
              </a:rPr>
              <a:t/>
            </a:r>
            <a:r>
              <a:rPr b="1" lang="en-GB" sz="1100">
                <a:solidFill>
                  <a:schemeClr val="dk1"/>
                </a:solidFill>
                <a:latin typeface="Lexend"/>
              </a:rPr>
              <a:t/>
            </a:r>
            <a:r>
              <a:rPr lang="en-GB" sz="1100">
                <a:solidFill>
                  <a:schemeClr val="dk1"/>
                </a:solidFill>
                <a:latin typeface="Lexend"/>
              </a:rPr>
              <a:t/>
            </a:r>
            <a:r>
              <a:rPr b="1" lang="en-GB" sz="1100">
                <a:solidFill>
                  <a:schemeClr val="dk1"/>
                </a:solidFill>
                <a:latin typeface="Lexend"/>
              </a:rPr>
              <a:t/>
            </a:r>
            <a:r>
              <a:rPr lang="en-GB" sz="1100">
                <a:solidFill>
                  <a:schemeClr val="dk1"/>
                </a:solidFill>
                <a:latin typeface="Lexend"/>
              </a:rP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6" name="Shape 766"/>
        <p:cNvGrpSpPr/>
        <p:nvPr/>
      </p:nvGrpSpPr>
      <p:grpSpPr>
        <a:xfrm>
          <a:off x="0" y="0"/>
          <a:ext cx="0" cy="0"/>
          <a:chOff x="0" y="0"/>
          <a:chExt cx="0" cy="0"/>
        </a:xfrm>
      </p:grpSpPr>
      <p:sp>
        <p:nvSpPr>
          <p:cNvPr id="767" name="Google Shape;767;p66"/>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Geedaha natiijada ee tijaabooyinka laba heer ah</a:t>
            </a:r>
            <a:endParaRPr/>
          </a:p>
        </p:txBody>
      </p:sp>
      <p:sp>
        <p:nvSpPr>
          <p:cNvPr id="768" name="Google Shape;768;p66"/>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Geedaha natiijada ee laba dhacdo</a:t>
            </a:r>
            <a:endParaRPr/>
          </a:p>
        </p:txBody>
      </p:sp>
      <p:sp>
        <p:nvSpPr>
          <p:cNvPr id="769" name="Google Shape;769;p66"/>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Isticmaalka geedka natiijada si loo muujiyo natiijooyinka laba dhacdo</a:t>
            </a:r>
            <a:r>
              <a:rPr b="1" lang="en-GB">
                <a:latin typeface="Lexend"/>
              </a:rPr>
              <a:t/>
            </a:r>
            <a:r>
              <a:rPr lang="en-GB">
                <a:latin typeface="Lexend"/>
              </a:rPr>
              <a:t/>
            </a:r>
            <a:endParaRPr/>
          </a:p>
        </p:txBody>
      </p:sp>
      <p:pic>
        <p:nvPicPr>
          <p:cNvPr id="770" name="Google Shape;770;p66"/>
          <p:cNvPicPr preferRelativeResize="0"/>
          <p:nvPr/>
        </p:nvPicPr>
        <p:blipFill>
          <a:blip r:embed="rId3">
            <a:alphaModFix/>
          </a:blip>
          <a:stretch>
            <a:fillRect/>
          </a:stretch>
        </p:blipFill>
        <p:spPr>
          <a:xfrm>
            <a:off x="413403" y="2057596"/>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sp>
        <p:nvSpPr>
          <p:cNvPr id="775" name="Google Shape;775;p6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Geedaha natiijada ee tijaabooyinka laba heer ah</a:t>
            </a:r>
            <a:endParaRPr/>
          </a:p>
        </p:txBody>
      </p:sp>
      <p:grpSp>
        <p:nvGrpSpPr>
          <p:cNvPr id="776" name="Google Shape;776;p67"/>
          <p:cNvGrpSpPr/>
          <p:nvPr/>
        </p:nvGrpSpPr>
        <p:grpSpPr>
          <a:xfrm>
            <a:off x="1834305" y="1449960"/>
            <a:ext cx="1868100" cy="1868100"/>
            <a:chOff x="1834305" y="1145160"/>
            <a:chExt cx="1868100" cy="1868100"/>
          </a:xfrm>
        </p:grpSpPr>
        <p:sp>
          <p:nvSpPr>
            <p:cNvPr id="777" name="Google Shape;777;p67"/>
            <p:cNvSpPr/>
            <p:nvPr/>
          </p:nvSpPr>
          <p:spPr>
            <a:xfrm>
              <a:off x="2073134" y="1383981"/>
              <a:ext cx="1390200" cy="13902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8" name="Google Shape;778;p67"/>
            <p:cNvSpPr/>
            <p:nvPr/>
          </p:nvSpPr>
          <p:spPr>
            <a:xfrm rot="7199955">
              <a:off x="2085197" y="1396083"/>
              <a:ext cx="1366231" cy="1366231"/>
            </a:xfrm>
            <a:prstGeom prst="pie">
              <a:avLst>
                <a:gd fmla="val 9034165"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9" name="Google Shape;779;p67"/>
            <p:cNvSpPr/>
            <p:nvPr/>
          </p:nvSpPr>
          <p:spPr>
            <a:xfrm rot="-7212126">
              <a:off x="2085225" y="1396079"/>
              <a:ext cx="1366261" cy="1366261"/>
            </a:xfrm>
            <a:prstGeom prst="pie">
              <a:avLst>
                <a:gd fmla="val 9034165"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0" name="Google Shape;780;p67"/>
            <p:cNvSpPr/>
            <p:nvPr/>
          </p:nvSpPr>
          <p:spPr>
            <a:xfrm>
              <a:off x="2085330" y="1396227"/>
              <a:ext cx="1366200" cy="1366200"/>
            </a:xfrm>
            <a:prstGeom prst="pie">
              <a:avLst>
                <a:gd fmla="val 9034165" name="adj1"/>
                <a:gd fmla="val 16225322"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1" name="Google Shape;781;p67"/>
            <p:cNvSpPr txBox="1"/>
            <p:nvPr/>
          </p:nvSpPr>
          <p:spPr>
            <a:xfrm>
              <a:off x="2920255" y="1719018"/>
              <a:ext cx="5166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782" name="Google Shape;782;p67"/>
            <p:cNvSpPr txBox="1"/>
            <p:nvPr/>
          </p:nvSpPr>
          <p:spPr>
            <a:xfrm>
              <a:off x="2670380" y="2218769"/>
              <a:ext cx="5166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783" name="Google Shape;783;p67"/>
            <p:cNvSpPr txBox="1"/>
            <p:nvPr/>
          </p:nvSpPr>
          <p:spPr>
            <a:xfrm>
              <a:off x="2295568" y="1719018"/>
              <a:ext cx="5166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grpSp>
          <p:nvGrpSpPr>
            <p:cNvPr id="784" name="Google Shape;784;p67"/>
            <p:cNvGrpSpPr/>
            <p:nvPr/>
          </p:nvGrpSpPr>
          <p:grpSpPr>
            <a:xfrm>
              <a:off x="2728408" y="1453468"/>
              <a:ext cx="76979" cy="669745"/>
              <a:chOff x="996050" y="213293"/>
              <a:chExt cx="93900" cy="909732"/>
            </a:xfrm>
          </p:grpSpPr>
          <p:cxnSp>
            <p:nvCxnSpPr>
              <p:cNvPr id="785" name="Google Shape;785;p67"/>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786" name="Google Shape;786;p67"/>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nvGrpSpPr>
          <p:cNvPr id="787" name="Google Shape;787;p67"/>
          <p:cNvGrpSpPr/>
          <p:nvPr/>
        </p:nvGrpSpPr>
        <p:grpSpPr>
          <a:xfrm>
            <a:off x="324009" y="1688781"/>
            <a:ext cx="1426190" cy="1390200"/>
            <a:chOff x="324009" y="1383981"/>
            <a:chExt cx="1426190" cy="1390200"/>
          </a:xfrm>
        </p:grpSpPr>
        <p:sp>
          <p:nvSpPr>
            <p:cNvPr id="788" name="Google Shape;788;p67"/>
            <p:cNvSpPr/>
            <p:nvPr/>
          </p:nvSpPr>
          <p:spPr>
            <a:xfrm>
              <a:off x="324009" y="1383981"/>
              <a:ext cx="1390200" cy="13902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9" name="Google Shape;789;p67"/>
            <p:cNvSpPr/>
            <p:nvPr/>
          </p:nvSpPr>
          <p:spPr>
            <a:xfrm flipH="1">
              <a:off x="336048" y="1396082"/>
              <a:ext cx="1366200" cy="13662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0" name="Google Shape;790;p67"/>
            <p:cNvSpPr/>
            <p:nvPr/>
          </p:nvSpPr>
          <p:spPr>
            <a:xfrm>
              <a:off x="336110" y="1396082"/>
              <a:ext cx="1366200" cy="13662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1" name="Google Shape;791;p67"/>
            <p:cNvSpPr txBox="1"/>
            <p:nvPr/>
          </p:nvSpPr>
          <p:spPr>
            <a:xfrm>
              <a:off x="572060" y="1906425"/>
              <a:ext cx="4686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792" name="Google Shape;792;p67"/>
            <p:cNvSpPr txBox="1"/>
            <p:nvPr/>
          </p:nvSpPr>
          <p:spPr>
            <a:xfrm>
              <a:off x="1233599" y="1906425"/>
              <a:ext cx="5166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grpSp>
          <p:nvGrpSpPr>
            <p:cNvPr id="793" name="Google Shape;793;p67"/>
            <p:cNvGrpSpPr/>
            <p:nvPr/>
          </p:nvGrpSpPr>
          <p:grpSpPr>
            <a:xfrm>
              <a:off x="979282" y="1459876"/>
              <a:ext cx="76979" cy="669745"/>
              <a:chOff x="996050" y="213293"/>
              <a:chExt cx="93900" cy="909732"/>
            </a:xfrm>
          </p:grpSpPr>
          <p:cxnSp>
            <p:nvCxnSpPr>
              <p:cNvPr id="794" name="Google Shape;794;p67"/>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795" name="Google Shape;795;p67"/>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sp>
        <p:nvSpPr>
          <p:cNvPr id="796" name="Google Shape;796;p67"/>
          <p:cNvSpPr txBox="1"/>
          <p:nvPr/>
        </p:nvSpPr>
        <p:spPr>
          <a:xfrm>
            <a:off x="356700" y="3192025"/>
            <a:ext cx="1360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wareejiyaha 1 (spinner 1)</a:t>
            </a:r>
            <a:endParaRPr sz="1800">
              <a:solidFill>
                <a:schemeClr val="dk1"/>
              </a:solidFill>
              <a:latin typeface="Lexend"/>
              <a:ea typeface="Lexend"/>
              <a:cs typeface="Lexend"/>
              <a:sym typeface="Lexend"/>
            </a:endParaRPr>
          </a:p>
        </p:txBody>
      </p:sp>
      <p:sp>
        <p:nvSpPr>
          <p:cNvPr id="797" name="Google Shape;797;p67"/>
          <p:cNvSpPr txBox="1"/>
          <p:nvPr/>
        </p:nvSpPr>
        <p:spPr>
          <a:xfrm>
            <a:off x="1650725" y="3918475"/>
            <a:ext cx="800400" cy="9234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AA</a:t>
            </a:r>
            <a:endParaRPr sz="2000">
              <a:solidFill>
                <a:schemeClr val="dk1"/>
              </a:solidFill>
              <a:latin typeface="Kalam"/>
              <a:ea typeface="Kalam"/>
              <a:cs typeface="Kalam"/>
              <a:sym typeface="Kalam"/>
            </a:endParaRPr>
          </a:p>
          <a:p>
            <a:pPr indent="0" lvl="0" marL="0" rtl="0" algn="ctr">
              <a:spcBef>
                <a:spcPts val="0"/>
              </a:spcBef>
              <a:spcAft>
                <a:spcPts val="0"/>
              </a:spcAft>
              <a:buNone/>
            </a:pPr>
            <a:r>
              <a:rPr lang="en-GB" sz="1100">
                <a:solidFill>
                  <a:schemeClr val="dk1"/>
                </a:solidFill>
                <a:latin typeface="Kalam"/>
                <a:ea typeface="Kalam"/>
                <a:cs typeface="Kalam"/>
                <a:sym typeface="Kalam"/>
              </a:rPr>
              <a:t>AB</a:t>
            </a:r>
            <a:endParaRPr sz="2000">
              <a:solidFill>
                <a:schemeClr val="dk1"/>
              </a:solidFill>
              <a:latin typeface="Kalam"/>
              <a:ea typeface="Kalam"/>
              <a:cs typeface="Kalam"/>
              <a:sym typeface="Kalam"/>
            </a:endParaRPr>
          </a:p>
          <a:p>
            <a:pPr indent="0" lvl="0" marL="0" rtl="0" algn="ctr">
              <a:spcBef>
                <a:spcPts val="0"/>
              </a:spcBef>
              <a:spcAft>
                <a:spcPts val="0"/>
              </a:spcAft>
              <a:buNone/>
            </a:pPr>
            <a:r>
              <a:rPr lang="en-GB" sz="1100">
                <a:solidFill>
                  <a:schemeClr val="dk1"/>
                </a:solidFill>
                <a:latin typeface="Kalam"/>
                <a:ea typeface="Kalam"/>
                <a:cs typeface="Kalam"/>
                <a:sym typeface="Kalam"/>
              </a:rPr>
              <a:t>AC</a:t>
            </a:r>
            <a:endParaRPr sz="2000">
              <a:solidFill>
                <a:schemeClr val="dk1"/>
              </a:solidFill>
              <a:latin typeface="Kalam"/>
              <a:ea typeface="Kalam"/>
              <a:cs typeface="Kalam"/>
              <a:sym typeface="Kalam"/>
            </a:endParaRPr>
          </a:p>
        </p:txBody>
      </p:sp>
      <p:sp>
        <p:nvSpPr>
          <p:cNvPr id="798" name="Google Shape;798;p67"/>
          <p:cNvSpPr txBox="1"/>
          <p:nvPr/>
        </p:nvSpPr>
        <p:spPr>
          <a:xfrm>
            <a:off x="2088013" y="3192025"/>
            <a:ext cx="1360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wareejiyaha 2 (spinner 2)</a:t>
            </a:r>
            <a:endParaRPr sz="1800">
              <a:solidFill>
                <a:schemeClr val="dk1"/>
              </a:solidFill>
              <a:latin typeface="Lexend"/>
              <a:ea typeface="Lexend"/>
              <a:cs typeface="Lexend"/>
              <a:sym typeface="Lexend"/>
            </a:endParaRPr>
          </a:p>
        </p:txBody>
      </p:sp>
      <p:sp>
        <p:nvSpPr>
          <p:cNvPr id="799" name="Google Shape;799;p67"/>
          <p:cNvSpPr txBox="1"/>
          <p:nvPr/>
        </p:nvSpPr>
        <p:spPr>
          <a:xfrm>
            <a:off x="356700" y="4195525"/>
            <a:ext cx="13281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natiijooyinka</a:t>
            </a:r>
            <a:endParaRPr sz="2000">
              <a:solidFill>
                <a:schemeClr val="dk1"/>
              </a:solidFill>
              <a:latin typeface="Kalam"/>
              <a:ea typeface="Kalam"/>
              <a:cs typeface="Kalam"/>
              <a:sym typeface="Kalam"/>
            </a:endParaRPr>
          </a:p>
        </p:txBody>
      </p:sp>
      <p:sp>
        <p:nvSpPr>
          <p:cNvPr id="800" name="Google Shape;800;p67"/>
          <p:cNvSpPr txBox="1"/>
          <p:nvPr/>
        </p:nvSpPr>
        <p:spPr>
          <a:xfrm>
            <a:off x="2448875" y="3918475"/>
            <a:ext cx="800400" cy="9234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BA</a:t>
            </a:r>
            <a:endParaRPr sz="2000">
              <a:solidFill>
                <a:schemeClr val="dk1"/>
              </a:solidFill>
              <a:latin typeface="Kalam"/>
              <a:ea typeface="Kalam"/>
              <a:cs typeface="Kalam"/>
              <a:sym typeface="Kalam"/>
            </a:endParaRPr>
          </a:p>
          <a:p>
            <a:pPr indent="0" lvl="0" marL="0" rtl="0" algn="ctr">
              <a:spcBef>
                <a:spcPts val="0"/>
              </a:spcBef>
              <a:spcAft>
                <a:spcPts val="0"/>
              </a:spcAft>
              <a:buNone/>
            </a:pPr>
            <a:r>
              <a:rPr lang="en-GB" sz="1100">
                <a:solidFill>
                  <a:schemeClr val="dk1"/>
                </a:solidFill>
                <a:latin typeface="Kalam"/>
                <a:ea typeface="Kalam"/>
                <a:cs typeface="Kalam"/>
                <a:sym typeface="Kalam"/>
              </a:rPr>
              <a:t>BB</a:t>
            </a:r>
            <a:endParaRPr sz="2000">
              <a:solidFill>
                <a:schemeClr val="dk1"/>
              </a:solidFill>
              <a:latin typeface="Kalam"/>
              <a:ea typeface="Kalam"/>
              <a:cs typeface="Kalam"/>
              <a:sym typeface="Kalam"/>
            </a:endParaRPr>
          </a:p>
          <a:p>
            <a:pPr indent="0" lvl="0" marL="0" rtl="0" algn="ctr">
              <a:spcBef>
                <a:spcPts val="0"/>
              </a:spcBef>
              <a:spcAft>
                <a:spcPts val="0"/>
              </a:spcAft>
              <a:buNone/>
            </a:pPr>
            <a:r>
              <a:rPr lang="en-GB" sz="1100">
                <a:solidFill>
                  <a:schemeClr val="dk1"/>
                </a:solidFill>
                <a:latin typeface="Kalam"/>
                <a:ea typeface="Kalam"/>
                <a:cs typeface="Kalam"/>
                <a:sym typeface="Kalam"/>
              </a:rPr>
              <a:t>BC</a:t>
            </a:r>
            <a:endParaRPr sz="2000">
              <a:solidFill>
                <a:schemeClr val="dk1"/>
              </a:solidFill>
              <a:latin typeface="Kalam"/>
              <a:ea typeface="Kalam"/>
              <a:cs typeface="Kalam"/>
              <a:sym typeface="Kalam"/>
            </a:endParaRPr>
          </a:p>
        </p:txBody>
      </p:sp>
      <p:grpSp>
        <p:nvGrpSpPr>
          <p:cNvPr id="801" name="Google Shape;801;p67"/>
          <p:cNvGrpSpPr/>
          <p:nvPr/>
        </p:nvGrpSpPr>
        <p:grpSpPr>
          <a:xfrm>
            <a:off x="5836048" y="677079"/>
            <a:ext cx="2942826" cy="2089889"/>
            <a:chOff x="4153875" y="738775"/>
            <a:chExt cx="2942826" cy="2089889"/>
          </a:xfrm>
        </p:grpSpPr>
        <p:grpSp>
          <p:nvGrpSpPr>
            <p:cNvPr id="802" name="Google Shape;802;p67"/>
            <p:cNvGrpSpPr/>
            <p:nvPr/>
          </p:nvGrpSpPr>
          <p:grpSpPr>
            <a:xfrm>
              <a:off x="4153875" y="738775"/>
              <a:ext cx="2492252" cy="1695301"/>
              <a:chOff x="4153875" y="738775"/>
              <a:chExt cx="2492252" cy="1695301"/>
            </a:xfrm>
          </p:grpSpPr>
          <p:pic>
            <p:nvPicPr>
              <p:cNvPr id="803" name="Google Shape;803;p67"/>
              <p:cNvPicPr preferRelativeResize="0"/>
              <p:nvPr/>
            </p:nvPicPr>
            <p:blipFill rotWithShape="1">
              <a:blip r:embed="rId3">
                <a:alphaModFix/>
              </a:blip>
              <a:srcRect b="43690" l="0" r="57905" t="0"/>
              <a:stretch/>
            </p:blipFill>
            <p:spPr>
              <a:xfrm>
                <a:off x="4153875" y="738775"/>
                <a:ext cx="2492252" cy="1695301"/>
              </a:xfrm>
              <a:prstGeom prst="rect">
                <a:avLst/>
              </a:prstGeom>
              <a:noFill/>
              <a:ln>
                <a:noFill/>
              </a:ln>
            </p:spPr>
          </p:pic>
          <p:sp>
            <p:nvSpPr>
              <p:cNvPr id="804" name="Google Shape;804;p67"/>
              <p:cNvSpPr txBox="1"/>
              <p:nvPr/>
            </p:nvSpPr>
            <p:spPr>
              <a:xfrm>
                <a:off x="4215422" y="768700"/>
                <a:ext cx="2257800" cy="138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Waxaan jeclaan lahaa in ay jirto hab aan ku hubiyo in aan qoray dhammaan natiijooyinka tijaabadan.</a:t>
                </a:r>
                <a:endParaRPr sz="1800">
                  <a:solidFill>
                    <a:schemeClr val="dk1"/>
                  </a:solidFill>
                  <a:latin typeface="Lexend"/>
                  <a:ea typeface="Lexend"/>
                  <a:cs typeface="Lexend"/>
                  <a:sym typeface="Lexend"/>
                </a:endParaRPr>
              </a:p>
            </p:txBody>
          </p:sp>
        </p:grpSp>
        <p:pic>
          <p:nvPicPr>
            <p:cNvPr id="805" name="Google Shape;805;p67"/>
            <p:cNvPicPr preferRelativeResize="0"/>
            <p:nvPr/>
          </p:nvPicPr>
          <p:blipFill>
            <a:blip r:embed="rId8">
              <a:alphaModFix/>
            </a:blip>
            <a:stretch>
              <a:fillRect/>
            </a:stretch>
          </p:blipFill>
          <p:spPr>
            <a:xfrm>
              <a:off x="6432276" y="2091577"/>
              <a:ext cx="664425" cy="737087"/>
            </a:xfrm>
            <a:prstGeom prst="rect">
              <a:avLst/>
            </a:prstGeom>
            <a:noFill/>
            <a:ln>
              <a:noFill/>
            </a:ln>
          </p:spPr>
        </p:pic>
      </p:grpSp>
      <p:grpSp>
        <p:nvGrpSpPr>
          <p:cNvPr id="806" name="Google Shape;806;p67"/>
          <p:cNvGrpSpPr/>
          <p:nvPr/>
        </p:nvGrpSpPr>
        <p:grpSpPr>
          <a:xfrm>
            <a:off x="4954950" y="2330575"/>
            <a:ext cx="2836884" cy="2183475"/>
            <a:chOff x="4954950" y="2482975"/>
            <a:chExt cx="2836884" cy="2183475"/>
          </a:xfrm>
        </p:grpSpPr>
        <p:pic>
          <p:nvPicPr>
            <p:cNvPr id="807" name="Google Shape;807;p67"/>
            <p:cNvPicPr preferRelativeResize="0"/>
            <p:nvPr/>
          </p:nvPicPr>
          <p:blipFill>
            <a:blip r:embed="rId9">
              <a:alphaModFix/>
            </a:blip>
            <a:stretch>
              <a:fillRect/>
            </a:stretch>
          </p:blipFill>
          <p:spPr>
            <a:xfrm flipH="1">
              <a:off x="7193695" y="3918475"/>
              <a:ext cx="598139" cy="747975"/>
            </a:xfrm>
            <a:prstGeom prst="rect">
              <a:avLst/>
            </a:prstGeom>
            <a:noFill/>
            <a:ln>
              <a:noFill/>
            </a:ln>
          </p:spPr>
        </p:pic>
        <p:grpSp>
          <p:nvGrpSpPr>
            <p:cNvPr id="808" name="Google Shape;808;p67"/>
            <p:cNvGrpSpPr/>
            <p:nvPr/>
          </p:nvGrpSpPr>
          <p:grpSpPr>
            <a:xfrm>
              <a:off x="4954950" y="2482975"/>
              <a:ext cx="2492252" cy="1695301"/>
              <a:chOff x="4153875" y="738775"/>
              <a:chExt cx="2492252" cy="1695301"/>
            </a:xfrm>
          </p:grpSpPr>
          <p:pic>
            <p:nvPicPr>
              <p:cNvPr id="809" name="Google Shape;809;p67"/>
              <p:cNvPicPr preferRelativeResize="0"/>
              <p:nvPr/>
            </p:nvPicPr>
            <p:blipFill rotWithShape="1">
              <a:blip r:embed="rId3">
                <a:alphaModFix/>
              </a:blip>
              <a:srcRect b="43690" l="0" r="57905" t="0"/>
              <a:stretch/>
            </p:blipFill>
            <p:spPr>
              <a:xfrm>
                <a:off x="4153875" y="738775"/>
                <a:ext cx="2492252" cy="1695301"/>
              </a:xfrm>
              <a:prstGeom prst="rect">
                <a:avLst/>
              </a:prstGeom>
              <a:noFill/>
              <a:ln>
                <a:noFill/>
              </a:ln>
            </p:spPr>
          </p:pic>
          <p:sp>
            <p:nvSpPr>
              <p:cNvPr id="810" name="Google Shape;810;p67"/>
              <p:cNvSpPr txBox="1"/>
              <p:nvPr/>
            </p:nvSpPr>
            <p:spPr>
              <a:xfrm>
                <a:off x="4215422" y="768700"/>
                <a:ext cx="2257800" cy="138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Waan ogahay inaad isticmaali karto miis laba-geesood ah, laakiin waxaan jeclaan lahaa in ay jirto hab aan ku kala qaybiyo si dheeri ah.</a:t>
                </a:r>
                <a:endParaRPr sz="1800">
                  <a:solidFill>
                    <a:schemeClr val="dk1"/>
                  </a:solidFill>
                  <a:latin typeface="Lexend"/>
                  <a:ea typeface="Lexend"/>
                  <a:cs typeface="Lexend"/>
                  <a:sym typeface="Lexend"/>
                </a:endParaRPr>
              </a:p>
            </p:txBody>
          </p:sp>
        </p:grpSp>
      </p:grpSp>
      <p:sp>
        <p:nvSpPr>
          <p:cNvPr id="811" name="Google Shape;811;p67"/>
          <p:cNvSpPr txBox="1"/>
          <p:nvPr/>
        </p:nvSpPr>
        <p:spPr>
          <a:xfrm>
            <a:off x="324000" y="664625"/>
            <a:ext cx="34797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Wareejiyaha 1 iyo 2 labadaba hal mar ayaa la wareejin doonaa.</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Liis dhammaan natiijooyinka suurtagalka ah.</a:t>
            </a:r>
            <a:endParaRPr sz="1800">
              <a:solidFill>
                <a:schemeClr val="dk1"/>
              </a:solidFill>
              <a:latin typeface="Lexend"/>
              <a:ea typeface="Lexend"/>
              <a:cs typeface="Lexend"/>
              <a:sym typeface="Lexend"/>
            </a:endParaRPr>
          </a:p>
        </p:txBody>
      </p:sp>
      <p:sp>
        <p:nvSpPr>
          <p:cNvPr id="812" name="Google Shape;812;p67"/>
          <p:cNvSpPr txBox="1"/>
          <p:nvPr/>
        </p:nvSpPr>
        <p:spPr>
          <a:xfrm>
            <a:off x="7121100" y="4529400"/>
            <a:ext cx="676200" cy="277200"/>
          </a:xfrm>
          <a:prstGeom prst="rect">
            <a:avLst/>
          </a:prstGeom>
          <a:noFill/>
          <a:ln>
            <a:noFill/>
          </a:ln>
        </p:spPr>
        <p:txBody>
          <a:bodyPr anchorCtr="0" anchor="t" bIns="0" lIns="0" spcFirstLastPara="1" rIns="0" wrap="non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Nuur</a:t>
            </a:r>
            <a:endParaRPr sz="1800">
              <a:solidFill>
                <a:schemeClr val="dk1"/>
              </a:solidFill>
              <a:latin typeface="Lexend"/>
              <a:ea typeface="Lexend"/>
              <a:cs typeface="Lexend"/>
              <a:sym typeface="Lexend"/>
            </a:endParaRPr>
          </a:p>
        </p:txBody>
      </p:sp>
      <p:sp>
        <p:nvSpPr>
          <p:cNvPr id="813" name="Google Shape;813;p67"/>
          <p:cNvSpPr txBox="1"/>
          <p:nvPr/>
        </p:nvSpPr>
        <p:spPr>
          <a:xfrm>
            <a:off x="8073600" y="2766975"/>
            <a:ext cx="676200" cy="277200"/>
          </a:xfrm>
          <a:prstGeom prst="rect">
            <a:avLst/>
          </a:prstGeom>
          <a:noFill/>
          <a:ln>
            <a:noFill/>
          </a:ln>
        </p:spPr>
        <p:txBody>
          <a:bodyPr anchorCtr="0" anchor="t" bIns="0" lIns="0" spcFirstLastPara="1" rIns="0" wrap="non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Suad</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7" name="Shape 817"/>
        <p:cNvGrpSpPr/>
        <p:nvPr/>
      </p:nvGrpSpPr>
      <p:grpSpPr>
        <a:xfrm>
          <a:off x="0" y="0"/>
          <a:ext cx="0" cy="0"/>
          <a:chOff x="0" y="0"/>
          <a:chExt cx="0" cy="0"/>
        </a:xfrm>
      </p:grpSpPr>
      <p:sp>
        <p:nvSpPr>
          <p:cNvPr id="818" name="Google Shape;818;p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Geedaha natiijada ee tijaabooyinka laba-heer ah</a:t>
            </a:r>
            <a:endParaRPr/>
          </a:p>
        </p:txBody>
      </p:sp>
      <p:sp>
        <p:nvSpPr>
          <p:cNvPr id="819" name="Google Shape;819;p68"/>
          <p:cNvSpPr/>
          <p:nvPr/>
        </p:nvSpPr>
        <p:spPr>
          <a:xfrm>
            <a:off x="389852" y="2847186"/>
            <a:ext cx="1390200" cy="13902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20" name="Google Shape;820;p68"/>
          <p:cNvSpPr txBox="1"/>
          <p:nvPr/>
        </p:nvSpPr>
        <p:spPr>
          <a:xfrm>
            <a:off x="2103725" y="728925"/>
            <a:ext cx="64698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Geed natiijadu wuxuu kaa caawinayaa inuu muujiyo natiijooyinka tijaabada.</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Waxaan u qaadan karnaa geed natiijada sidii wakhti-socod natiijooyinka suurtagalka ah.</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821" name="Google Shape;821;p68"/>
          <p:cNvSpPr/>
          <p:nvPr/>
        </p:nvSpPr>
        <p:spPr>
          <a:xfrm rot="7199955">
            <a:off x="401915" y="2859288"/>
            <a:ext cx="1366231" cy="1366231"/>
          </a:xfrm>
          <a:prstGeom prst="pie">
            <a:avLst>
              <a:gd fmla="val 9034165"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22" name="Google Shape;822;p68"/>
          <p:cNvSpPr/>
          <p:nvPr/>
        </p:nvSpPr>
        <p:spPr>
          <a:xfrm rot="-7212126">
            <a:off x="401942" y="2859284"/>
            <a:ext cx="1366261" cy="1366261"/>
          </a:xfrm>
          <a:prstGeom prst="pie">
            <a:avLst>
              <a:gd fmla="val 9034165"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23" name="Google Shape;823;p68"/>
          <p:cNvSpPr/>
          <p:nvPr/>
        </p:nvSpPr>
        <p:spPr>
          <a:xfrm>
            <a:off x="402047" y="2859432"/>
            <a:ext cx="1366200" cy="1366200"/>
          </a:xfrm>
          <a:prstGeom prst="pie">
            <a:avLst>
              <a:gd fmla="val 9034165" name="adj1"/>
              <a:gd fmla="val 16225322"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24" name="Google Shape;824;p68"/>
          <p:cNvSpPr txBox="1"/>
          <p:nvPr/>
        </p:nvSpPr>
        <p:spPr>
          <a:xfrm>
            <a:off x="1236973" y="3182223"/>
            <a:ext cx="516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825" name="Google Shape;825;p68"/>
          <p:cNvSpPr txBox="1"/>
          <p:nvPr/>
        </p:nvSpPr>
        <p:spPr>
          <a:xfrm>
            <a:off x="987098" y="3681973"/>
            <a:ext cx="516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826" name="Google Shape;826;p68"/>
          <p:cNvSpPr txBox="1"/>
          <p:nvPr/>
        </p:nvSpPr>
        <p:spPr>
          <a:xfrm>
            <a:off x="612285" y="3182223"/>
            <a:ext cx="516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grpSp>
        <p:nvGrpSpPr>
          <p:cNvPr id="827" name="Google Shape;827;p68"/>
          <p:cNvGrpSpPr/>
          <p:nvPr/>
        </p:nvGrpSpPr>
        <p:grpSpPr>
          <a:xfrm>
            <a:off x="1045125" y="2916673"/>
            <a:ext cx="76979" cy="669745"/>
            <a:chOff x="996050" y="213293"/>
            <a:chExt cx="93900" cy="909732"/>
          </a:xfrm>
        </p:grpSpPr>
        <p:cxnSp>
          <p:nvCxnSpPr>
            <p:cNvPr id="828" name="Google Shape;828;p68"/>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829" name="Google Shape;829;p68"/>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30" name="Google Shape;830;p68"/>
          <p:cNvSpPr/>
          <p:nvPr/>
        </p:nvSpPr>
        <p:spPr>
          <a:xfrm>
            <a:off x="364980" y="787308"/>
            <a:ext cx="1390200" cy="13902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31" name="Google Shape;831;p68"/>
          <p:cNvSpPr/>
          <p:nvPr/>
        </p:nvSpPr>
        <p:spPr>
          <a:xfrm flipH="1">
            <a:off x="377019" y="799408"/>
            <a:ext cx="1366200" cy="13662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32" name="Google Shape;832;p68"/>
          <p:cNvSpPr/>
          <p:nvPr/>
        </p:nvSpPr>
        <p:spPr>
          <a:xfrm>
            <a:off x="377080" y="799408"/>
            <a:ext cx="1366200" cy="13662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33" name="Google Shape;833;p68"/>
          <p:cNvSpPr txBox="1"/>
          <p:nvPr/>
        </p:nvSpPr>
        <p:spPr>
          <a:xfrm>
            <a:off x="613030" y="1309752"/>
            <a:ext cx="468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834" name="Google Shape;834;p68"/>
          <p:cNvSpPr txBox="1"/>
          <p:nvPr/>
        </p:nvSpPr>
        <p:spPr>
          <a:xfrm>
            <a:off x="1274569" y="1309752"/>
            <a:ext cx="516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grpSp>
        <p:nvGrpSpPr>
          <p:cNvPr id="835" name="Google Shape;835;p68"/>
          <p:cNvGrpSpPr/>
          <p:nvPr/>
        </p:nvGrpSpPr>
        <p:grpSpPr>
          <a:xfrm>
            <a:off x="1020253" y="863203"/>
            <a:ext cx="76979" cy="669745"/>
            <a:chOff x="996050" y="213293"/>
            <a:chExt cx="93900" cy="909732"/>
          </a:xfrm>
        </p:grpSpPr>
        <p:cxnSp>
          <p:nvCxnSpPr>
            <p:cNvPr id="836" name="Google Shape;836;p68"/>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837" name="Google Shape;837;p68"/>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38" name="Google Shape;838;p68"/>
          <p:cNvSpPr txBox="1"/>
          <p:nvPr/>
        </p:nvSpPr>
        <p:spPr>
          <a:xfrm>
            <a:off x="397671" y="2290552"/>
            <a:ext cx="1360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wareejiyaha 1</a:t>
            </a:r>
            <a:endParaRPr sz="1800">
              <a:solidFill>
                <a:schemeClr val="dk1"/>
              </a:solidFill>
              <a:latin typeface="Lexend"/>
              <a:ea typeface="Lexend"/>
              <a:cs typeface="Lexend"/>
              <a:sym typeface="Lexend"/>
            </a:endParaRPr>
          </a:p>
        </p:txBody>
      </p:sp>
      <p:sp>
        <p:nvSpPr>
          <p:cNvPr id="839" name="Google Shape;839;p68"/>
          <p:cNvSpPr txBox="1"/>
          <p:nvPr/>
        </p:nvSpPr>
        <p:spPr>
          <a:xfrm>
            <a:off x="425230" y="4350430"/>
            <a:ext cx="1360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wareejiyaha 2</a:t>
            </a:r>
            <a:endParaRPr sz="1800">
              <a:solidFill>
                <a:schemeClr val="dk1"/>
              </a:solidFill>
              <a:latin typeface="Lexend"/>
              <a:ea typeface="Lexend"/>
              <a:cs typeface="Lexend"/>
              <a:sym typeface="Lexend"/>
            </a:endParaRPr>
          </a:p>
        </p:txBody>
      </p:sp>
      <p:sp>
        <p:nvSpPr>
          <p:cNvPr id="840" name="Google Shape;840;p68"/>
          <p:cNvSpPr/>
          <p:nvPr/>
        </p:nvSpPr>
        <p:spPr>
          <a:xfrm>
            <a:off x="2840525" y="2879810"/>
            <a:ext cx="277200" cy="277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41" name="Google Shape;841;p68"/>
          <p:cNvCxnSpPr>
            <a:stCxn id="840" idx="7"/>
          </p:cNvCxnSpPr>
          <p:nvPr/>
        </p:nvCxnSpPr>
        <p:spPr>
          <a:xfrm flipH="1" rot="10800000">
            <a:off x="3077130" y="2228605"/>
            <a:ext cx="1175100" cy="691800"/>
          </a:xfrm>
          <a:prstGeom prst="straightConnector1">
            <a:avLst/>
          </a:prstGeom>
          <a:noFill/>
          <a:ln cap="flat" cmpd="sng" w="28575">
            <a:solidFill>
              <a:schemeClr val="dk1"/>
            </a:solidFill>
            <a:prstDash val="solid"/>
            <a:round/>
            <a:headEnd len="med" w="med" type="none"/>
            <a:tailEnd len="med" w="med" type="none"/>
          </a:ln>
        </p:spPr>
      </p:cxnSp>
      <p:cxnSp>
        <p:nvCxnSpPr>
          <p:cNvPr id="842" name="Google Shape;842;p68"/>
          <p:cNvCxnSpPr/>
          <p:nvPr/>
        </p:nvCxnSpPr>
        <p:spPr>
          <a:xfrm>
            <a:off x="3077130" y="3113629"/>
            <a:ext cx="1175100" cy="691800"/>
          </a:xfrm>
          <a:prstGeom prst="straightConnector1">
            <a:avLst/>
          </a:prstGeom>
          <a:noFill/>
          <a:ln cap="flat" cmpd="sng" w="28575">
            <a:solidFill>
              <a:schemeClr val="dk1"/>
            </a:solidFill>
            <a:prstDash val="solid"/>
            <a:round/>
            <a:headEnd len="med" w="med" type="none"/>
            <a:tailEnd len="med" w="med" type="none"/>
          </a:ln>
        </p:spPr>
      </p:cxnSp>
      <p:sp>
        <p:nvSpPr>
          <p:cNvPr id="843" name="Google Shape;843;p68"/>
          <p:cNvSpPr txBox="1"/>
          <p:nvPr/>
        </p:nvSpPr>
        <p:spPr>
          <a:xfrm>
            <a:off x="4293415" y="2078975"/>
            <a:ext cx="225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844" name="Google Shape;844;p68"/>
          <p:cNvSpPr txBox="1"/>
          <p:nvPr/>
        </p:nvSpPr>
        <p:spPr>
          <a:xfrm>
            <a:off x="4293415" y="3655200"/>
            <a:ext cx="225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grpSp>
        <p:nvGrpSpPr>
          <p:cNvPr id="845" name="Google Shape;845;p68"/>
          <p:cNvGrpSpPr/>
          <p:nvPr/>
        </p:nvGrpSpPr>
        <p:grpSpPr>
          <a:xfrm>
            <a:off x="4560530" y="1572430"/>
            <a:ext cx="1400985" cy="583601"/>
            <a:chOff x="4865330" y="1572430"/>
            <a:chExt cx="1400985" cy="583601"/>
          </a:xfrm>
        </p:grpSpPr>
        <p:cxnSp>
          <p:nvCxnSpPr>
            <p:cNvPr id="846" name="Google Shape;846;p68"/>
            <p:cNvCxnSpPr/>
            <p:nvPr/>
          </p:nvCxnSpPr>
          <p:spPr>
            <a:xfrm flipH="1" rot="10800000">
              <a:off x="4865330" y="1713531"/>
              <a:ext cx="1175100" cy="442500"/>
            </a:xfrm>
            <a:prstGeom prst="straightConnector1">
              <a:avLst/>
            </a:prstGeom>
            <a:noFill/>
            <a:ln cap="flat" cmpd="sng" w="28575">
              <a:solidFill>
                <a:schemeClr val="dk1"/>
              </a:solidFill>
              <a:prstDash val="solid"/>
              <a:round/>
              <a:headEnd len="med" w="med" type="none"/>
              <a:tailEnd len="med" w="med" type="none"/>
            </a:ln>
          </p:spPr>
        </p:cxnSp>
        <p:sp>
          <p:nvSpPr>
            <p:cNvPr id="847" name="Google Shape;847;p68"/>
            <p:cNvSpPr txBox="1"/>
            <p:nvPr/>
          </p:nvSpPr>
          <p:spPr>
            <a:xfrm>
              <a:off x="6040415" y="1572430"/>
              <a:ext cx="225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grpSp>
      <p:grpSp>
        <p:nvGrpSpPr>
          <p:cNvPr id="848" name="Google Shape;848;p68"/>
          <p:cNvGrpSpPr/>
          <p:nvPr/>
        </p:nvGrpSpPr>
        <p:grpSpPr>
          <a:xfrm>
            <a:off x="4560525" y="2079255"/>
            <a:ext cx="1400990" cy="277200"/>
            <a:chOff x="4865325" y="1926855"/>
            <a:chExt cx="1400990" cy="277200"/>
          </a:xfrm>
        </p:grpSpPr>
        <p:cxnSp>
          <p:nvCxnSpPr>
            <p:cNvPr id="849" name="Google Shape;849;p68"/>
            <p:cNvCxnSpPr/>
            <p:nvPr/>
          </p:nvCxnSpPr>
          <p:spPr>
            <a:xfrm>
              <a:off x="4865325" y="2065440"/>
              <a:ext cx="1181700" cy="0"/>
            </a:xfrm>
            <a:prstGeom prst="straightConnector1">
              <a:avLst/>
            </a:prstGeom>
            <a:noFill/>
            <a:ln cap="flat" cmpd="sng" w="28575">
              <a:solidFill>
                <a:schemeClr val="dk1"/>
              </a:solidFill>
              <a:prstDash val="solid"/>
              <a:round/>
              <a:headEnd len="med" w="med" type="none"/>
              <a:tailEnd len="med" w="med" type="none"/>
            </a:ln>
          </p:spPr>
        </p:cxnSp>
        <p:sp>
          <p:nvSpPr>
            <p:cNvPr id="850" name="Google Shape;850;p68"/>
            <p:cNvSpPr txBox="1"/>
            <p:nvPr/>
          </p:nvSpPr>
          <p:spPr>
            <a:xfrm>
              <a:off x="6040415" y="1926855"/>
              <a:ext cx="225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grpSp>
      <p:grpSp>
        <p:nvGrpSpPr>
          <p:cNvPr id="851" name="Google Shape;851;p68"/>
          <p:cNvGrpSpPr/>
          <p:nvPr/>
        </p:nvGrpSpPr>
        <p:grpSpPr>
          <a:xfrm>
            <a:off x="4560530" y="2279655"/>
            <a:ext cx="1400985" cy="574806"/>
            <a:chOff x="4865330" y="2127255"/>
            <a:chExt cx="1400985" cy="574806"/>
          </a:xfrm>
        </p:grpSpPr>
        <p:cxnSp>
          <p:nvCxnSpPr>
            <p:cNvPr id="852" name="Google Shape;852;p68"/>
            <p:cNvCxnSpPr/>
            <p:nvPr/>
          </p:nvCxnSpPr>
          <p:spPr>
            <a:xfrm>
              <a:off x="4865330" y="2127255"/>
              <a:ext cx="1175100" cy="442500"/>
            </a:xfrm>
            <a:prstGeom prst="straightConnector1">
              <a:avLst/>
            </a:prstGeom>
            <a:noFill/>
            <a:ln cap="flat" cmpd="sng" w="28575">
              <a:solidFill>
                <a:schemeClr val="dk1"/>
              </a:solidFill>
              <a:prstDash val="solid"/>
              <a:round/>
              <a:headEnd len="med" w="med" type="none"/>
              <a:tailEnd len="med" w="med" type="none"/>
            </a:ln>
          </p:spPr>
        </p:cxnSp>
        <p:sp>
          <p:nvSpPr>
            <p:cNvPr id="853" name="Google Shape;853;p68"/>
            <p:cNvSpPr txBox="1"/>
            <p:nvPr/>
          </p:nvSpPr>
          <p:spPr>
            <a:xfrm>
              <a:off x="6040415" y="2424862"/>
              <a:ext cx="225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grpSp>
      <p:grpSp>
        <p:nvGrpSpPr>
          <p:cNvPr id="854" name="Google Shape;854;p68"/>
          <p:cNvGrpSpPr/>
          <p:nvPr/>
        </p:nvGrpSpPr>
        <p:grpSpPr>
          <a:xfrm>
            <a:off x="4560530" y="3152792"/>
            <a:ext cx="1400985" cy="583601"/>
            <a:chOff x="4865330" y="1572430"/>
            <a:chExt cx="1400985" cy="583601"/>
          </a:xfrm>
        </p:grpSpPr>
        <p:cxnSp>
          <p:nvCxnSpPr>
            <p:cNvPr id="855" name="Google Shape;855;p68"/>
            <p:cNvCxnSpPr/>
            <p:nvPr/>
          </p:nvCxnSpPr>
          <p:spPr>
            <a:xfrm flipH="1" rot="10800000">
              <a:off x="4865330" y="1713531"/>
              <a:ext cx="1175100" cy="442500"/>
            </a:xfrm>
            <a:prstGeom prst="straightConnector1">
              <a:avLst/>
            </a:prstGeom>
            <a:noFill/>
            <a:ln cap="flat" cmpd="sng" w="28575">
              <a:solidFill>
                <a:schemeClr val="dk1"/>
              </a:solidFill>
              <a:prstDash val="solid"/>
              <a:round/>
              <a:headEnd len="med" w="med" type="none"/>
              <a:tailEnd len="med" w="med" type="none"/>
            </a:ln>
          </p:spPr>
        </p:cxnSp>
        <p:sp>
          <p:nvSpPr>
            <p:cNvPr id="856" name="Google Shape;856;p68"/>
            <p:cNvSpPr txBox="1"/>
            <p:nvPr/>
          </p:nvSpPr>
          <p:spPr>
            <a:xfrm>
              <a:off x="6040415" y="1572430"/>
              <a:ext cx="225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grpSp>
      <p:grpSp>
        <p:nvGrpSpPr>
          <p:cNvPr id="857" name="Google Shape;857;p68"/>
          <p:cNvGrpSpPr/>
          <p:nvPr/>
        </p:nvGrpSpPr>
        <p:grpSpPr>
          <a:xfrm>
            <a:off x="4560525" y="3659617"/>
            <a:ext cx="1400990" cy="277200"/>
            <a:chOff x="4865325" y="1926855"/>
            <a:chExt cx="1400990" cy="277200"/>
          </a:xfrm>
        </p:grpSpPr>
        <p:cxnSp>
          <p:nvCxnSpPr>
            <p:cNvPr id="858" name="Google Shape;858;p68"/>
            <p:cNvCxnSpPr/>
            <p:nvPr/>
          </p:nvCxnSpPr>
          <p:spPr>
            <a:xfrm>
              <a:off x="4865325" y="2065440"/>
              <a:ext cx="1181700" cy="0"/>
            </a:xfrm>
            <a:prstGeom prst="straightConnector1">
              <a:avLst/>
            </a:prstGeom>
            <a:noFill/>
            <a:ln cap="flat" cmpd="sng" w="28575">
              <a:solidFill>
                <a:schemeClr val="dk1"/>
              </a:solidFill>
              <a:prstDash val="solid"/>
              <a:round/>
              <a:headEnd len="med" w="med" type="none"/>
              <a:tailEnd len="med" w="med" type="none"/>
            </a:ln>
          </p:spPr>
        </p:cxnSp>
        <p:sp>
          <p:nvSpPr>
            <p:cNvPr id="859" name="Google Shape;859;p68"/>
            <p:cNvSpPr txBox="1"/>
            <p:nvPr/>
          </p:nvSpPr>
          <p:spPr>
            <a:xfrm>
              <a:off x="6040415" y="1926855"/>
              <a:ext cx="225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grpSp>
      <p:grpSp>
        <p:nvGrpSpPr>
          <p:cNvPr id="860" name="Google Shape;860;p68"/>
          <p:cNvGrpSpPr/>
          <p:nvPr/>
        </p:nvGrpSpPr>
        <p:grpSpPr>
          <a:xfrm>
            <a:off x="4560530" y="3860018"/>
            <a:ext cx="1400985" cy="574806"/>
            <a:chOff x="4865330" y="2127255"/>
            <a:chExt cx="1400985" cy="574806"/>
          </a:xfrm>
        </p:grpSpPr>
        <p:cxnSp>
          <p:nvCxnSpPr>
            <p:cNvPr id="861" name="Google Shape;861;p68"/>
            <p:cNvCxnSpPr/>
            <p:nvPr/>
          </p:nvCxnSpPr>
          <p:spPr>
            <a:xfrm>
              <a:off x="4865330" y="2127255"/>
              <a:ext cx="1175100" cy="442500"/>
            </a:xfrm>
            <a:prstGeom prst="straightConnector1">
              <a:avLst/>
            </a:prstGeom>
            <a:noFill/>
            <a:ln cap="flat" cmpd="sng" w="28575">
              <a:solidFill>
                <a:schemeClr val="dk1"/>
              </a:solidFill>
              <a:prstDash val="solid"/>
              <a:round/>
              <a:headEnd len="med" w="med" type="none"/>
              <a:tailEnd len="med" w="med" type="none"/>
            </a:ln>
          </p:spPr>
        </p:cxnSp>
        <p:sp>
          <p:nvSpPr>
            <p:cNvPr id="862" name="Google Shape;862;p68"/>
            <p:cNvSpPr txBox="1"/>
            <p:nvPr/>
          </p:nvSpPr>
          <p:spPr>
            <a:xfrm>
              <a:off x="6040415" y="2424862"/>
              <a:ext cx="225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grpSp>
      <p:sp>
        <p:nvSpPr>
          <p:cNvPr id="863" name="Google Shape;863;p68"/>
          <p:cNvSpPr txBox="1"/>
          <p:nvPr/>
        </p:nvSpPr>
        <p:spPr>
          <a:xfrm>
            <a:off x="2137500" y="3243975"/>
            <a:ext cx="1232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Bilowga</a:t>
            </a:r>
            <a:endParaRPr sz="1900">
              <a:solidFill>
                <a:schemeClr val="dk1"/>
              </a:solidFill>
              <a:latin typeface="Lexend"/>
              <a:ea typeface="Lexend"/>
              <a:cs typeface="Lexend"/>
              <a:sym typeface="Lexend"/>
            </a:endParaRPr>
          </a:p>
          <a:p>
            <a:pPr indent="0" lvl="0" marL="0" rtl="0" algn="l">
              <a:spcBef>
                <a:spcPts val="0"/>
              </a:spcBef>
              <a:spcAft>
                <a:spcPts val="0"/>
              </a:spcAft>
              <a:buNone/>
            </a:pPr>
            <a:r>
              <a:rPr lang="en-GB" sz="1800">
                <a:solidFill>
                  <a:schemeClr val="dk1"/>
                </a:solidFill>
                <a:latin typeface="Lexend"/>
                <a:ea typeface="Lexend"/>
                <a:cs typeface="Lexend"/>
                <a:sym typeface="Lexend"/>
              </a:rPr>
              <a:t>barta</a:t>
            </a:r>
            <a:endParaRPr sz="19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7" name="Shape 867"/>
        <p:cNvGrpSpPr/>
        <p:nvPr/>
      </p:nvGrpSpPr>
      <p:grpSpPr>
        <a:xfrm>
          <a:off x="0" y="0"/>
          <a:ext cx="0" cy="0"/>
          <a:chOff x="0" y="0"/>
          <a:chExt cx="0" cy="0"/>
        </a:xfrm>
      </p:grpSpPr>
      <p:sp>
        <p:nvSpPr>
          <p:cNvPr id="868" name="Google Shape;868;p6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Geedaha natiijada ee tijaabooyinka laba-heer ah</a:t>
            </a:r>
            <a:endParaRPr/>
          </a:p>
        </p:txBody>
      </p:sp>
      <p:sp>
        <p:nvSpPr>
          <p:cNvPr id="869" name="Google Shape;869;p69"/>
          <p:cNvSpPr/>
          <p:nvPr/>
        </p:nvSpPr>
        <p:spPr>
          <a:xfrm>
            <a:off x="389852" y="2847186"/>
            <a:ext cx="1390200" cy="13902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70" name="Google Shape;870;p69"/>
          <p:cNvSpPr/>
          <p:nvPr/>
        </p:nvSpPr>
        <p:spPr>
          <a:xfrm rot="7199955">
            <a:off x="401915" y="2859288"/>
            <a:ext cx="1366231" cy="1366231"/>
          </a:xfrm>
          <a:prstGeom prst="pie">
            <a:avLst>
              <a:gd fmla="val 9034165"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71" name="Google Shape;871;p69"/>
          <p:cNvSpPr/>
          <p:nvPr/>
        </p:nvSpPr>
        <p:spPr>
          <a:xfrm rot="-7212126">
            <a:off x="401942" y="2859284"/>
            <a:ext cx="1366261" cy="1366261"/>
          </a:xfrm>
          <a:prstGeom prst="pie">
            <a:avLst>
              <a:gd fmla="val 9034165"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72" name="Google Shape;872;p69"/>
          <p:cNvSpPr/>
          <p:nvPr/>
        </p:nvSpPr>
        <p:spPr>
          <a:xfrm>
            <a:off x="402047" y="2859432"/>
            <a:ext cx="1366200" cy="1366200"/>
          </a:xfrm>
          <a:prstGeom prst="pie">
            <a:avLst>
              <a:gd fmla="val 9034165" name="adj1"/>
              <a:gd fmla="val 16225322"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73" name="Google Shape;873;p69"/>
          <p:cNvSpPr txBox="1"/>
          <p:nvPr/>
        </p:nvSpPr>
        <p:spPr>
          <a:xfrm>
            <a:off x="1236973" y="3182223"/>
            <a:ext cx="516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874" name="Google Shape;874;p69"/>
          <p:cNvSpPr txBox="1"/>
          <p:nvPr/>
        </p:nvSpPr>
        <p:spPr>
          <a:xfrm>
            <a:off x="987098" y="3681973"/>
            <a:ext cx="516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875" name="Google Shape;875;p69"/>
          <p:cNvSpPr txBox="1"/>
          <p:nvPr/>
        </p:nvSpPr>
        <p:spPr>
          <a:xfrm>
            <a:off x="612285" y="3182223"/>
            <a:ext cx="516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grpSp>
        <p:nvGrpSpPr>
          <p:cNvPr id="876" name="Google Shape;876;p69"/>
          <p:cNvGrpSpPr/>
          <p:nvPr/>
        </p:nvGrpSpPr>
        <p:grpSpPr>
          <a:xfrm>
            <a:off x="1045125" y="2916673"/>
            <a:ext cx="76979" cy="669745"/>
            <a:chOff x="996050" y="213293"/>
            <a:chExt cx="93900" cy="909732"/>
          </a:xfrm>
        </p:grpSpPr>
        <p:cxnSp>
          <p:nvCxnSpPr>
            <p:cNvPr id="877" name="Google Shape;877;p69"/>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878" name="Google Shape;878;p69"/>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79" name="Google Shape;879;p69"/>
          <p:cNvSpPr/>
          <p:nvPr/>
        </p:nvSpPr>
        <p:spPr>
          <a:xfrm>
            <a:off x="392534" y="774381"/>
            <a:ext cx="1390200" cy="13902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80" name="Google Shape;880;p69"/>
          <p:cNvSpPr/>
          <p:nvPr/>
        </p:nvSpPr>
        <p:spPr>
          <a:xfrm flipH="1">
            <a:off x="404573" y="786482"/>
            <a:ext cx="1366200" cy="13662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81" name="Google Shape;881;p69"/>
          <p:cNvSpPr/>
          <p:nvPr/>
        </p:nvSpPr>
        <p:spPr>
          <a:xfrm>
            <a:off x="404635" y="786482"/>
            <a:ext cx="1366200" cy="13662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82" name="Google Shape;882;p69"/>
          <p:cNvSpPr txBox="1"/>
          <p:nvPr/>
        </p:nvSpPr>
        <p:spPr>
          <a:xfrm>
            <a:off x="640585" y="1296825"/>
            <a:ext cx="468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883" name="Google Shape;883;p69"/>
          <p:cNvSpPr txBox="1"/>
          <p:nvPr/>
        </p:nvSpPr>
        <p:spPr>
          <a:xfrm>
            <a:off x="1302124" y="1296825"/>
            <a:ext cx="516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grpSp>
        <p:nvGrpSpPr>
          <p:cNvPr id="884" name="Google Shape;884;p69"/>
          <p:cNvGrpSpPr/>
          <p:nvPr/>
        </p:nvGrpSpPr>
        <p:grpSpPr>
          <a:xfrm>
            <a:off x="1047808" y="850276"/>
            <a:ext cx="76979" cy="669745"/>
            <a:chOff x="996050" y="213293"/>
            <a:chExt cx="93900" cy="909732"/>
          </a:xfrm>
        </p:grpSpPr>
        <p:cxnSp>
          <p:nvCxnSpPr>
            <p:cNvPr id="885" name="Google Shape;885;p69"/>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886" name="Google Shape;886;p69"/>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87" name="Google Shape;887;p69"/>
          <p:cNvSpPr txBox="1"/>
          <p:nvPr/>
        </p:nvSpPr>
        <p:spPr>
          <a:xfrm>
            <a:off x="425225" y="2277625"/>
            <a:ext cx="1360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wareejiyaha 1</a:t>
            </a:r>
            <a:endParaRPr sz="1800">
              <a:solidFill>
                <a:schemeClr val="dk1"/>
              </a:solidFill>
              <a:latin typeface="Lexend"/>
              <a:ea typeface="Lexend"/>
              <a:cs typeface="Lexend"/>
              <a:sym typeface="Lexend"/>
            </a:endParaRPr>
          </a:p>
        </p:txBody>
      </p:sp>
      <p:sp>
        <p:nvSpPr>
          <p:cNvPr id="888" name="Google Shape;888;p69"/>
          <p:cNvSpPr txBox="1"/>
          <p:nvPr/>
        </p:nvSpPr>
        <p:spPr>
          <a:xfrm>
            <a:off x="425230" y="4350430"/>
            <a:ext cx="1360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wareejiyaha 2</a:t>
            </a:r>
            <a:endParaRPr sz="1800">
              <a:solidFill>
                <a:schemeClr val="dk1"/>
              </a:solidFill>
              <a:latin typeface="Lexend"/>
              <a:ea typeface="Lexend"/>
              <a:cs typeface="Lexend"/>
              <a:sym typeface="Lexend"/>
            </a:endParaRPr>
          </a:p>
        </p:txBody>
      </p:sp>
      <p:sp>
        <p:nvSpPr>
          <p:cNvPr id="889" name="Google Shape;889;p69"/>
          <p:cNvSpPr/>
          <p:nvPr/>
        </p:nvSpPr>
        <p:spPr>
          <a:xfrm>
            <a:off x="2840525" y="2879810"/>
            <a:ext cx="277200" cy="277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90" name="Google Shape;890;p69"/>
          <p:cNvCxnSpPr>
            <a:stCxn id="889" idx="7"/>
          </p:cNvCxnSpPr>
          <p:nvPr/>
        </p:nvCxnSpPr>
        <p:spPr>
          <a:xfrm flipH="1" rot="10800000">
            <a:off x="3077130" y="2228605"/>
            <a:ext cx="1175100" cy="691800"/>
          </a:xfrm>
          <a:prstGeom prst="straightConnector1">
            <a:avLst/>
          </a:prstGeom>
          <a:noFill/>
          <a:ln cap="flat" cmpd="sng" w="28575">
            <a:solidFill>
              <a:schemeClr val="dk1"/>
            </a:solidFill>
            <a:prstDash val="solid"/>
            <a:round/>
            <a:headEnd len="med" w="med" type="none"/>
            <a:tailEnd len="med" w="med" type="none"/>
          </a:ln>
        </p:spPr>
      </p:cxnSp>
      <p:cxnSp>
        <p:nvCxnSpPr>
          <p:cNvPr id="891" name="Google Shape;891;p69"/>
          <p:cNvCxnSpPr/>
          <p:nvPr/>
        </p:nvCxnSpPr>
        <p:spPr>
          <a:xfrm>
            <a:off x="3077130" y="3113629"/>
            <a:ext cx="1175100" cy="691800"/>
          </a:xfrm>
          <a:prstGeom prst="straightConnector1">
            <a:avLst/>
          </a:prstGeom>
          <a:noFill/>
          <a:ln cap="flat" cmpd="sng" w="28575">
            <a:solidFill>
              <a:schemeClr val="dk1"/>
            </a:solidFill>
            <a:prstDash val="solid"/>
            <a:round/>
            <a:headEnd len="med" w="med" type="none"/>
            <a:tailEnd len="med" w="med" type="none"/>
          </a:ln>
        </p:spPr>
      </p:cxnSp>
      <p:sp>
        <p:nvSpPr>
          <p:cNvPr id="892" name="Google Shape;892;p69"/>
          <p:cNvSpPr txBox="1"/>
          <p:nvPr/>
        </p:nvSpPr>
        <p:spPr>
          <a:xfrm>
            <a:off x="4293415" y="2078975"/>
            <a:ext cx="225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893" name="Google Shape;893;p69"/>
          <p:cNvSpPr txBox="1"/>
          <p:nvPr/>
        </p:nvSpPr>
        <p:spPr>
          <a:xfrm>
            <a:off x="4293415" y="3655200"/>
            <a:ext cx="225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grpSp>
        <p:nvGrpSpPr>
          <p:cNvPr id="894" name="Google Shape;894;p69"/>
          <p:cNvGrpSpPr/>
          <p:nvPr/>
        </p:nvGrpSpPr>
        <p:grpSpPr>
          <a:xfrm>
            <a:off x="4560530" y="1572430"/>
            <a:ext cx="1400985" cy="583601"/>
            <a:chOff x="4865330" y="1572430"/>
            <a:chExt cx="1400985" cy="583601"/>
          </a:xfrm>
        </p:grpSpPr>
        <p:cxnSp>
          <p:nvCxnSpPr>
            <p:cNvPr id="895" name="Google Shape;895;p69"/>
            <p:cNvCxnSpPr/>
            <p:nvPr/>
          </p:nvCxnSpPr>
          <p:spPr>
            <a:xfrm flipH="1" rot="10800000">
              <a:off x="4865330" y="1713531"/>
              <a:ext cx="1175100" cy="442500"/>
            </a:xfrm>
            <a:prstGeom prst="straightConnector1">
              <a:avLst/>
            </a:prstGeom>
            <a:noFill/>
            <a:ln cap="flat" cmpd="sng" w="28575">
              <a:solidFill>
                <a:schemeClr val="dk1"/>
              </a:solidFill>
              <a:prstDash val="solid"/>
              <a:round/>
              <a:headEnd len="med" w="med" type="none"/>
              <a:tailEnd len="med" w="med" type="none"/>
            </a:ln>
          </p:spPr>
        </p:cxnSp>
        <p:sp>
          <p:nvSpPr>
            <p:cNvPr id="896" name="Google Shape;896;p69"/>
            <p:cNvSpPr txBox="1"/>
            <p:nvPr/>
          </p:nvSpPr>
          <p:spPr>
            <a:xfrm>
              <a:off x="6040415" y="1572430"/>
              <a:ext cx="225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grpSp>
      <p:grpSp>
        <p:nvGrpSpPr>
          <p:cNvPr id="897" name="Google Shape;897;p69"/>
          <p:cNvGrpSpPr/>
          <p:nvPr/>
        </p:nvGrpSpPr>
        <p:grpSpPr>
          <a:xfrm>
            <a:off x="4560525" y="2079255"/>
            <a:ext cx="1400990" cy="277200"/>
            <a:chOff x="4865325" y="1926855"/>
            <a:chExt cx="1400990" cy="277200"/>
          </a:xfrm>
        </p:grpSpPr>
        <p:cxnSp>
          <p:nvCxnSpPr>
            <p:cNvPr id="898" name="Google Shape;898;p69"/>
            <p:cNvCxnSpPr/>
            <p:nvPr/>
          </p:nvCxnSpPr>
          <p:spPr>
            <a:xfrm>
              <a:off x="4865325" y="2065440"/>
              <a:ext cx="1181700" cy="0"/>
            </a:xfrm>
            <a:prstGeom prst="straightConnector1">
              <a:avLst/>
            </a:prstGeom>
            <a:noFill/>
            <a:ln cap="flat" cmpd="sng" w="28575">
              <a:solidFill>
                <a:schemeClr val="dk1"/>
              </a:solidFill>
              <a:prstDash val="solid"/>
              <a:round/>
              <a:headEnd len="med" w="med" type="none"/>
              <a:tailEnd len="med" w="med" type="none"/>
            </a:ln>
          </p:spPr>
        </p:cxnSp>
        <p:sp>
          <p:nvSpPr>
            <p:cNvPr id="899" name="Google Shape;899;p69"/>
            <p:cNvSpPr txBox="1"/>
            <p:nvPr/>
          </p:nvSpPr>
          <p:spPr>
            <a:xfrm>
              <a:off x="6040415" y="1926855"/>
              <a:ext cx="225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grpSp>
      <p:grpSp>
        <p:nvGrpSpPr>
          <p:cNvPr id="900" name="Google Shape;900;p69"/>
          <p:cNvGrpSpPr/>
          <p:nvPr/>
        </p:nvGrpSpPr>
        <p:grpSpPr>
          <a:xfrm>
            <a:off x="4560530" y="2279655"/>
            <a:ext cx="1400985" cy="574806"/>
            <a:chOff x="4865330" y="2127255"/>
            <a:chExt cx="1400985" cy="574806"/>
          </a:xfrm>
        </p:grpSpPr>
        <p:cxnSp>
          <p:nvCxnSpPr>
            <p:cNvPr id="901" name="Google Shape;901;p69"/>
            <p:cNvCxnSpPr/>
            <p:nvPr/>
          </p:nvCxnSpPr>
          <p:spPr>
            <a:xfrm>
              <a:off x="4865330" y="2127255"/>
              <a:ext cx="1175100" cy="442500"/>
            </a:xfrm>
            <a:prstGeom prst="straightConnector1">
              <a:avLst/>
            </a:prstGeom>
            <a:noFill/>
            <a:ln cap="flat" cmpd="sng" w="28575">
              <a:solidFill>
                <a:schemeClr val="dk1"/>
              </a:solidFill>
              <a:prstDash val="solid"/>
              <a:round/>
              <a:headEnd len="med" w="med" type="none"/>
              <a:tailEnd len="med" w="med" type="none"/>
            </a:ln>
          </p:spPr>
        </p:cxnSp>
        <p:sp>
          <p:nvSpPr>
            <p:cNvPr id="902" name="Google Shape;902;p69"/>
            <p:cNvSpPr txBox="1"/>
            <p:nvPr/>
          </p:nvSpPr>
          <p:spPr>
            <a:xfrm>
              <a:off x="6040415" y="2424862"/>
              <a:ext cx="225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grpSp>
      <p:grpSp>
        <p:nvGrpSpPr>
          <p:cNvPr id="903" name="Google Shape;903;p69"/>
          <p:cNvGrpSpPr/>
          <p:nvPr/>
        </p:nvGrpSpPr>
        <p:grpSpPr>
          <a:xfrm>
            <a:off x="4560530" y="3152792"/>
            <a:ext cx="1400985" cy="583601"/>
            <a:chOff x="4865330" y="1572430"/>
            <a:chExt cx="1400985" cy="583601"/>
          </a:xfrm>
        </p:grpSpPr>
        <p:cxnSp>
          <p:nvCxnSpPr>
            <p:cNvPr id="904" name="Google Shape;904;p69"/>
            <p:cNvCxnSpPr/>
            <p:nvPr/>
          </p:nvCxnSpPr>
          <p:spPr>
            <a:xfrm flipH="1" rot="10800000">
              <a:off x="4865330" y="1713531"/>
              <a:ext cx="1175100" cy="442500"/>
            </a:xfrm>
            <a:prstGeom prst="straightConnector1">
              <a:avLst/>
            </a:prstGeom>
            <a:noFill/>
            <a:ln cap="flat" cmpd="sng" w="28575">
              <a:solidFill>
                <a:schemeClr val="dk1"/>
              </a:solidFill>
              <a:prstDash val="solid"/>
              <a:round/>
              <a:headEnd len="med" w="med" type="none"/>
              <a:tailEnd len="med" w="med" type="none"/>
            </a:ln>
          </p:spPr>
        </p:cxnSp>
        <p:sp>
          <p:nvSpPr>
            <p:cNvPr id="905" name="Google Shape;905;p69"/>
            <p:cNvSpPr txBox="1"/>
            <p:nvPr/>
          </p:nvSpPr>
          <p:spPr>
            <a:xfrm>
              <a:off x="6040415" y="1572430"/>
              <a:ext cx="225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grpSp>
      <p:grpSp>
        <p:nvGrpSpPr>
          <p:cNvPr id="906" name="Google Shape;906;p69"/>
          <p:cNvGrpSpPr/>
          <p:nvPr/>
        </p:nvGrpSpPr>
        <p:grpSpPr>
          <a:xfrm>
            <a:off x="4560525" y="3659617"/>
            <a:ext cx="1400990" cy="277200"/>
            <a:chOff x="4865325" y="1926855"/>
            <a:chExt cx="1400990" cy="277200"/>
          </a:xfrm>
        </p:grpSpPr>
        <p:cxnSp>
          <p:nvCxnSpPr>
            <p:cNvPr id="907" name="Google Shape;907;p69"/>
            <p:cNvCxnSpPr/>
            <p:nvPr/>
          </p:nvCxnSpPr>
          <p:spPr>
            <a:xfrm>
              <a:off x="4865325" y="2065440"/>
              <a:ext cx="1181700" cy="0"/>
            </a:xfrm>
            <a:prstGeom prst="straightConnector1">
              <a:avLst/>
            </a:prstGeom>
            <a:noFill/>
            <a:ln cap="flat" cmpd="sng" w="28575">
              <a:solidFill>
                <a:schemeClr val="dk1"/>
              </a:solidFill>
              <a:prstDash val="solid"/>
              <a:round/>
              <a:headEnd len="med" w="med" type="none"/>
              <a:tailEnd len="med" w="med" type="none"/>
            </a:ln>
          </p:spPr>
        </p:cxnSp>
        <p:sp>
          <p:nvSpPr>
            <p:cNvPr id="908" name="Google Shape;908;p69"/>
            <p:cNvSpPr txBox="1"/>
            <p:nvPr/>
          </p:nvSpPr>
          <p:spPr>
            <a:xfrm>
              <a:off x="6040415" y="1926855"/>
              <a:ext cx="225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grpSp>
      <p:grpSp>
        <p:nvGrpSpPr>
          <p:cNvPr id="909" name="Google Shape;909;p69"/>
          <p:cNvGrpSpPr/>
          <p:nvPr/>
        </p:nvGrpSpPr>
        <p:grpSpPr>
          <a:xfrm>
            <a:off x="4560530" y="3860018"/>
            <a:ext cx="1400985" cy="574806"/>
            <a:chOff x="4865330" y="2127255"/>
            <a:chExt cx="1400985" cy="574806"/>
          </a:xfrm>
        </p:grpSpPr>
        <p:cxnSp>
          <p:nvCxnSpPr>
            <p:cNvPr id="910" name="Google Shape;910;p69"/>
            <p:cNvCxnSpPr/>
            <p:nvPr/>
          </p:nvCxnSpPr>
          <p:spPr>
            <a:xfrm>
              <a:off x="4865330" y="2127255"/>
              <a:ext cx="1175100" cy="442500"/>
            </a:xfrm>
            <a:prstGeom prst="straightConnector1">
              <a:avLst/>
            </a:prstGeom>
            <a:noFill/>
            <a:ln cap="flat" cmpd="sng" w="28575">
              <a:solidFill>
                <a:schemeClr val="dk1"/>
              </a:solidFill>
              <a:prstDash val="solid"/>
              <a:round/>
              <a:headEnd len="med" w="med" type="none"/>
              <a:tailEnd len="med" w="med" type="none"/>
            </a:ln>
          </p:spPr>
        </p:cxnSp>
        <p:sp>
          <p:nvSpPr>
            <p:cNvPr id="911" name="Google Shape;911;p69"/>
            <p:cNvSpPr txBox="1"/>
            <p:nvPr/>
          </p:nvSpPr>
          <p:spPr>
            <a:xfrm>
              <a:off x="6040415" y="2424862"/>
              <a:ext cx="225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grpSp>
      <p:grpSp>
        <p:nvGrpSpPr>
          <p:cNvPr id="912" name="Google Shape;912;p69"/>
          <p:cNvGrpSpPr/>
          <p:nvPr/>
        </p:nvGrpSpPr>
        <p:grpSpPr>
          <a:xfrm>
            <a:off x="2865025" y="1342950"/>
            <a:ext cx="1866300" cy="2810975"/>
            <a:chOff x="3169825" y="1342950"/>
            <a:chExt cx="1866300" cy="2810975"/>
          </a:xfrm>
        </p:grpSpPr>
        <p:sp>
          <p:nvSpPr>
            <p:cNvPr id="913" name="Google Shape;913;p69"/>
            <p:cNvSpPr/>
            <p:nvPr/>
          </p:nvSpPr>
          <p:spPr>
            <a:xfrm>
              <a:off x="3381925" y="1882925"/>
              <a:ext cx="1442100" cy="2271000"/>
            </a:xfrm>
            <a:prstGeom prst="roundRect">
              <a:avLst>
                <a:gd fmla="val 16667" name="adj"/>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14" name="Google Shape;914;p69"/>
            <p:cNvSpPr txBox="1"/>
            <p:nvPr/>
          </p:nvSpPr>
          <p:spPr>
            <a:xfrm>
              <a:off x="3169825" y="1342950"/>
              <a:ext cx="1866300" cy="554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natiijooyinka wareejiyaha 1</a:t>
              </a:r>
              <a:endParaRPr sz="1800">
                <a:solidFill>
                  <a:schemeClr val="dk1"/>
                </a:solidFill>
                <a:latin typeface="Lexend"/>
                <a:ea typeface="Lexend"/>
                <a:cs typeface="Lexend"/>
                <a:sym typeface="Lexend"/>
              </a:endParaRPr>
            </a:p>
          </p:txBody>
        </p:sp>
      </p:grpSp>
      <p:grpSp>
        <p:nvGrpSpPr>
          <p:cNvPr id="915" name="Google Shape;915;p69"/>
          <p:cNvGrpSpPr/>
          <p:nvPr/>
        </p:nvGrpSpPr>
        <p:grpSpPr>
          <a:xfrm>
            <a:off x="4327875" y="971163"/>
            <a:ext cx="1866300" cy="3525388"/>
            <a:chOff x="4632675" y="971163"/>
            <a:chExt cx="1866300" cy="3525388"/>
          </a:xfrm>
        </p:grpSpPr>
        <p:sp>
          <p:nvSpPr>
            <p:cNvPr id="916" name="Google Shape;916;p69"/>
            <p:cNvSpPr/>
            <p:nvPr/>
          </p:nvSpPr>
          <p:spPr>
            <a:xfrm>
              <a:off x="4844775" y="1540350"/>
              <a:ext cx="1442100" cy="2956200"/>
            </a:xfrm>
            <a:prstGeom prst="roundRect">
              <a:avLst>
                <a:gd fmla="val 14358" name="adj"/>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17" name="Google Shape;917;p69"/>
            <p:cNvSpPr txBox="1"/>
            <p:nvPr/>
          </p:nvSpPr>
          <p:spPr>
            <a:xfrm>
              <a:off x="4632675" y="971163"/>
              <a:ext cx="1866300" cy="554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natiijooyinka wareejiyaha 2</a:t>
              </a:r>
              <a:endParaRPr sz="1800">
                <a:solidFill>
                  <a:schemeClr val="dk1"/>
                </a:solidFill>
                <a:latin typeface="Lexend"/>
                <a:ea typeface="Lexend"/>
                <a:cs typeface="Lexend"/>
                <a:sym typeface="Lexend"/>
              </a:endParaRPr>
            </a:p>
          </p:txBody>
        </p:sp>
      </p:grpSp>
      <p:grpSp>
        <p:nvGrpSpPr>
          <p:cNvPr id="918" name="Google Shape;918;p69"/>
          <p:cNvGrpSpPr/>
          <p:nvPr/>
        </p:nvGrpSpPr>
        <p:grpSpPr>
          <a:xfrm>
            <a:off x="4539975" y="1541900"/>
            <a:ext cx="3894850" cy="1349700"/>
            <a:chOff x="4844775" y="1541900"/>
            <a:chExt cx="3894850" cy="1349700"/>
          </a:xfrm>
        </p:grpSpPr>
        <p:sp>
          <p:nvSpPr>
            <p:cNvPr id="919" name="Google Shape;919;p69"/>
            <p:cNvSpPr txBox="1"/>
            <p:nvPr/>
          </p:nvSpPr>
          <p:spPr>
            <a:xfrm>
              <a:off x="6307525" y="1802200"/>
              <a:ext cx="2432100" cy="831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natiijooyinka wareejiyaha 2 ka dib markii wareejiyaha 1 ku soo degay A</a:t>
              </a:r>
              <a:endParaRPr sz="1800">
                <a:solidFill>
                  <a:schemeClr val="dk1"/>
                </a:solidFill>
                <a:latin typeface="Lexend"/>
                <a:ea typeface="Lexend"/>
                <a:cs typeface="Lexend"/>
                <a:sym typeface="Lexend"/>
              </a:endParaRPr>
            </a:p>
          </p:txBody>
        </p:sp>
        <p:sp>
          <p:nvSpPr>
            <p:cNvPr id="920" name="Google Shape;920;p69"/>
            <p:cNvSpPr/>
            <p:nvPr/>
          </p:nvSpPr>
          <p:spPr>
            <a:xfrm>
              <a:off x="4844775" y="1541900"/>
              <a:ext cx="1442100" cy="1349700"/>
            </a:xfrm>
            <a:prstGeom prst="roundRect">
              <a:avLst>
                <a:gd fmla="val 15257" name="adj"/>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921" name="Google Shape;921;p69"/>
          <p:cNvGrpSpPr/>
          <p:nvPr/>
        </p:nvGrpSpPr>
        <p:grpSpPr>
          <a:xfrm>
            <a:off x="4539975" y="3146703"/>
            <a:ext cx="3975250" cy="1349700"/>
            <a:chOff x="4844775" y="1541900"/>
            <a:chExt cx="3975250" cy="1349700"/>
          </a:xfrm>
        </p:grpSpPr>
        <p:sp>
          <p:nvSpPr>
            <p:cNvPr id="922" name="Google Shape;922;p69"/>
            <p:cNvSpPr txBox="1"/>
            <p:nvPr/>
          </p:nvSpPr>
          <p:spPr>
            <a:xfrm>
              <a:off x="6307525" y="1802200"/>
              <a:ext cx="2512500" cy="831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natiijooyinka wareejiyaha 2 ka dib markii wareejiyaha 1 ku soo degay B</a:t>
              </a:r>
              <a:endParaRPr sz="1800">
                <a:solidFill>
                  <a:schemeClr val="dk1"/>
                </a:solidFill>
                <a:latin typeface="Lexend"/>
                <a:ea typeface="Lexend"/>
                <a:cs typeface="Lexend"/>
                <a:sym typeface="Lexend"/>
              </a:endParaRPr>
            </a:p>
          </p:txBody>
        </p:sp>
        <p:sp>
          <p:nvSpPr>
            <p:cNvPr id="923" name="Google Shape;923;p69"/>
            <p:cNvSpPr/>
            <p:nvPr/>
          </p:nvSpPr>
          <p:spPr>
            <a:xfrm>
              <a:off x="4844775" y="1541900"/>
              <a:ext cx="1442100" cy="1349700"/>
            </a:xfrm>
            <a:prstGeom prst="roundRect">
              <a:avLst>
                <a:gd fmla="val 15257" name="adj"/>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1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1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7" name="Shape 927"/>
        <p:cNvGrpSpPr/>
        <p:nvPr/>
      </p:nvGrpSpPr>
      <p:grpSpPr>
        <a:xfrm>
          <a:off x="0" y="0"/>
          <a:ext cx="0" cy="0"/>
          <a:chOff x="0" y="0"/>
          <a:chExt cx="0" cy="0"/>
        </a:xfrm>
      </p:grpSpPr>
      <p:sp>
        <p:nvSpPr>
          <p:cNvPr id="928" name="Google Shape;928;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Geedaha natiijada ee tijaabooyinka laba-heer ah</a:t>
            </a:r>
            <a:endParaRPr/>
          </a:p>
        </p:txBody>
      </p:sp>
      <p:sp>
        <p:nvSpPr>
          <p:cNvPr id="929" name="Google Shape;929;p70"/>
          <p:cNvSpPr/>
          <p:nvPr/>
        </p:nvSpPr>
        <p:spPr>
          <a:xfrm>
            <a:off x="389852" y="2847186"/>
            <a:ext cx="1390200" cy="13902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30" name="Google Shape;930;p70"/>
          <p:cNvSpPr/>
          <p:nvPr/>
        </p:nvSpPr>
        <p:spPr>
          <a:xfrm rot="7199955">
            <a:off x="401915" y="2859288"/>
            <a:ext cx="1366231" cy="1366231"/>
          </a:xfrm>
          <a:prstGeom prst="pie">
            <a:avLst>
              <a:gd fmla="val 9034165"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31" name="Google Shape;931;p70"/>
          <p:cNvSpPr/>
          <p:nvPr/>
        </p:nvSpPr>
        <p:spPr>
          <a:xfrm rot="-7212126">
            <a:off x="401942" y="2859284"/>
            <a:ext cx="1366261" cy="1366261"/>
          </a:xfrm>
          <a:prstGeom prst="pie">
            <a:avLst>
              <a:gd fmla="val 9034165"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32" name="Google Shape;932;p70"/>
          <p:cNvSpPr/>
          <p:nvPr/>
        </p:nvSpPr>
        <p:spPr>
          <a:xfrm>
            <a:off x="402047" y="2859432"/>
            <a:ext cx="1366200" cy="1366200"/>
          </a:xfrm>
          <a:prstGeom prst="pie">
            <a:avLst>
              <a:gd fmla="val 9034165" name="adj1"/>
              <a:gd fmla="val 16225322"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33" name="Google Shape;933;p70"/>
          <p:cNvSpPr txBox="1"/>
          <p:nvPr/>
        </p:nvSpPr>
        <p:spPr>
          <a:xfrm>
            <a:off x="1236973" y="3182223"/>
            <a:ext cx="516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934" name="Google Shape;934;p70"/>
          <p:cNvSpPr txBox="1"/>
          <p:nvPr/>
        </p:nvSpPr>
        <p:spPr>
          <a:xfrm>
            <a:off x="987098" y="3681973"/>
            <a:ext cx="516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935" name="Google Shape;935;p70"/>
          <p:cNvSpPr txBox="1"/>
          <p:nvPr/>
        </p:nvSpPr>
        <p:spPr>
          <a:xfrm>
            <a:off x="612285" y="3182223"/>
            <a:ext cx="516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grpSp>
        <p:nvGrpSpPr>
          <p:cNvPr id="936" name="Google Shape;936;p70"/>
          <p:cNvGrpSpPr/>
          <p:nvPr/>
        </p:nvGrpSpPr>
        <p:grpSpPr>
          <a:xfrm>
            <a:off x="1045125" y="2916673"/>
            <a:ext cx="76979" cy="669745"/>
            <a:chOff x="996050" y="213293"/>
            <a:chExt cx="93900" cy="909732"/>
          </a:xfrm>
        </p:grpSpPr>
        <p:cxnSp>
          <p:nvCxnSpPr>
            <p:cNvPr id="937" name="Google Shape;937;p70"/>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938" name="Google Shape;938;p70"/>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939" name="Google Shape;939;p70"/>
          <p:cNvSpPr/>
          <p:nvPr/>
        </p:nvSpPr>
        <p:spPr>
          <a:xfrm>
            <a:off x="392534" y="774381"/>
            <a:ext cx="1390200" cy="13902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40" name="Google Shape;940;p70"/>
          <p:cNvSpPr/>
          <p:nvPr/>
        </p:nvSpPr>
        <p:spPr>
          <a:xfrm flipH="1">
            <a:off x="404573" y="786482"/>
            <a:ext cx="1366200" cy="13662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41" name="Google Shape;941;p70"/>
          <p:cNvSpPr/>
          <p:nvPr/>
        </p:nvSpPr>
        <p:spPr>
          <a:xfrm>
            <a:off x="404635" y="786482"/>
            <a:ext cx="1366200" cy="13662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42" name="Google Shape;942;p70"/>
          <p:cNvSpPr txBox="1"/>
          <p:nvPr/>
        </p:nvSpPr>
        <p:spPr>
          <a:xfrm>
            <a:off x="640585" y="1296825"/>
            <a:ext cx="468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943" name="Google Shape;943;p70"/>
          <p:cNvSpPr txBox="1"/>
          <p:nvPr/>
        </p:nvSpPr>
        <p:spPr>
          <a:xfrm>
            <a:off x="1302124" y="1296825"/>
            <a:ext cx="516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grpSp>
        <p:nvGrpSpPr>
          <p:cNvPr id="944" name="Google Shape;944;p70"/>
          <p:cNvGrpSpPr/>
          <p:nvPr/>
        </p:nvGrpSpPr>
        <p:grpSpPr>
          <a:xfrm>
            <a:off x="1047808" y="850276"/>
            <a:ext cx="76979" cy="669745"/>
            <a:chOff x="996050" y="213293"/>
            <a:chExt cx="93900" cy="909732"/>
          </a:xfrm>
        </p:grpSpPr>
        <p:cxnSp>
          <p:nvCxnSpPr>
            <p:cNvPr id="945" name="Google Shape;945;p70"/>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946" name="Google Shape;946;p70"/>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947" name="Google Shape;947;p70"/>
          <p:cNvSpPr txBox="1"/>
          <p:nvPr/>
        </p:nvSpPr>
        <p:spPr>
          <a:xfrm>
            <a:off x="425225" y="2277625"/>
            <a:ext cx="1360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wareejiyaha 1</a:t>
            </a:r>
            <a:endParaRPr sz="1800">
              <a:solidFill>
                <a:schemeClr val="dk1"/>
              </a:solidFill>
              <a:latin typeface="Lexend"/>
              <a:ea typeface="Lexend"/>
              <a:cs typeface="Lexend"/>
              <a:sym typeface="Lexend"/>
            </a:endParaRPr>
          </a:p>
        </p:txBody>
      </p:sp>
      <p:sp>
        <p:nvSpPr>
          <p:cNvPr id="948" name="Google Shape;948;p70"/>
          <p:cNvSpPr txBox="1"/>
          <p:nvPr/>
        </p:nvSpPr>
        <p:spPr>
          <a:xfrm>
            <a:off x="425230" y="4350430"/>
            <a:ext cx="1360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wareejiyaha 2</a:t>
            </a:r>
            <a:endParaRPr sz="1800">
              <a:solidFill>
                <a:schemeClr val="dk1"/>
              </a:solidFill>
              <a:latin typeface="Lexend"/>
              <a:ea typeface="Lexend"/>
              <a:cs typeface="Lexend"/>
              <a:sym typeface="Lexend"/>
            </a:endParaRPr>
          </a:p>
        </p:txBody>
      </p:sp>
      <p:sp>
        <p:nvSpPr>
          <p:cNvPr id="949" name="Google Shape;949;p70"/>
          <p:cNvSpPr/>
          <p:nvPr/>
        </p:nvSpPr>
        <p:spPr>
          <a:xfrm>
            <a:off x="2840525" y="2879810"/>
            <a:ext cx="277200" cy="277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950" name="Google Shape;950;p70"/>
          <p:cNvCxnSpPr>
            <a:stCxn id="949" idx="7"/>
          </p:cNvCxnSpPr>
          <p:nvPr/>
        </p:nvCxnSpPr>
        <p:spPr>
          <a:xfrm flipH="1" rot="10800000">
            <a:off x="3077130" y="2228605"/>
            <a:ext cx="1175100" cy="691800"/>
          </a:xfrm>
          <a:prstGeom prst="straightConnector1">
            <a:avLst/>
          </a:prstGeom>
          <a:noFill/>
          <a:ln cap="flat" cmpd="sng" w="28575">
            <a:solidFill>
              <a:schemeClr val="dk1"/>
            </a:solidFill>
            <a:prstDash val="solid"/>
            <a:round/>
            <a:headEnd len="med" w="med" type="none"/>
            <a:tailEnd len="med" w="med" type="none"/>
          </a:ln>
        </p:spPr>
      </p:cxnSp>
      <p:cxnSp>
        <p:nvCxnSpPr>
          <p:cNvPr id="951" name="Google Shape;951;p70"/>
          <p:cNvCxnSpPr/>
          <p:nvPr/>
        </p:nvCxnSpPr>
        <p:spPr>
          <a:xfrm>
            <a:off x="3077130" y="3113629"/>
            <a:ext cx="1175100" cy="691800"/>
          </a:xfrm>
          <a:prstGeom prst="straightConnector1">
            <a:avLst/>
          </a:prstGeom>
          <a:noFill/>
          <a:ln cap="flat" cmpd="sng" w="28575">
            <a:solidFill>
              <a:schemeClr val="dk1"/>
            </a:solidFill>
            <a:prstDash val="solid"/>
            <a:round/>
            <a:headEnd len="med" w="med" type="none"/>
            <a:tailEnd len="med" w="med" type="none"/>
          </a:ln>
        </p:spPr>
      </p:cxnSp>
      <p:sp>
        <p:nvSpPr>
          <p:cNvPr id="952" name="Google Shape;952;p70"/>
          <p:cNvSpPr txBox="1"/>
          <p:nvPr/>
        </p:nvSpPr>
        <p:spPr>
          <a:xfrm>
            <a:off x="4293415" y="2078975"/>
            <a:ext cx="225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953" name="Google Shape;953;p70"/>
          <p:cNvSpPr txBox="1"/>
          <p:nvPr/>
        </p:nvSpPr>
        <p:spPr>
          <a:xfrm>
            <a:off x="4293415" y="3655200"/>
            <a:ext cx="225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grpSp>
        <p:nvGrpSpPr>
          <p:cNvPr id="954" name="Google Shape;954;p70"/>
          <p:cNvGrpSpPr/>
          <p:nvPr/>
        </p:nvGrpSpPr>
        <p:grpSpPr>
          <a:xfrm>
            <a:off x="4560530" y="1572430"/>
            <a:ext cx="1400985" cy="583601"/>
            <a:chOff x="4865330" y="1572430"/>
            <a:chExt cx="1400985" cy="583601"/>
          </a:xfrm>
        </p:grpSpPr>
        <p:cxnSp>
          <p:nvCxnSpPr>
            <p:cNvPr id="955" name="Google Shape;955;p70"/>
            <p:cNvCxnSpPr/>
            <p:nvPr/>
          </p:nvCxnSpPr>
          <p:spPr>
            <a:xfrm flipH="1" rot="10800000">
              <a:off x="4865330" y="1713531"/>
              <a:ext cx="1175100" cy="442500"/>
            </a:xfrm>
            <a:prstGeom prst="straightConnector1">
              <a:avLst/>
            </a:prstGeom>
            <a:noFill/>
            <a:ln cap="flat" cmpd="sng" w="28575">
              <a:solidFill>
                <a:schemeClr val="dk1"/>
              </a:solidFill>
              <a:prstDash val="solid"/>
              <a:round/>
              <a:headEnd len="med" w="med" type="none"/>
              <a:tailEnd len="med" w="med" type="none"/>
            </a:ln>
          </p:spPr>
        </p:cxnSp>
        <p:sp>
          <p:nvSpPr>
            <p:cNvPr id="956" name="Google Shape;956;p70"/>
            <p:cNvSpPr txBox="1"/>
            <p:nvPr/>
          </p:nvSpPr>
          <p:spPr>
            <a:xfrm>
              <a:off x="6040415" y="1572430"/>
              <a:ext cx="225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3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grpSp>
      <p:grpSp>
        <p:nvGrpSpPr>
          <p:cNvPr id="957" name="Google Shape;957;p70"/>
          <p:cNvGrpSpPr/>
          <p:nvPr/>
        </p:nvGrpSpPr>
        <p:grpSpPr>
          <a:xfrm>
            <a:off x="4560525" y="2079255"/>
            <a:ext cx="1400990" cy="277200"/>
            <a:chOff x="4865325" y="1926855"/>
            <a:chExt cx="1400990" cy="277200"/>
          </a:xfrm>
        </p:grpSpPr>
        <p:cxnSp>
          <p:nvCxnSpPr>
            <p:cNvPr id="958" name="Google Shape;958;p70"/>
            <p:cNvCxnSpPr/>
            <p:nvPr/>
          </p:nvCxnSpPr>
          <p:spPr>
            <a:xfrm>
              <a:off x="4865325" y="2065440"/>
              <a:ext cx="1181700" cy="0"/>
            </a:xfrm>
            <a:prstGeom prst="straightConnector1">
              <a:avLst/>
            </a:prstGeom>
            <a:noFill/>
            <a:ln cap="flat" cmpd="sng" w="28575">
              <a:solidFill>
                <a:schemeClr val="dk1"/>
              </a:solidFill>
              <a:prstDash val="solid"/>
              <a:round/>
              <a:headEnd len="med" w="med" type="none"/>
              <a:tailEnd len="med" w="med" type="none"/>
            </a:ln>
          </p:spPr>
        </p:cxnSp>
        <p:sp>
          <p:nvSpPr>
            <p:cNvPr id="959" name="Google Shape;959;p70"/>
            <p:cNvSpPr txBox="1"/>
            <p:nvPr/>
          </p:nvSpPr>
          <p:spPr>
            <a:xfrm>
              <a:off x="6040415" y="1926855"/>
              <a:ext cx="225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3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grpSp>
      <p:grpSp>
        <p:nvGrpSpPr>
          <p:cNvPr id="960" name="Google Shape;960;p70"/>
          <p:cNvGrpSpPr/>
          <p:nvPr/>
        </p:nvGrpSpPr>
        <p:grpSpPr>
          <a:xfrm>
            <a:off x="4560530" y="2279655"/>
            <a:ext cx="1400985" cy="574806"/>
            <a:chOff x="4865330" y="2127255"/>
            <a:chExt cx="1400985" cy="574806"/>
          </a:xfrm>
        </p:grpSpPr>
        <p:cxnSp>
          <p:nvCxnSpPr>
            <p:cNvPr id="961" name="Google Shape;961;p70"/>
            <p:cNvCxnSpPr/>
            <p:nvPr/>
          </p:nvCxnSpPr>
          <p:spPr>
            <a:xfrm>
              <a:off x="4865330" y="2127255"/>
              <a:ext cx="1175100" cy="442500"/>
            </a:xfrm>
            <a:prstGeom prst="straightConnector1">
              <a:avLst/>
            </a:prstGeom>
            <a:noFill/>
            <a:ln cap="flat" cmpd="sng" w="28575">
              <a:solidFill>
                <a:schemeClr val="dk1"/>
              </a:solidFill>
              <a:prstDash val="solid"/>
              <a:round/>
              <a:headEnd len="med" w="med" type="none"/>
              <a:tailEnd len="med" w="med" type="none"/>
            </a:ln>
          </p:spPr>
        </p:cxnSp>
        <p:sp>
          <p:nvSpPr>
            <p:cNvPr id="962" name="Google Shape;962;p70"/>
            <p:cNvSpPr txBox="1"/>
            <p:nvPr/>
          </p:nvSpPr>
          <p:spPr>
            <a:xfrm>
              <a:off x="6040415" y="2424862"/>
              <a:ext cx="225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3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grpSp>
      <p:grpSp>
        <p:nvGrpSpPr>
          <p:cNvPr id="963" name="Google Shape;963;p70"/>
          <p:cNvGrpSpPr/>
          <p:nvPr/>
        </p:nvGrpSpPr>
        <p:grpSpPr>
          <a:xfrm>
            <a:off x="4560530" y="3152792"/>
            <a:ext cx="1400985" cy="583601"/>
            <a:chOff x="4865330" y="1572430"/>
            <a:chExt cx="1400985" cy="583601"/>
          </a:xfrm>
        </p:grpSpPr>
        <p:cxnSp>
          <p:nvCxnSpPr>
            <p:cNvPr id="964" name="Google Shape;964;p70"/>
            <p:cNvCxnSpPr/>
            <p:nvPr/>
          </p:nvCxnSpPr>
          <p:spPr>
            <a:xfrm flipH="1" rot="10800000">
              <a:off x="4865330" y="1713531"/>
              <a:ext cx="1175100" cy="442500"/>
            </a:xfrm>
            <a:prstGeom prst="straightConnector1">
              <a:avLst/>
            </a:prstGeom>
            <a:noFill/>
            <a:ln cap="flat" cmpd="sng" w="28575">
              <a:solidFill>
                <a:schemeClr val="dk1"/>
              </a:solidFill>
              <a:prstDash val="solid"/>
              <a:round/>
              <a:headEnd len="med" w="med" type="none"/>
              <a:tailEnd len="med" w="med" type="none"/>
            </a:ln>
          </p:spPr>
        </p:cxnSp>
        <p:sp>
          <p:nvSpPr>
            <p:cNvPr id="965" name="Google Shape;965;p70"/>
            <p:cNvSpPr txBox="1"/>
            <p:nvPr/>
          </p:nvSpPr>
          <p:spPr>
            <a:xfrm>
              <a:off x="6040415" y="1572430"/>
              <a:ext cx="225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3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grpSp>
      <p:grpSp>
        <p:nvGrpSpPr>
          <p:cNvPr id="966" name="Google Shape;966;p70"/>
          <p:cNvGrpSpPr/>
          <p:nvPr/>
        </p:nvGrpSpPr>
        <p:grpSpPr>
          <a:xfrm>
            <a:off x="4560525" y="3659617"/>
            <a:ext cx="1400990" cy="277200"/>
            <a:chOff x="4865325" y="1926855"/>
            <a:chExt cx="1400990" cy="277200"/>
          </a:xfrm>
        </p:grpSpPr>
        <p:cxnSp>
          <p:nvCxnSpPr>
            <p:cNvPr id="967" name="Google Shape;967;p70"/>
            <p:cNvCxnSpPr/>
            <p:nvPr/>
          </p:nvCxnSpPr>
          <p:spPr>
            <a:xfrm>
              <a:off x="4865325" y="2065440"/>
              <a:ext cx="1181700" cy="0"/>
            </a:xfrm>
            <a:prstGeom prst="straightConnector1">
              <a:avLst/>
            </a:prstGeom>
            <a:noFill/>
            <a:ln cap="flat" cmpd="sng" w="28575">
              <a:solidFill>
                <a:schemeClr val="dk1"/>
              </a:solidFill>
              <a:prstDash val="solid"/>
              <a:round/>
              <a:headEnd len="med" w="med" type="none"/>
              <a:tailEnd len="med" w="med" type="none"/>
            </a:ln>
          </p:spPr>
        </p:cxnSp>
        <p:sp>
          <p:nvSpPr>
            <p:cNvPr id="968" name="Google Shape;968;p70"/>
            <p:cNvSpPr txBox="1"/>
            <p:nvPr/>
          </p:nvSpPr>
          <p:spPr>
            <a:xfrm>
              <a:off x="6040415" y="1926855"/>
              <a:ext cx="225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3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grpSp>
      <p:grpSp>
        <p:nvGrpSpPr>
          <p:cNvPr id="969" name="Google Shape;969;p70"/>
          <p:cNvGrpSpPr/>
          <p:nvPr/>
        </p:nvGrpSpPr>
        <p:grpSpPr>
          <a:xfrm>
            <a:off x="4560530" y="3860018"/>
            <a:ext cx="1400985" cy="574806"/>
            <a:chOff x="4865330" y="2127255"/>
            <a:chExt cx="1400985" cy="574806"/>
          </a:xfrm>
        </p:grpSpPr>
        <p:cxnSp>
          <p:nvCxnSpPr>
            <p:cNvPr id="970" name="Google Shape;970;p70"/>
            <p:cNvCxnSpPr/>
            <p:nvPr/>
          </p:nvCxnSpPr>
          <p:spPr>
            <a:xfrm>
              <a:off x="4865330" y="2127255"/>
              <a:ext cx="1175100" cy="442500"/>
            </a:xfrm>
            <a:prstGeom prst="straightConnector1">
              <a:avLst/>
            </a:prstGeom>
            <a:noFill/>
            <a:ln cap="flat" cmpd="sng" w="28575">
              <a:solidFill>
                <a:schemeClr val="dk1"/>
              </a:solidFill>
              <a:prstDash val="solid"/>
              <a:round/>
              <a:headEnd len="med" w="med" type="none"/>
              <a:tailEnd len="med" w="med" type="none"/>
            </a:ln>
          </p:spPr>
        </p:cxnSp>
        <p:sp>
          <p:nvSpPr>
            <p:cNvPr id="971" name="Google Shape;971;p70"/>
            <p:cNvSpPr txBox="1"/>
            <p:nvPr/>
          </p:nvSpPr>
          <p:spPr>
            <a:xfrm>
              <a:off x="6040415" y="2424862"/>
              <a:ext cx="225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3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grpSp>
      <p:pic>
        <p:nvPicPr>
          <p:cNvPr id="972" name="Google Shape;972;p70"/>
          <p:cNvPicPr preferRelativeResize="0"/>
          <p:nvPr/>
        </p:nvPicPr>
        <p:blipFill>
          <a:blip r:embed="rId7">
            <a:alphaModFix/>
          </a:blip>
          <a:stretch>
            <a:fillRect/>
          </a:stretch>
        </p:blipFill>
        <p:spPr>
          <a:xfrm flipH="1">
            <a:off x="8184295" y="2165875"/>
            <a:ext cx="598139" cy="747975"/>
          </a:xfrm>
          <a:prstGeom prst="rect">
            <a:avLst/>
          </a:prstGeom>
          <a:noFill/>
          <a:ln>
            <a:noFill/>
          </a:ln>
        </p:spPr>
      </p:pic>
      <p:grpSp>
        <p:nvGrpSpPr>
          <p:cNvPr id="973" name="Google Shape;973;p70"/>
          <p:cNvGrpSpPr/>
          <p:nvPr/>
        </p:nvGrpSpPr>
        <p:grpSpPr>
          <a:xfrm>
            <a:off x="6256777" y="920634"/>
            <a:ext cx="2180716" cy="1390217"/>
            <a:chOff x="4153889" y="738782"/>
            <a:chExt cx="2492247" cy="1450863"/>
          </a:xfrm>
        </p:grpSpPr>
        <p:pic>
          <p:nvPicPr>
            <p:cNvPr id="974" name="Google Shape;974;p70"/>
            <p:cNvPicPr preferRelativeResize="0"/>
            <p:nvPr/>
          </p:nvPicPr>
          <p:blipFill rotWithShape="1">
            <a:blip r:embed="rId4">
              <a:alphaModFix/>
            </a:blip>
            <a:srcRect b="43690" l="0" r="57905" t="0"/>
            <a:stretch/>
          </p:blipFill>
          <p:spPr>
            <a:xfrm>
              <a:off x="4153889" y="738782"/>
              <a:ext cx="2492247" cy="1450863"/>
            </a:xfrm>
            <a:prstGeom prst="rect">
              <a:avLst/>
            </a:prstGeom>
            <a:noFill/>
            <a:ln>
              <a:noFill/>
            </a:ln>
          </p:spPr>
        </p:pic>
        <p:sp>
          <p:nvSpPr>
            <p:cNvPr id="975" name="Google Shape;975;p70"/>
            <p:cNvSpPr txBox="1"/>
            <p:nvPr/>
          </p:nvSpPr>
          <p:spPr>
            <a:xfrm>
              <a:off x="4215422" y="758448"/>
              <a:ext cx="2257800" cy="1156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300">
                  <a:solidFill>
                    <a:schemeClr val="dk1"/>
                  </a:solidFill>
                  <a:latin typeface="Lexend"/>
                  <a:ea typeface="Lexend"/>
                  <a:cs typeface="Lexend"/>
                  <a:sym typeface="Lexend"/>
                </a:rPr>
                <a:t>Tani waa qaab dhismeed qurux badan oo muujinaya xaalado kala duwan.</a:t>
              </a:r>
              <a:endParaRPr sz="1800">
                <a:solidFill>
                  <a:schemeClr val="dk1"/>
                </a:solidFill>
                <a:latin typeface="Lexend"/>
                <a:ea typeface="Lexend"/>
                <a:cs typeface="Lexend"/>
                <a:sym typeface="Lexend"/>
              </a:endParaRPr>
            </a:p>
          </p:txBody>
        </p:sp>
      </p:grpSp>
      <p:grpSp>
        <p:nvGrpSpPr>
          <p:cNvPr id="976" name="Google Shape;976;p70"/>
          <p:cNvGrpSpPr/>
          <p:nvPr/>
        </p:nvGrpSpPr>
        <p:grpSpPr>
          <a:xfrm flipH="1" rot="10800000">
            <a:off x="6374935" y="2808725"/>
            <a:ext cx="2063086" cy="1403370"/>
            <a:chOff x="4153875" y="738775"/>
            <a:chExt cx="2492252" cy="1695301"/>
          </a:xfrm>
        </p:grpSpPr>
        <p:pic>
          <p:nvPicPr>
            <p:cNvPr id="977" name="Google Shape;977;p70"/>
            <p:cNvPicPr preferRelativeResize="0"/>
            <p:nvPr/>
          </p:nvPicPr>
          <p:blipFill rotWithShape="1">
            <a:blip r:embed="rId4">
              <a:alphaModFix/>
            </a:blip>
            <a:srcRect b="43690" l="0" r="57905" t="0"/>
            <a:stretch/>
          </p:blipFill>
          <p:spPr>
            <a:xfrm>
              <a:off x="4153875" y="738775"/>
              <a:ext cx="2492252" cy="1695301"/>
            </a:xfrm>
            <a:prstGeom prst="rect">
              <a:avLst/>
            </a:prstGeom>
            <a:noFill/>
            <a:ln>
              <a:noFill/>
            </a:ln>
          </p:spPr>
        </p:pic>
        <p:sp>
          <p:nvSpPr>
            <p:cNvPr id="978" name="Google Shape;978;p70"/>
            <p:cNvSpPr txBox="1"/>
            <p:nvPr/>
          </p:nvSpPr>
          <p:spPr>
            <a:xfrm rot="10800000">
              <a:off x="4215422" y="777605"/>
              <a:ext cx="2257800" cy="13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300">
                  <a:solidFill>
                    <a:schemeClr val="dk1"/>
                  </a:solidFill>
                  <a:latin typeface="Lexend"/>
                  <a:ea typeface="Lexend"/>
                  <a:cs typeface="Lexend"/>
                  <a:sym typeface="Lexend"/>
                </a:rPr>
                <a:t>Laakiin halkee ayay ka muuqataa natiijooyinka tijaabada oo dhan?</a:t>
              </a:r>
              <a:endParaRPr sz="1800">
                <a:solidFill>
                  <a:schemeClr val="dk1"/>
                </a:solidFill>
                <a:latin typeface="Lexend"/>
                <a:ea typeface="Lexend"/>
                <a:cs typeface="Lexend"/>
                <a:sym typeface="Lexend"/>
              </a:endParaRPr>
            </a:p>
          </p:txBody>
        </p:sp>
      </p:grpSp>
      <p:sp>
        <p:nvSpPr>
          <p:cNvPr id="979" name="Google Shape;979;p70"/>
          <p:cNvSpPr txBox="1"/>
          <p:nvPr/>
        </p:nvSpPr>
        <p:spPr>
          <a:xfrm>
            <a:off x="8304872" y="2920400"/>
            <a:ext cx="516600" cy="277200"/>
          </a:xfrm>
          <a:prstGeom prst="rect">
            <a:avLst/>
          </a:prstGeom>
          <a:noFill/>
          <a:ln>
            <a:noFill/>
          </a:ln>
        </p:spPr>
        <p:txBody>
          <a:bodyPr anchorCtr="0" anchor="t" bIns="0" lIns="0" spcFirstLastPara="1" rIns="0" wrap="non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Nuur</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3" name="Shape 983"/>
        <p:cNvGrpSpPr/>
        <p:nvPr/>
      </p:nvGrpSpPr>
      <p:grpSpPr>
        <a:xfrm>
          <a:off x="0" y="0"/>
          <a:ext cx="0" cy="0"/>
          <a:chOff x="0" y="0"/>
          <a:chExt cx="0" cy="0"/>
        </a:xfrm>
      </p:grpSpPr>
      <p:sp>
        <p:nvSpPr>
          <p:cNvPr id="984" name="Google Shape;984;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Geedaha natiijada (Natiijada trees) ee tijaabooyinka laba-heerka ah</a:t>
            </a:r>
            <a:endParaRPr/>
          </a:p>
        </p:txBody>
      </p:sp>
      <p:sp>
        <p:nvSpPr>
          <p:cNvPr id="985" name="Google Shape;985;p71"/>
          <p:cNvSpPr/>
          <p:nvPr/>
        </p:nvSpPr>
        <p:spPr>
          <a:xfrm>
            <a:off x="389852" y="2847186"/>
            <a:ext cx="1390200" cy="13902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86" name="Google Shape;986;p71"/>
          <p:cNvSpPr/>
          <p:nvPr/>
        </p:nvSpPr>
        <p:spPr>
          <a:xfrm rot="7199955">
            <a:off x="401915" y="2859288"/>
            <a:ext cx="1366231" cy="1366231"/>
          </a:xfrm>
          <a:prstGeom prst="pie">
            <a:avLst>
              <a:gd fmla="val 9034165"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87" name="Google Shape;987;p71"/>
          <p:cNvSpPr/>
          <p:nvPr/>
        </p:nvSpPr>
        <p:spPr>
          <a:xfrm rot="-7212126">
            <a:off x="401942" y="2859284"/>
            <a:ext cx="1366261" cy="1366261"/>
          </a:xfrm>
          <a:prstGeom prst="pie">
            <a:avLst>
              <a:gd fmla="val 9034165"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88" name="Google Shape;988;p71"/>
          <p:cNvSpPr/>
          <p:nvPr/>
        </p:nvSpPr>
        <p:spPr>
          <a:xfrm>
            <a:off x="402047" y="2859432"/>
            <a:ext cx="1366200" cy="1366200"/>
          </a:xfrm>
          <a:prstGeom prst="pie">
            <a:avLst>
              <a:gd fmla="val 9034165" name="adj1"/>
              <a:gd fmla="val 16225322"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89" name="Google Shape;989;p71"/>
          <p:cNvSpPr txBox="1"/>
          <p:nvPr/>
        </p:nvSpPr>
        <p:spPr>
          <a:xfrm>
            <a:off x="1236973" y="3182223"/>
            <a:ext cx="516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990" name="Google Shape;990;p71"/>
          <p:cNvSpPr txBox="1"/>
          <p:nvPr/>
        </p:nvSpPr>
        <p:spPr>
          <a:xfrm>
            <a:off x="987098" y="3681973"/>
            <a:ext cx="516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991" name="Google Shape;991;p71"/>
          <p:cNvSpPr txBox="1"/>
          <p:nvPr/>
        </p:nvSpPr>
        <p:spPr>
          <a:xfrm>
            <a:off x="612285" y="3182223"/>
            <a:ext cx="516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grpSp>
        <p:nvGrpSpPr>
          <p:cNvPr id="992" name="Google Shape;992;p71"/>
          <p:cNvGrpSpPr/>
          <p:nvPr/>
        </p:nvGrpSpPr>
        <p:grpSpPr>
          <a:xfrm>
            <a:off x="1045125" y="2916673"/>
            <a:ext cx="76979" cy="669745"/>
            <a:chOff x="996050" y="213293"/>
            <a:chExt cx="93900" cy="909732"/>
          </a:xfrm>
        </p:grpSpPr>
        <p:cxnSp>
          <p:nvCxnSpPr>
            <p:cNvPr id="993" name="Google Shape;993;p71"/>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994" name="Google Shape;994;p71"/>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995" name="Google Shape;995;p71"/>
          <p:cNvSpPr/>
          <p:nvPr/>
        </p:nvSpPr>
        <p:spPr>
          <a:xfrm>
            <a:off x="392534" y="774381"/>
            <a:ext cx="1390200" cy="13902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96" name="Google Shape;996;p71"/>
          <p:cNvSpPr/>
          <p:nvPr/>
        </p:nvSpPr>
        <p:spPr>
          <a:xfrm flipH="1">
            <a:off x="404573" y="786482"/>
            <a:ext cx="1366200" cy="13662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97" name="Google Shape;997;p71"/>
          <p:cNvSpPr/>
          <p:nvPr/>
        </p:nvSpPr>
        <p:spPr>
          <a:xfrm>
            <a:off x="404635" y="786482"/>
            <a:ext cx="1366200" cy="13662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98" name="Google Shape;998;p71"/>
          <p:cNvSpPr txBox="1"/>
          <p:nvPr/>
        </p:nvSpPr>
        <p:spPr>
          <a:xfrm>
            <a:off x="640585" y="1296825"/>
            <a:ext cx="468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999" name="Google Shape;999;p71"/>
          <p:cNvSpPr txBox="1"/>
          <p:nvPr/>
        </p:nvSpPr>
        <p:spPr>
          <a:xfrm>
            <a:off x="1302124" y="1296825"/>
            <a:ext cx="516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grpSp>
        <p:nvGrpSpPr>
          <p:cNvPr id="1000" name="Google Shape;1000;p71"/>
          <p:cNvGrpSpPr/>
          <p:nvPr/>
        </p:nvGrpSpPr>
        <p:grpSpPr>
          <a:xfrm>
            <a:off x="1047808" y="850276"/>
            <a:ext cx="76979" cy="669745"/>
            <a:chOff x="996050" y="213293"/>
            <a:chExt cx="93900" cy="909732"/>
          </a:xfrm>
        </p:grpSpPr>
        <p:cxnSp>
          <p:nvCxnSpPr>
            <p:cNvPr id="1001" name="Google Shape;1001;p71"/>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002" name="Google Shape;1002;p71"/>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003" name="Google Shape;1003;p71"/>
          <p:cNvSpPr txBox="1"/>
          <p:nvPr/>
        </p:nvSpPr>
        <p:spPr>
          <a:xfrm>
            <a:off x="425225" y="2277625"/>
            <a:ext cx="1360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wareejiyaha 1 (spinner 1)</a:t>
            </a:r>
            <a:endParaRPr sz="1800">
              <a:solidFill>
                <a:schemeClr val="dk1"/>
              </a:solidFill>
              <a:latin typeface="Lexend"/>
              <a:ea typeface="Lexend"/>
              <a:cs typeface="Lexend"/>
              <a:sym typeface="Lexend"/>
            </a:endParaRPr>
          </a:p>
        </p:txBody>
      </p:sp>
      <p:sp>
        <p:nvSpPr>
          <p:cNvPr id="1004" name="Google Shape;1004;p71"/>
          <p:cNvSpPr txBox="1"/>
          <p:nvPr/>
        </p:nvSpPr>
        <p:spPr>
          <a:xfrm>
            <a:off x="425230" y="4350430"/>
            <a:ext cx="1360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wareejiyaha 2 (spinner 2)</a:t>
            </a:r>
            <a:endParaRPr sz="1800">
              <a:solidFill>
                <a:schemeClr val="dk1"/>
              </a:solidFill>
              <a:latin typeface="Lexend"/>
              <a:ea typeface="Lexend"/>
              <a:cs typeface="Lexend"/>
              <a:sym typeface="Lexend"/>
            </a:endParaRPr>
          </a:p>
        </p:txBody>
      </p:sp>
      <p:sp>
        <p:nvSpPr>
          <p:cNvPr id="1005" name="Google Shape;1005;p71"/>
          <p:cNvSpPr/>
          <p:nvPr/>
        </p:nvSpPr>
        <p:spPr>
          <a:xfrm>
            <a:off x="2840525" y="2879810"/>
            <a:ext cx="277200" cy="277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006" name="Google Shape;1006;p71"/>
          <p:cNvCxnSpPr>
            <a:stCxn id="1005" idx="7"/>
          </p:cNvCxnSpPr>
          <p:nvPr/>
        </p:nvCxnSpPr>
        <p:spPr>
          <a:xfrm flipH="1" rot="10800000">
            <a:off x="3077130" y="2228605"/>
            <a:ext cx="1175100" cy="691800"/>
          </a:xfrm>
          <a:prstGeom prst="straightConnector1">
            <a:avLst/>
          </a:prstGeom>
          <a:noFill/>
          <a:ln cap="flat" cmpd="sng" w="28575">
            <a:solidFill>
              <a:schemeClr val="dk1"/>
            </a:solidFill>
            <a:prstDash val="solid"/>
            <a:round/>
            <a:headEnd len="med" w="med" type="none"/>
            <a:tailEnd len="med" w="med" type="none"/>
          </a:ln>
        </p:spPr>
      </p:cxnSp>
      <p:cxnSp>
        <p:nvCxnSpPr>
          <p:cNvPr id="1007" name="Google Shape;1007;p71"/>
          <p:cNvCxnSpPr/>
          <p:nvPr/>
        </p:nvCxnSpPr>
        <p:spPr>
          <a:xfrm>
            <a:off x="3077130" y="3113629"/>
            <a:ext cx="1175100" cy="691800"/>
          </a:xfrm>
          <a:prstGeom prst="straightConnector1">
            <a:avLst/>
          </a:prstGeom>
          <a:noFill/>
          <a:ln cap="flat" cmpd="sng" w="28575">
            <a:solidFill>
              <a:schemeClr val="dk1"/>
            </a:solidFill>
            <a:prstDash val="solid"/>
            <a:round/>
            <a:headEnd len="med" w="med" type="none"/>
            <a:tailEnd len="med" w="med" type="none"/>
          </a:ln>
        </p:spPr>
      </p:cxnSp>
      <p:sp>
        <p:nvSpPr>
          <p:cNvPr id="1008" name="Google Shape;1008;p71"/>
          <p:cNvSpPr txBox="1"/>
          <p:nvPr/>
        </p:nvSpPr>
        <p:spPr>
          <a:xfrm>
            <a:off x="4293415" y="2078975"/>
            <a:ext cx="225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009" name="Google Shape;1009;p71"/>
          <p:cNvSpPr txBox="1"/>
          <p:nvPr/>
        </p:nvSpPr>
        <p:spPr>
          <a:xfrm>
            <a:off x="4293415" y="3655200"/>
            <a:ext cx="225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cxnSp>
        <p:nvCxnSpPr>
          <p:cNvPr id="1010" name="Google Shape;1010;p71"/>
          <p:cNvCxnSpPr/>
          <p:nvPr/>
        </p:nvCxnSpPr>
        <p:spPr>
          <a:xfrm flipH="1" rot="10800000">
            <a:off x="4560530" y="1713531"/>
            <a:ext cx="1175100" cy="442500"/>
          </a:xfrm>
          <a:prstGeom prst="straightConnector1">
            <a:avLst/>
          </a:prstGeom>
          <a:noFill/>
          <a:ln cap="flat" cmpd="sng" w="28575">
            <a:solidFill>
              <a:schemeClr val="dk1"/>
            </a:solidFill>
            <a:prstDash val="solid"/>
            <a:round/>
            <a:headEnd len="med" w="med" type="none"/>
            <a:tailEnd len="med" w="med" type="none"/>
          </a:ln>
        </p:spPr>
      </p:cxnSp>
      <p:sp>
        <p:nvSpPr>
          <p:cNvPr id="1011" name="Google Shape;1011;p71"/>
          <p:cNvSpPr txBox="1"/>
          <p:nvPr/>
        </p:nvSpPr>
        <p:spPr>
          <a:xfrm>
            <a:off x="5735615" y="1572430"/>
            <a:ext cx="225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cxnSp>
        <p:nvCxnSpPr>
          <p:cNvPr id="1012" name="Google Shape;1012;p71"/>
          <p:cNvCxnSpPr/>
          <p:nvPr/>
        </p:nvCxnSpPr>
        <p:spPr>
          <a:xfrm>
            <a:off x="4560525" y="2217840"/>
            <a:ext cx="1181700" cy="0"/>
          </a:xfrm>
          <a:prstGeom prst="straightConnector1">
            <a:avLst/>
          </a:prstGeom>
          <a:noFill/>
          <a:ln cap="flat" cmpd="sng" w="28575">
            <a:solidFill>
              <a:schemeClr val="dk1"/>
            </a:solidFill>
            <a:prstDash val="solid"/>
            <a:round/>
            <a:headEnd len="med" w="med" type="none"/>
            <a:tailEnd len="med" w="med" type="none"/>
          </a:ln>
        </p:spPr>
      </p:cxnSp>
      <p:sp>
        <p:nvSpPr>
          <p:cNvPr id="1013" name="Google Shape;1013;p71"/>
          <p:cNvSpPr txBox="1"/>
          <p:nvPr/>
        </p:nvSpPr>
        <p:spPr>
          <a:xfrm>
            <a:off x="5735615" y="2079255"/>
            <a:ext cx="225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cxnSp>
        <p:nvCxnSpPr>
          <p:cNvPr id="1014" name="Google Shape;1014;p71"/>
          <p:cNvCxnSpPr/>
          <p:nvPr/>
        </p:nvCxnSpPr>
        <p:spPr>
          <a:xfrm>
            <a:off x="4560530" y="2279655"/>
            <a:ext cx="1175100" cy="442500"/>
          </a:xfrm>
          <a:prstGeom prst="straightConnector1">
            <a:avLst/>
          </a:prstGeom>
          <a:noFill/>
          <a:ln cap="flat" cmpd="sng" w="28575">
            <a:solidFill>
              <a:schemeClr val="dk1"/>
            </a:solidFill>
            <a:prstDash val="solid"/>
            <a:round/>
            <a:headEnd len="med" w="med" type="none"/>
            <a:tailEnd len="med" w="med" type="none"/>
          </a:ln>
        </p:spPr>
      </p:cxnSp>
      <p:sp>
        <p:nvSpPr>
          <p:cNvPr id="1015" name="Google Shape;1015;p71"/>
          <p:cNvSpPr txBox="1"/>
          <p:nvPr/>
        </p:nvSpPr>
        <p:spPr>
          <a:xfrm>
            <a:off x="5735615" y="2577262"/>
            <a:ext cx="225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cxnSp>
        <p:nvCxnSpPr>
          <p:cNvPr id="1016" name="Google Shape;1016;p71"/>
          <p:cNvCxnSpPr/>
          <p:nvPr/>
        </p:nvCxnSpPr>
        <p:spPr>
          <a:xfrm flipH="1" rot="10800000">
            <a:off x="4560530" y="3293893"/>
            <a:ext cx="1175100" cy="442500"/>
          </a:xfrm>
          <a:prstGeom prst="straightConnector1">
            <a:avLst/>
          </a:prstGeom>
          <a:noFill/>
          <a:ln cap="flat" cmpd="sng" w="28575">
            <a:solidFill>
              <a:schemeClr val="dk1"/>
            </a:solidFill>
            <a:prstDash val="solid"/>
            <a:round/>
            <a:headEnd len="med" w="med" type="none"/>
            <a:tailEnd len="med" w="med" type="none"/>
          </a:ln>
        </p:spPr>
      </p:cxnSp>
      <p:sp>
        <p:nvSpPr>
          <p:cNvPr id="1017" name="Google Shape;1017;p71"/>
          <p:cNvSpPr txBox="1"/>
          <p:nvPr/>
        </p:nvSpPr>
        <p:spPr>
          <a:xfrm>
            <a:off x="5735615" y="3152792"/>
            <a:ext cx="225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cxnSp>
        <p:nvCxnSpPr>
          <p:cNvPr id="1018" name="Google Shape;1018;p71"/>
          <p:cNvCxnSpPr/>
          <p:nvPr/>
        </p:nvCxnSpPr>
        <p:spPr>
          <a:xfrm>
            <a:off x="4560525" y="3798203"/>
            <a:ext cx="1181700" cy="0"/>
          </a:xfrm>
          <a:prstGeom prst="straightConnector1">
            <a:avLst/>
          </a:prstGeom>
          <a:noFill/>
          <a:ln cap="flat" cmpd="sng" w="28575">
            <a:solidFill>
              <a:schemeClr val="dk1"/>
            </a:solidFill>
            <a:prstDash val="solid"/>
            <a:round/>
            <a:headEnd len="med" w="med" type="none"/>
            <a:tailEnd len="med" w="med" type="none"/>
          </a:ln>
        </p:spPr>
      </p:cxnSp>
      <p:sp>
        <p:nvSpPr>
          <p:cNvPr id="1019" name="Google Shape;1019;p71"/>
          <p:cNvSpPr txBox="1"/>
          <p:nvPr/>
        </p:nvSpPr>
        <p:spPr>
          <a:xfrm>
            <a:off x="5735615" y="3659617"/>
            <a:ext cx="225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sp>
        <p:nvSpPr>
          <p:cNvPr id="1020" name="Google Shape;1020;p71"/>
          <p:cNvSpPr txBox="1"/>
          <p:nvPr/>
        </p:nvSpPr>
        <p:spPr>
          <a:xfrm>
            <a:off x="2103725" y="664625"/>
            <a:ext cx="67164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Haddii aan marno waddo kasta oo suurtagal ah, waxaan arki doonnaa dhammaan natiijooyinka suurtagalka ah ee tijaabadan.</a:t>
            </a:r>
            <a:endParaRPr sz="1800">
              <a:solidFill>
                <a:schemeClr val="dk1"/>
              </a:solidFill>
              <a:latin typeface="Lexend"/>
              <a:ea typeface="Lexend"/>
              <a:cs typeface="Lexend"/>
              <a:sym typeface="Lexend"/>
            </a:endParaRPr>
          </a:p>
        </p:txBody>
      </p:sp>
      <p:cxnSp>
        <p:nvCxnSpPr>
          <p:cNvPr id="1021" name="Google Shape;1021;p71"/>
          <p:cNvCxnSpPr/>
          <p:nvPr/>
        </p:nvCxnSpPr>
        <p:spPr>
          <a:xfrm>
            <a:off x="4560530" y="3860018"/>
            <a:ext cx="1175100" cy="442500"/>
          </a:xfrm>
          <a:prstGeom prst="straightConnector1">
            <a:avLst/>
          </a:prstGeom>
          <a:noFill/>
          <a:ln cap="flat" cmpd="sng" w="28575">
            <a:solidFill>
              <a:schemeClr val="dk1"/>
            </a:solidFill>
            <a:prstDash val="solid"/>
            <a:round/>
            <a:headEnd len="med" w="med" type="none"/>
            <a:tailEnd len="med" w="med" type="none"/>
          </a:ln>
        </p:spPr>
      </p:cxnSp>
      <p:sp>
        <p:nvSpPr>
          <p:cNvPr id="1022" name="Google Shape;1022;p71"/>
          <p:cNvSpPr txBox="1"/>
          <p:nvPr/>
        </p:nvSpPr>
        <p:spPr>
          <a:xfrm>
            <a:off x="5735615" y="4157624"/>
            <a:ext cx="225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sp>
        <p:nvSpPr>
          <p:cNvPr id="1023" name="Google Shape;1023;p71"/>
          <p:cNvSpPr txBox="1"/>
          <p:nvPr/>
        </p:nvSpPr>
        <p:spPr>
          <a:xfrm>
            <a:off x="6617400" y="1572425"/>
            <a:ext cx="2259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024" name="Google Shape;1024;p71"/>
          <p:cNvSpPr txBox="1"/>
          <p:nvPr/>
        </p:nvSpPr>
        <p:spPr>
          <a:xfrm>
            <a:off x="6388800" y="1256975"/>
            <a:ext cx="1265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natiijooyin</a:t>
            </a:r>
            <a:endParaRPr sz="1800">
              <a:solidFill>
                <a:schemeClr val="dk1"/>
              </a:solidFill>
              <a:latin typeface="Lexend"/>
              <a:ea typeface="Lexend"/>
              <a:cs typeface="Lexend"/>
              <a:sym typeface="Lexend"/>
            </a:endParaRPr>
          </a:p>
        </p:txBody>
      </p:sp>
      <p:cxnSp>
        <p:nvCxnSpPr>
          <p:cNvPr id="1025" name="Google Shape;1025;p71"/>
          <p:cNvCxnSpPr/>
          <p:nvPr/>
        </p:nvCxnSpPr>
        <p:spPr>
          <a:xfrm flipH="1" rot="10800000">
            <a:off x="3077130" y="2228781"/>
            <a:ext cx="1175100" cy="691800"/>
          </a:xfrm>
          <a:prstGeom prst="straightConnector1">
            <a:avLst/>
          </a:prstGeom>
          <a:noFill/>
          <a:ln cap="flat" cmpd="sng" w="76200">
            <a:solidFill>
              <a:schemeClr val="accent3"/>
            </a:solidFill>
            <a:prstDash val="dash"/>
            <a:round/>
            <a:headEnd len="med" w="med" type="none"/>
            <a:tailEnd len="med" w="med" type="none"/>
          </a:ln>
        </p:spPr>
      </p:cxnSp>
      <p:cxnSp>
        <p:nvCxnSpPr>
          <p:cNvPr id="1026" name="Google Shape;1026;p71"/>
          <p:cNvCxnSpPr/>
          <p:nvPr/>
        </p:nvCxnSpPr>
        <p:spPr>
          <a:xfrm flipH="1" rot="10800000">
            <a:off x="4560530" y="1713707"/>
            <a:ext cx="1175100" cy="442500"/>
          </a:xfrm>
          <a:prstGeom prst="straightConnector1">
            <a:avLst/>
          </a:prstGeom>
          <a:noFill/>
          <a:ln cap="flat" cmpd="sng" w="76200">
            <a:solidFill>
              <a:schemeClr val="accent3"/>
            </a:solidFill>
            <a:prstDash val="dash"/>
            <a:round/>
            <a:headEnd len="med" w="med" type="none"/>
            <a:tailEnd len="med" w="med" type="none"/>
          </a:ln>
        </p:spPr>
      </p:cxnSp>
      <p:cxnSp>
        <p:nvCxnSpPr>
          <p:cNvPr id="1027" name="Google Shape;1027;p71"/>
          <p:cNvCxnSpPr/>
          <p:nvPr/>
        </p:nvCxnSpPr>
        <p:spPr>
          <a:xfrm>
            <a:off x="4560525" y="2218017"/>
            <a:ext cx="1181700" cy="0"/>
          </a:xfrm>
          <a:prstGeom prst="straightConnector1">
            <a:avLst/>
          </a:prstGeom>
          <a:noFill/>
          <a:ln cap="flat" cmpd="sng" w="76200">
            <a:solidFill>
              <a:schemeClr val="accent3"/>
            </a:solidFill>
            <a:prstDash val="dash"/>
            <a:round/>
            <a:headEnd len="med" w="med" type="none"/>
            <a:tailEnd len="med" w="med" type="none"/>
          </a:ln>
        </p:spPr>
      </p:cxnSp>
      <p:cxnSp>
        <p:nvCxnSpPr>
          <p:cNvPr id="1028" name="Google Shape;1028;p71"/>
          <p:cNvCxnSpPr/>
          <p:nvPr/>
        </p:nvCxnSpPr>
        <p:spPr>
          <a:xfrm>
            <a:off x="4560530" y="2279832"/>
            <a:ext cx="1175100" cy="442500"/>
          </a:xfrm>
          <a:prstGeom prst="straightConnector1">
            <a:avLst/>
          </a:prstGeom>
          <a:noFill/>
          <a:ln cap="flat" cmpd="sng" w="76200">
            <a:solidFill>
              <a:schemeClr val="accent3"/>
            </a:solidFill>
            <a:prstDash val="dash"/>
            <a:round/>
            <a:headEnd len="med" w="med" type="none"/>
            <a:tailEnd len="med" w="med" type="none"/>
          </a:ln>
        </p:spPr>
      </p:cxnSp>
      <p:sp>
        <p:nvSpPr>
          <p:cNvPr id="1029" name="Google Shape;1029;p71"/>
          <p:cNvSpPr txBox="1"/>
          <p:nvPr/>
        </p:nvSpPr>
        <p:spPr>
          <a:xfrm>
            <a:off x="6843300" y="1572425"/>
            <a:ext cx="2259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030" name="Google Shape;1030;p71"/>
          <p:cNvSpPr txBox="1"/>
          <p:nvPr/>
        </p:nvSpPr>
        <p:spPr>
          <a:xfrm>
            <a:off x="6617400" y="2078975"/>
            <a:ext cx="2259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031" name="Google Shape;1031;p71"/>
          <p:cNvSpPr txBox="1"/>
          <p:nvPr/>
        </p:nvSpPr>
        <p:spPr>
          <a:xfrm>
            <a:off x="6843300" y="2078975"/>
            <a:ext cx="2259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sp>
        <p:nvSpPr>
          <p:cNvPr id="1032" name="Google Shape;1032;p71"/>
          <p:cNvSpPr txBox="1"/>
          <p:nvPr/>
        </p:nvSpPr>
        <p:spPr>
          <a:xfrm>
            <a:off x="6617400" y="2585525"/>
            <a:ext cx="2259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033" name="Google Shape;1033;p71"/>
          <p:cNvSpPr txBox="1"/>
          <p:nvPr/>
        </p:nvSpPr>
        <p:spPr>
          <a:xfrm>
            <a:off x="6843300" y="2585525"/>
            <a:ext cx="2259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grpSp>
        <p:nvGrpSpPr>
          <p:cNvPr id="1034" name="Google Shape;1034;p71"/>
          <p:cNvGrpSpPr/>
          <p:nvPr/>
        </p:nvGrpSpPr>
        <p:grpSpPr>
          <a:xfrm>
            <a:off x="3077130" y="3113805"/>
            <a:ext cx="2658500" cy="691800"/>
            <a:chOff x="3077130" y="3113805"/>
            <a:chExt cx="2658500" cy="691800"/>
          </a:xfrm>
        </p:grpSpPr>
        <p:cxnSp>
          <p:nvCxnSpPr>
            <p:cNvPr id="1035" name="Google Shape;1035;p71"/>
            <p:cNvCxnSpPr/>
            <p:nvPr/>
          </p:nvCxnSpPr>
          <p:spPr>
            <a:xfrm>
              <a:off x="3077130" y="3113805"/>
              <a:ext cx="1175100" cy="691800"/>
            </a:xfrm>
            <a:prstGeom prst="straightConnector1">
              <a:avLst/>
            </a:prstGeom>
            <a:noFill/>
            <a:ln cap="flat" cmpd="sng" w="76200">
              <a:solidFill>
                <a:schemeClr val="accent3"/>
              </a:solidFill>
              <a:prstDash val="dash"/>
              <a:round/>
              <a:headEnd len="med" w="med" type="none"/>
              <a:tailEnd len="med" w="med" type="none"/>
            </a:ln>
          </p:spPr>
        </p:cxnSp>
        <p:cxnSp>
          <p:nvCxnSpPr>
            <p:cNvPr id="1036" name="Google Shape;1036;p71"/>
            <p:cNvCxnSpPr/>
            <p:nvPr/>
          </p:nvCxnSpPr>
          <p:spPr>
            <a:xfrm flipH="1" rot="10800000">
              <a:off x="4560530" y="3294070"/>
              <a:ext cx="1175100" cy="442500"/>
            </a:xfrm>
            <a:prstGeom prst="straightConnector1">
              <a:avLst/>
            </a:prstGeom>
            <a:noFill/>
            <a:ln cap="flat" cmpd="sng" w="76200">
              <a:solidFill>
                <a:schemeClr val="accent3"/>
              </a:solidFill>
              <a:prstDash val="dash"/>
              <a:round/>
              <a:headEnd len="med" w="med" type="none"/>
              <a:tailEnd len="med" w="med" type="none"/>
            </a:ln>
          </p:spPr>
        </p:cxnSp>
      </p:grpSp>
      <p:grpSp>
        <p:nvGrpSpPr>
          <p:cNvPr id="1037" name="Google Shape;1037;p71"/>
          <p:cNvGrpSpPr/>
          <p:nvPr/>
        </p:nvGrpSpPr>
        <p:grpSpPr>
          <a:xfrm>
            <a:off x="6617400" y="3148650"/>
            <a:ext cx="451800" cy="277200"/>
            <a:chOff x="6617400" y="3148650"/>
            <a:chExt cx="451800" cy="277200"/>
          </a:xfrm>
        </p:grpSpPr>
        <p:sp>
          <p:nvSpPr>
            <p:cNvPr id="1038" name="Google Shape;1038;p71"/>
            <p:cNvSpPr txBox="1"/>
            <p:nvPr/>
          </p:nvSpPr>
          <p:spPr>
            <a:xfrm>
              <a:off x="6617400" y="3148650"/>
              <a:ext cx="2259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sp>
          <p:nvSpPr>
            <p:cNvPr id="1039" name="Google Shape;1039;p71"/>
            <p:cNvSpPr txBox="1"/>
            <p:nvPr/>
          </p:nvSpPr>
          <p:spPr>
            <a:xfrm>
              <a:off x="6843300" y="3148650"/>
              <a:ext cx="2259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grpSp>
      <p:grpSp>
        <p:nvGrpSpPr>
          <p:cNvPr id="1040" name="Google Shape;1040;p71"/>
          <p:cNvGrpSpPr/>
          <p:nvPr/>
        </p:nvGrpSpPr>
        <p:grpSpPr>
          <a:xfrm>
            <a:off x="6617400" y="3655200"/>
            <a:ext cx="451800" cy="277200"/>
            <a:chOff x="6617400" y="3655200"/>
            <a:chExt cx="451800" cy="277200"/>
          </a:xfrm>
        </p:grpSpPr>
        <p:sp>
          <p:nvSpPr>
            <p:cNvPr id="1041" name="Google Shape;1041;p71"/>
            <p:cNvSpPr txBox="1"/>
            <p:nvPr/>
          </p:nvSpPr>
          <p:spPr>
            <a:xfrm>
              <a:off x="6617400" y="3655200"/>
              <a:ext cx="2259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sp>
          <p:nvSpPr>
            <p:cNvPr id="1042" name="Google Shape;1042;p71"/>
            <p:cNvSpPr txBox="1"/>
            <p:nvPr/>
          </p:nvSpPr>
          <p:spPr>
            <a:xfrm>
              <a:off x="6843300" y="3655200"/>
              <a:ext cx="2259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grpSp>
      <p:grpSp>
        <p:nvGrpSpPr>
          <p:cNvPr id="1043" name="Google Shape;1043;p71"/>
          <p:cNvGrpSpPr/>
          <p:nvPr/>
        </p:nvGrpSpPr>
        <p:grpSpPr>
          <a:xfrm>
            <a:off x="6617400" y="4161750"/>
            <a:ext cx="451800" cy="277200"/>
            <a:chOff x="6617400" y="4161750"/>
            <a:chExt cx="451800" cy="277200"/>
          </a:xfrm>
        </p:grpSpPr>
        <p:sp>
          <p:nvSpPr>
            <p:cNvPr id="1044" name="Google Shape;1044;p71"/>
            <p:cNvSpPr txBox="1"/>
            <p:nvPr/>
          </p:nvSpPr>
          <p:spPr>
            <a:xfrm>
              <a:off x="6617400" y="4161750"/>
              <a:ext cx="2259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sp>
          <p:nvSpPr>
            <p:cNvPr id="1045" name="Google Shape;1045;p71"/>
            <p:cNvSpPr txBox="1"/>
            <p:nvPr/>
          </p:nvSpPr>
          <p:spPr>
            <a:xfrm>
              <a:off x="6843300" y="4161750"/>
              <a:ext cx="2259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grpSp>
      <p:grpSp>
        <p:nvGrpSpPr>
          <p:cNvPr id="1046" name="Google Shape;1046;p71"/>
          <p:cNvGrpSpPr/>
          <p:nvPr/>
        </p:nvGrpSpPr>
        <p:grpSpPr>
          <a:xfrm>
            <a:off x="3077130" y="3113630"/>
            <a:ext cx="2665095" cy="691800"/>
            <a:chOff x="3077130" y="3113630"/>
            <a:chExt cx="2665095" cy="691800"/>
          </a:xfrm>
        </p:grpSpPr>
        <p:cxnSp>
          <p:nvCxnSpPr>
            <p:cNvPr id="1047" name="Google Shape;1047;p71"/>
            <p:cNvCxnSpPr/>
            <p:nvPr/>
          </p:nvCxnSpPr>
          <p:spPr>
            <a:xfrm>
              <a:off x="4560525" y="3798379"/>
              <a:ext cx="1181700" cy="0"/>
            </a:xfrm>
            <a:prstGeom prst="straightConnector1">
              <a:avLst/>
            </a:prstGeom>
            <a:noFill/>
            <a:ln cap="flat" cmpd="sng" w="76200">
              <a:solidFill>
                <a:schemeClr val="accent3"/>
              </a:solidFill>
              <a:prstDash val="dash"/>
              <a:round/>
              <a:headEnd len="med" w="med" type="none"/>
              <a:tailEnd len="med" w="med" type="none"/>
            </a:ln>
          </p:spPr>
        </p:cxnSp>
        <p:cxnSp>
          <p:nvCxnSpPr>
            <p:cNvPr id="1048" name="Google Shape;1048;p71"/>
            <p:cNvCxnSpPr/>
            <p:nvPr/>
          </p:nvCxnSpPr>
          <p:spPr>
            <a:xfrm>
              <a:off x="3077130" y="3113630"/>
              <a:ext cx="1175100" cy="691800"/>
            </a:xfrm>
            <a:prstGeom prst="straightConnector1">
              <a:avLst/>
            </a:prstGeom>
            <a:noFill/>
            <a:ln cap="flat" cmpd="sng" w="76200">
              <a:solidFill>
                <a:schemeClr val="accent3"/>
              </a:solidFill>
              <a:prstDash val="dash"/>
              <a:round/>
              <a:headEnd len="med" w="med" type="none"/>
              <a:tailEnd len="med" w="med" type="none"/>
            </a:ln>
          </p:spPr>
        </p:cxnSp>
      </p:grpSp>
      <p:grpSp>
        <p:nvGrpSpPr>
          <p:cNvPr id="1049" name="Google Shape;1049;p71"/>
          <p:cNvGrpSpPr/>
          <p:nvPr/>
        </p:nvGrpSpPr>
        <p:grpSpPr>
          <a:xfrm>
            <a:off x="3077130" y="3113630"/>
            <a:ext cx="2658500" cy="1189064"/>
            <a:chOff x="3077130" y="3113630"/>
            <a:chExt cx="2658500" cy="1189064"/>
          </a:xfrm>
        </p:grpSpPr>
        <p:cxnSp>
          <p:nvCxnSpPr>
            <p:cNvPr id="1050" name="Google Shape;1050;p71"/>
            <p:cNvCxnSpPr/>
            <p:nvPr/>
          </p:nvCxnSpPr>
          <p:spPr>
            <a:xfrm>
              <a:off x="4560530" y="3860194"/>
              <a:ext cx="1175100" cy="442500"/>
            </a:xfrm>
            <a:prstGeom prst="straightConnector1">
              <a:avLst/>
            </a:prstGeom>
            <a:noFill/>
            <a:ln cap="flat" cmpd="sng" w="76200">
              <a:solidFill>
                <a:schemeClr val="accent3"/>
              </a:solidFill>
              <a:prstDash val="dash"/>
              <a:round/>
              <a:headEnd len="med" w="med" type="none"/>
              <a:tailEnd len="med" w="med" type="none"/>
            </a:ln>
          </p:spPr>
        </p:cxnSp>
        <p:cxnSp>
          <p:nvCxnSpPr>
            <p:cNvPr id="1051" name="Google Shape;1051;p71"/>
            <p:cNvCxnSpPr/>
            <p:nvPr/>
          </p:nvCxnSpPr>
          <p:spPr>
            <a:xfrm>
              <a:off x="3077130" y="3113630"/>
              <a:ext cx="1175100" cy="691800"/>
            </a:xfrm>
            <a:prstGeom prst="straightConnector1">
              <a:avLst/>
            </a:prstGeom>
            <a:noFill/>
            <a:ln cap="flat" cmpd="sng" w="76200">
              <a:solidFill>
                <a:schemeClr val="accent3"/>
              </a:solidFill>
              <a:prstDash val="dash"/>
              <a:round/>
              <a:headEnd len="med" w="med" type="none"/>
              <a:tailEnd len="med" w="med" type="none"/>
            </a:ln>
          </p:spPr>
        </p:cxnSp>
      </p:grpSp>
      <p:sp>
        <p:nvSpPr>
          <p:cNvPr id="1052" name="Google Shape;1052;p71"/>
          <p:cNvSpPr/>
          <p:nvPr/>
        </p:nvSpPr>
        <p:spPr>
          <a:xfrm>
            <a:off x="6442975" y="1569250"/>
            <a:ext cx="800700" cy="2898300"/>
          </a:xfrm>
          <a:prstGeom prst="roundRect">
            <a:avLst>
              <a:gd fmla="val 16667" name="adj"/>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53" name="Google Shape;1053;p71"/>
          <p:cNvSpPr txBox="1"/>
          <p:nvPr/>
        </p:nvSpPr>
        <p:spPr>
          <a:xfrm>
            <a:off x="7300225" y="1865925"/>
            <a:ext cx="1520100" cy="1939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Kani waa meesha muunada (sample space), waxay muujinaysaa dhammaan natiijooyinka suurtagalka ah ee tijaabadan.</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054" name="Google Shape;1054;p71"/>
          <p:cNvSpPr txBox="1"/>
          <p:nvPr/>
        </p:nvSpPr>
        <p:spPr>
          <a:xfrm>
            <a:off x="6442975" y="952175"/>
            <a:ext cx="857100" cy="5541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b="1" lang="en-GB" sz="1100">
                <a:solidFill>
                  <a:schemeClr val="dk1"/>
                </a:solidFill>
                <a:latin typeface="Lexend"/>
                <a:ea typeface="Lexend"/>
                <a:cs typeface="Lexend"/>
                <a:sym typeface="Lexend"/>
              </a:rPr>
              <a:t>meesha muunada (sample space)</a:t>
            </a:r>
            <a:endParaRPr b="1"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2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02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2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02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2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02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3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4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4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2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05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05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8" name="Shape 1058"/>
        <p:cNvGrpSpPr/>
        <p:nvPr/>
      </p:nvGrpSpPr>
      <p:grpSpPr>
        <a:xfrm>
          <a:off x="0" y="0"/>
          <a:ext cx="0" cy="0"/>
          <a:chOff x="0" y="0"/>
          <a:chExt cx="0" cy="0"/>
        </a:xfrm>
      </p:grpSpPr>
      <p:sp>
        <p:nvSpPr>
          <p:cNvPr id="1059" name="Google Shape;1059;p72"/>
          <p:cNvSpPr txBox="1"/>
          <p:nvPr/>
        </p:nvSpPr>
        <p:spPr>
          <a:xfrm>
            <a:off x="6505950" y="2524973"/>
            <a:ext cx="21618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Wareejiyaha 1 wuxuu ku degay B, wareejiyaha 2 wuxuu ku degay lumid (lose)</a:t>
            </a:r>
            <a:endParaRPr sz="1800">
              <a:solidFill>
                <a:schemeClr val="dk1"/>
              </a:solidFill>
              <a:latin typeface="Lexend"/>
              <a:ea typeface="Lexend"/>
              <a:cs typeface="Lexend"/>
              <a:sym typeface="Lexend"/>
            </a:endParaRPr>
          </a:p>
        </p:txBody>
      </p:sp>
      <p:sp>
        <p:nvSpPr>
          <p:cNvPr id="1060" name="Google Shape;1060;p72"/>
          <p:cNvSpPr txBox="1"/>
          <p:nvPr/>
        </p:nvSpPr>
        <p:spPr>
          <a:xfrm>
            <a:off x="3803847" y="3679300"/>
            <a:ext cx="2454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p:txBody>
      </p:sp>
      <p:sp>
        <p:nvSpPr>
          <p:cNvPr id="1061" name="Google Shape;1061;p72"/>
          <p:cNvSpPr txBox="1"/>
          <p:nvPr/>
        </p:nvSpPr>
        <p:spPr>
          <a:xfrm>
            <a:off x="3760447" y="4323300"/>
            <a:ext cx="2454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D</a:t>
            </a:r>
            <a:endParaRPr sz="1800">
              <a:solidFill>
                <a:schemeClr val="dk1"/>
              </a:solidFill>
              <a:latin typeface="Lexend"/>
              <a:ea typeface="Lexend"/>
              <a:cs typeface="Lexend"/>
              <a:sym typeface="Lexend"/>
            </a:endParaRPr>
          </a:p>
        </p:txBody>
      </p:sp>
      <p:sp>
        <p:nvSpPr>
          <p:cNvPr id="1062" name="Google Shape;1062;p72"/>
          <p:cNvSpPr txBox="1"/>
          <p:nvPr/>
        </p:nvSpPr>
        <p:spPr>
          <a:xfrm>
            <a:off x="2103725" y="664625"/>
            <a:ext cx="31338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Waa maxay lammaanaha la calaamadeeyay ee laamaha ay ka taagan tahay?</a:t>
            </a:r>
            <a:endParaRPr sz="1800">
              <a:solidFill>
                <a:schemeClr val="dk1"/>
              </a:solidFill>
              <a:latin typeface="Lexend"/>
              <a:ea typeface="Lexend"/>
              <a:cs typeface="Lexend"/>
              <a:sym typeface="Lexend"/>
            </a:endParaRPr>
          </a:p>
        </p:txBody>
      </p:sp>
      <p:sp>
        <p:nvSpPr>
          <p:cNvPr id="1063" name="Google Shape;1063;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Geedaha natiijada (Natiijada trees) ee tijaabooyinka laba-heerka ah</a:t>
            </a:r>
            <a:endParaRPr/>
          </a:p>
        </p:txBody>
      </p:sp>
      <p:sp>
        <p:nvSpPr>
          <p:cNvPr id="1064" name="Google Shape;1064;p72"/>
          <p:cNvSpPr/>
          <p:nvPr/>
        </p:nvSpPr>
        <p:spPr>
          <a:xfrm>
            <a:off x="2383325" y="3209535"/>
            <a:ext cx="277200" cy="277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065" name="Google Shape;1065;p72"/>
          <p:cNvGrpSpPr/>
          <p:nvPr/>
        </p:nvGrpSpPr>
        <p:grpSpPr>
          <a:xfrm>
            <a:off x="324010" y="724901"/>
            <a:ext cx="1486626" cy="1838712"/>
            <a:chOff x="324000" y="724875"/>
            <a:chExt cx="1695900" cy="2097550"/>
          </a:xfrm>
        </p:grpSpPr>
        <p:sp>
          <p:nvSpPr>
            <p:cNvPr id="1066" name="Google Shape;1066;p72"/>
            <p:cNvSpPr/>
            <p:nvPr/>
          </p:nvSpPr>
          <p:spPr>
            <a:xfrm>
              <a:off x="324000" y="724875"/>
              <a:ext cx="1695900" cy="16959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67" name="Google Shape;1067;p72"/>
            <p:cNvSpPr/>
            <p:nvPr/>
          </p:nvSpPr>
          <p:spPr>
            <a:xfrm flipH="1">
              <a:off x="338689" y="739636"/>
              <a:ext cx="1666500" cy="1666500"/>
            </a:xfrm>
            <a:prstGeom prst="pie">
              <a:avLst>
                <a:gd fmla="val 5387953" name="adj1"/>
                <a:gd fmla="val 10824216"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68" name="Google Shape;1068;p72"/>
            <p:cNvSpPr/>
            <p:nvPr/>
          </p:nvSpPr>
          <p:spPr>
            <a:xfrm>
              <a:off x="338761" y="739636"/>
              <a:ext cx="1666500" cy="1666500"/>
            </a:xfrm>
            <a:prstGeom prst="pie">
              <a:avLst>
                <a:gd fmla="val 5387953" name="adj1"/>
                <a:gd fmla="val 10858220"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69" name="Google Shape;1069;p72"/>
            <p:cNvSpPr/>
            <p:nvPr/>
          </p:nvSpPr>
          <p:spPr>
            <a:xfrm>
              <a:off x="338761" y="739636"/>
              <a:ext cx="1666500" cy="1666500"/>
            </a:xfrm>
            <a:prstGeom prst="pie">
              <a:avLst>
                <a:gd fmla="val 10799941" name="adj1"/>
                <a:gd fmla="val 16225322"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70" name="Google Shape;1070;p72"/>
            <p:cNvSpPr/>
            <p:nvPr/>
          </p:nvSpPr>
          <p:spPr>
            <a:xfrm flipH="1">
              <a:off x="338689" y="739636"/>
              <a:ext cx="1666500" cy="1666500"/>
            </a:xfrm>
            <a:prstGeom prst="pie">
              <a:avLst>
                <a:gd fmla="val 10825856"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71" name="Google Shape;1071;p72"/>
            <p:cNvSpPr txBox="1"/>
            <p:nvPr/>
          </p:nvSpPr>
          <p:spPr>
            <a:xfrm>
              <a:off x="1172300" y="1014200"/>
              <a:ext cx="630000" cy="55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grpSp>
          <p:nvGrpSpPr>
            <p:cNvPr id="1072" name="Google Shape;1072;p72"/>
            <p:cNvGrpSpPr/>
            <p:nvPr/>
          </p:nvGrpSpPr>
          <p:grpSpPr>
            <a:xfrm>
              <a:off x="1123309" y="790388"/>
              <a:ext cx="93900" cy="816939"/>
              <a:chOff x="996050" y="213293"/>
              <a:chExt cx="93900" cy="909732"/>
            </a:xfrm>
          </p:grpSpPr>
          <p:cxnSp>
            <p:nvCxnSpPr>
              <p:cNvPr id="1073" name="Google Shape;1073;p72"/>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074" name="Google Shape;1074;p72"/>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075" name="Google Shape;1075;p72"/>
            <p:cNvSpPr txBox="1"/>
            <p:nvPr/>
          </p:nvSpPr>
          <p:spPr>
            <a:xfrm>
              <a:off x="542300" y="1014200"/>
              <a:ext cx="630000" cy="55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FFFFFF"/>
                  </a:solidFill>
                  <a:latin typeface="Lexend"/>
                  <a:ea typeface="Lexend"/>
                  <a:cs typeface="Lexend"/>
                  <a:sym typeface="Lexend"/>
                </a:rPr>
                <a:t>D</a:t>
              </a:r>
              <a:endParaRPr sz="1600">
                <a:solidFill>
                  <a:srgbClr val="FFFFFF"/>
                </a:solidFill>
                <a:latin typeface="Lexend"/>
                <a:ea typeface="Lexend"/>
                <a:cs typeface="Lexend"/>
                <a:sym typeface="Lexend"/>
              </a:endParaRPr>
            </a:p>
          </p:txBody>
        </p:sp>
        <p:sp>
          <p:nvSpPr>
            <p:cNvPr id="1076" name="Google Shape;1076;p72"/>
            <p:cNvSpPr txBox="1"/>
            <p:nvPr/>
          </p:nvSpPr>
          <p:spPr>
            <a:xfrm>
              <a:off x="1172300" y="1641800"/>
              <a:ext cx="630000" cy="55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077" name="Google Shape;1077;p72"/>
            <p:cNvSpPr txBox="1"/>
            <p:nvPr/>
          </p:nvSpPr>
          <p:spPr>
            <a:xfrm>
              <a:off x="542300" y="1641800"/>
              <a:ext cx="630000" cy="55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sp>
          <p:nvSpPr>
            <p:cNvPr id="1078" name="Google Shape;1078;p72"/>
            <p:cNvSpPr txBox="1"/>
            <p:nvPr/>
          </p:nvSpPr>
          <p:spPr>
            <a:xfrm>
              <a:off x="494318" y="2506225"/>
              <a:ext cx="1360800" cy="316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wareejiyaha 1 (spinner 1)</a:t>
              </a:r>
              <a:endParaRPr sz="1800">
                <a:solidFill>
                  <a:schemeClr val="dk1"/>
                </a:solidFill>
                <a:latin typeface="Lexend"/>
                <a:ea typeface="Lexend"/>
                <a:cs typeface="Lexend"/>
                <a:sym typeface="Lexend"/>
              </a:endParaRPr>
            </a:p>
          </p:txBody>
        </p:sp>
      </p:grpSp>
      <p:grpSp>
        <p:nvGrpSpPr>
          <p:cNvPr id="1079" name="Google Shape;1079;p72"/>
          <p:cNvGrpSpPr/>
          <p:nvPr/>
        </p:nvGrpSpPr>
        <p:grpSpPr>
          <a:xfrm>
            <a:off x="2619925" y="2191846"/>
            <a:ext cx="1175100" cy="2309416"/>
            <a:chOff x="3077130" y="2101130"/>
            <a:chExt cx="1175100" cy="1576824"/>
          </a:xfrm>
        </p:grpSpPr>
        <p:cxnSp>
          <p:nvCxnSpPr>
            <p:cNvPr id="1080" name="Google Shape;1080;p72"/>
            <p:cNvCxnSpPr/>
            <p:nvPr/>
          </p:nvCxnSpPr>
          <p:spPr>
            <a:xfrm flipH="1" rot="10800000">
              <a:off x="3077130" y="2101130"/>
              <a:ext cx="1175100" cy="691800"/>
            </a:xfrm>
            <a:prstGeom prst="straightConnector1">
              <a:avLst/>
            </a:prstGeom>
            <a:noFill/>
            <a:ln cap="flat" cmpd="sng" w="28575">
              <a:solidFill>
                <a:schemeClr val="dk1"/>
              </a:solidFill>
              <a:prstDash val="solid"/>
              <a:round/>
              <a:headEnd len="med" w="med" type="none"/>
              <a:tailEnd len="med" w="med" type="none"/>
            </a:ln>
          </p:spPr>
        </p:cxnSp>
        <p:cxnSp>
          <p:nvCxnSpPr>
            <p:cNvPr id="1081" name="Google Shape;1081;p72"/>
            <p:cNvCxnSpPr/>
            <p:nvPr/>
          </p:nvCxnSpPr>
          <p:spPr>
            <a:xfrm>
              <a:off x="3077130" y="2986154"/>
              <a:ext cx="1175100" cy="691800"/>
            </a:xfrm>
            <a:prstGeom prst="straightConnector1">
              <a:avLst/>
            </a:prstGeom>
            <a:noFill/>
            <a:ln cap="flat" cmpd="sng" w="28575">
              <a:solidFill>
                <a:schemeClr val="dk1"/>
              </a:solidFill>
              <a:prstDash val="solid"/>
              <a:round/>
              <a:headEnd len="med" w="med" type="none"/>
              <a:tailEnd len="med" w="med" type="none"/>
            </a:ln>
          </p:spPr>
        </p:cxnSp>
      </p:grpSp>
      <p:cxnSp>
        <p:nvCxnSpPr>
          <p:cNvPr id="1082" name="Google Shape;1082;p72"/>
          <p:cNvCxnSpPr/>
          <p:nvPr/>
        </p:nvCxnSpPr>
        <p:spPr>
          <a:xfrm flipH="1" rot="10800000">
            <a:off x="2660525" y="2864077"/>
            <a:ext cx="1175100" cy="423600"/>
          </a:xfrm>
          <a:prstGeom prst="straightConnector1">
            <a:avLst/>
          </a:prstGeom>
          <a:noFill/>
          <a:ln cap="flat" cmpd="sng" w="28575">
            <a:solidFill>
              <a:schemeClr val="dk1"/>
            </a:solidFill>
            <a:prstDash val="solid"/>
            <a:round/>
            <a:headEnd len="med" w="med" type="none"/>
            <a:tailEnd len="med" w="med" type="none"/>
          </a:ln>
        </p:spPr>
      </p:cxnSp>
      <p:cxnSp>
        <p:nvCxnSpPr>
          <p:cNvPr id="1083" name="Google Shape;1083;p72"/>
          <p:cNvCxnSpPr/>
          <p:nvPr/>
        </p:nvCxnSpPr>
        <p:spPr>
          <a:xfrm>
            <a:off x="2660525" y="3405969"/>
            <a:ext cx="1175100" cy="423600"/>
          </a:xfrm>
          <a:prstGeom prst="straightConnector1">
            <a:avLst/>
          </a:prstGeom>
          <a:noFill/>
          <a:ln cap="flat" cmpd="sng" w="28575">
            <a:solidFill>
              <a:schemeClr val="dk1"/>
            </a:solidFill>
            <a:prstDash val="solid"/>
            <a:round/>
            <a:headEnd len="med" w="med" type="none"/>
            <a:tailEnd len="med" w="med" type="none"/>
          </a:ln>
        </p:spPr>
      </p:cxnSp>
      <p:sp>
        <p:nvSpPr>
          <p:cNvPr id="1084" name="Google Shape;1084;p72"/>
          <p:cNvSpPr txBox="1"/>
          <p:nvPr/>
        </p:nvSpPr>
        <p:spPr>
          <a:xfrm>
            <a:off x="3798090" y="2051111"/>
            <a:ext cx="407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085" name="Google Shape;1085;p72"/>
          <p:cNvSpPr txBox="1"/>
          <p:nvPr/>
        </p:nvSpPr>
        <p:spPr>
          <a:xfrm>
            <a:off x="3832796" y="2726392"/>
            <a:ext cx="407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p:txBody>
      </p:sp>
      <p:sp>
        <p:nvSpPr>
          <p:cNvPr id="1086" name="Google Shape;1086;p72"/>
          <p:cNvSpPr/>
          <p:nvPr/>
        </p:nvSpPr>
        <p:spPr>
          <a:xfrm>
            <a:off x="324010" y="2977383"/>
            <a:ext cx="1486500" cy="14865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87" name="Google Shape;1087;p72"/>
          <p:cNvSpPr/>
          <p:nvPr/>
        </p:nvSpPr>
        <p:spPr>
          <a:xfrm>
            <a:off x="336949" y="2990322"/>
            <a:ext cx="1461000" cy="1461000"/>
          </a:xfrm>
          <a:prstGeom prst="pie">
            <a:avLst>
              <a:gd fmla="val 5380542" name="adj1"/>
              <a:gd fmla="val 16225322" name="adj2"/>
            </a:avLst>
          </a:prstGeom>
          <a:solidFill>
            <a:srgbClr val="D9D9D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solidFill>
                <a:schemeClr val="dk1"/>
              </a:solidFill>
            </a:endParaRPr>
          </a:p>
        </p:txBody>
      </p:sp>
      <p:sp>
        <p:nvSpPr>
          <p:cNvPr id="1088" name="Google Shape;1088;p72"/>
          <p:cNvSpPr/>
          <p:nvPr/>
        </p:nvSpPr>
        <p:spPr>
          <a:xfrm flipH="1">
            <a:off x="336740" y="2990322"/>
            <a:ext cx="1461000" cy="1461000"/>
          </a:xfrm>
          <a:prstGeom prst="pie">
            <a:avLst>
              <a:gd fmla="val 5418672" name="adj1"/>
              <a:gd fmla="val 16200000" name="adj2"/>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89" name="Google Shape;1089;p72"/>
          <p:cNvSpPr txBox="1"/>
          <p:nvPr/>
        </p:nvSpPr>
        <p:spPr>
          <a:xfrm>
            <a:off x="1067624" y="3462125"/>
            <a:ext cx="730800" cy="4833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grpSp>
        <p:nvGrpSpPr>
          <p:cNvPr id="1090" name="Google Shape;1090;p72"/>
          <p:cNvGrpSpPr/>
          <p:nvPr/>
        </p:nvGrpSpPr>
        <p:grpSpPr>
          <a:xfrm>
            <a:off x="1024684" y="3034815"/>
            <a:ext cx="82313" cy="716141"/>
            <a:chOff x="996050" y="213293"/>
            <a:chExt cx="93900" cy="909732"/>
          </a:xfrm>
        </p:grpSpPr>
        <p:cxnSp>
          <p:nvCxnSpPr>
            <p:cNvPr id="1091" name="Google Shape;1091;p72"/>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092" name="Google Shape;1092;p72"/>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093" name="Google Shape;1093;p72"/>
          <p:cNvSpPr txBox="1"/>
          <p:nvPr/>
        </p:nvSpPr>
        <p:spPr>
          <a:xfrm>
            <a:off x="336951" y="3462125"/>
            <a:ext cx="730800" cy="4833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lumid (lose)</a:t>
            </a:r>
            <a:endParaRPr sz="1600">
              <a:solidFill>
                <a:schemeClr val="dk1"/>
              </a:solidFill>
              <a:latin typeface="Lexend"/>
              <a:ea typeface="Lexend"/>
              <a:cs typeface="Lexend"/>
              <a:sym typeface="Lexend"/>
            </a:endParaRPr>
          </a:p>
        </p:txBody>
      </p:sp>
      <p:sp>
        <p:nvSpPr>
          <p:cNvPr id="1094" name="Google Shape;1094;p72"/>
          <p:cNvSpPr txBox="1"/>
          <p:nvPr/>
        </p:nvSpPr>
        <p:spPr>
          <a:xfrm>
            <a:off x="473311" y="4538915"/>
            <a:ext cx="1192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wareejiyaha 2 (spinner 2)</a:t>
            </a:r>
            <a:endParaRPr sz="1800">
              <a:solidFill>
                <a:schemeClr val="dk1"/>
              </a:solidFill>
              <a:latin typeface="Lexend"/>
              <a:ea typeface="Lexend"/>
              <a:cs typeface="Lexend"/>
              <a:sym typeface="Lexend"/>
            </a:endParaRPr>
          </a:p>
        </p:txBody>
      </p:sp>
      <p:cxnSp>
        <p:nvCxnSpPr>
          <p:cNvPr id="1095" name="Google Shape;1095;p72"/>
          <p:cNvCxnSpPr/>
          <p:nvPr/>
        </p:nvCxnSpPr>
        <p:spPr>
          <a:xfrm flipH="1" rot="10800000">
            <a:off x="4062571" y="2020591"/>
            <a:ext cx="1175100" cy="155100"/>
          </a:xfrm>
          <a:prstGeom prst="straightConnector1">
            <a:avLst/>
          </a:prstGeom>
          <a:noFill/>
          <a:ln cap="flat" cmpd="sng" w="28575">
            <a:solidFill>
              <a:schemeClr val="dk1"/>
            </a:solidFill>
            <a:prstDash val="solid"/>
            <a:round/>
            <a:headEnd len="med" w="med" type="none"/>
            <a:tailEnd len="med" w="med" type="none"/>
          </a:ln>
        </p:spPr>
      </p:cxnSp>
      <p:cxnSp>
        <p:nvCxnSpPr>
          <p:cNvPr id="1096" name="Google Shape;1096;p72"/>
          <p:cNvCxnSpPr/>
          <p:nvPr/>
        </p:nvCxnSpPr>
        <p:spPr>
          <a:xfrm>
            <a:off x="4062571" y="2219012"/>
            <a:ext cx="1175100" cy="155100"/>
          </a:xfrm>
          <a:prstGeom prst="straightConnector1">
            <a:avLst/>
          </a:prstGeom>
          <a:noFill/>
          <a:ln cap="flat" cmpd="sng" w="28575">
            <a:solidFill>
              <a:schemeClr val="dk1"/>
            </a:solidFill>
            <a:prstDash val="solid"/>
            <a:round/>
            <a:headEnd len="med" w="med" type="none"/>
            <a:tailEnd len="med" w="med" type="none"/>
          </a:ln>
        </p:spPr>
      </p:cxnSp>
      <p:sp>
        <p:nvSpPr>
          <p:cNvPr id="1097" name="Google Shape;1097;p72"/>
          <p:cNvSpPr txBox="1"/>
          <p:nvPr/>
        </p:nvSpPr>
        <p:spPr>
          <a:xfrm>
            <a:off x="5268559" y="2233071"/>
            <a:ext cx="604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lumid (lose)</a:t>
            </a:r>
            <a:endParaRPr sz="1800">
              <a:solidFill>
                <a:schemeClr val="dk1"/>
              </a:solidFill>
              <a:latin typeface="Lexend"/>
              <a:ea typeface="Lexend"/>
              <a:cs typeface="Lexend"/>
              <a:sym typeface="Lexend"/>
            </a:endParaRPr>
          </a:p>
        </p:txBody>
      </p:sp>
      <p:sp>
        <p:nvSpPr>
          <p:cNvPr id="1098" name="Google Shape;1098;p72"/>
          <p:cNvSpPr txBox="1"/>
          <p:nvPr/>
        </p:nvSpPr>
        <p:spPr>
          <a:xfrm>
            <a:off x="5268559" y="1882796"/>
            <a:ext cx="604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guul (win)</a:t>
            </a:r>
            <a:endParaRPr sz="1800">
              <a:solidFill>
                <a:schemeClr val="dk1"/>
              </a:solidFill>
              <a:latin typeface="Lexend"/>
              <a:ea typeface="Lexend"/>
              <a:cs typeface="Lexend"/>
              <a:sym typeface="Lexend"/>
            </a:endParaRPr>
          </a:p>
        </p:txBody>
      </p:sp>
      <p:cxnSp>
        <p:nvCxnSpPr>
          <p:cNvPr id="1099" name="Google Shape;1099;p72"/>
          <p:cNvCxnSpPr/>
          <p:nvPr/>
        </p:nvCxnSpPr>
        <p:spPr>
          <a:xfrm flipH="1" rot="10800000">
            <a:off x="4062571" y="2689054"/>
            <a:ext cx="1175100" cy="155100"/>
          </a:xfrm>
          <a:prstGeom prst="straightConnector1">
            <a:avLst/>
          </a:prstGeom>
          <a:noFill/>
          <a:ln cap="flat" cmpd="sng" w="28575">
            <a:solidFill>
              <a:schemeClr val="dk1"/>
            </a:solidFill>
            <a:prstDash val="solid"/>
            <a:round/>
            <a:headEnd len="med" w="med" type="none"/>
            <a:tailEnd len="med" w="med" type="none"/>
          </a:ln>
        </p:spPr>
      </p:cxnSp>
      <p:cxnSp>
        <p:nvCxnSpPr>
          <p:cNvPr id="1100" name="Google Shape;1100;p72"/>
          <p:cNvCxnSpPr/>
          <p:nvPr/>
        </p:nvCxnSpPr>
        <p:spPr>
          <a:xfrm>
            <a:off x="4062571" y="2887475"/>
            <a:ext cx="1175100" cy="155100"/>
          </a:xfrm>
          <a:prstGeom prst="straightConnector1">
            <a:avLst/>
          </a:prstGeom>
          <a:noFill/>
          <a:ln cap="flat" cmpd="sng" w="28575">
            <a:solidFill>
              <a:schemeClr val="dk1"/>
            </a:solidFill>
            <a:prstDash val="solid"/>
            <a:round/>
            <a:headEnd len="med" w="med" type="none"/>
            <a:tailEnd len="med" w="med" type="none"/>
          </a:ln>
        </p:spPr>
      </p:cxnSp>
      <p:sp>
        <p:nvSpPr>
          <p:cNvPr id="1101" name="Google Shape;1101;p72"/>
          <p:cNvSpPr txBox="1"/>
          <p:nvPr/>
        </p:nvSpPr>
        <p:spPr>
          <a:xfrm>
            <a:off x="5268559" y="2901534"/>
            <a:ext cx="604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lumid (lose)</a:t>
            </a:r>
            <a:endParaRPr sz="1800">
              <a:solidFill>
                <a:schemeClr val="dk1"/>
              </a:solidFill>
              <a:latin typeface="Lexend"/>
              <a:ea typeface="Lexend"/>
              <a:cs typeface="Lexend"/>
              <a:sym typeface="Lexend"/>
            </a:endParaRPr>
          </a:p>
        </p:txBody>
      </p:sp>
      <p:sp>
        <p:nvSpPr>
          <p:cNvPr id="1102" name="Google Shape;1102;p72"/>
          <p:cNvSpPr txBox="1"/>
          <p:nvPr/>
        </p:nvSpPr>
        <p:spPr>
          <a:xfrm>
            <a:off x="5268559" y="2551259"/>
            <a:ext cx="604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guul (win)</a:t>
            </a:r>
            <a:endParaRPr sz="1800">
              <a:solidFill>
                <a:schemeClr val="dk1"/>
              </a:solidFill>
              <a:latin typeface="Lexend"/>
              <a:ea typeface="Lexend"/>
              <a:cs typeface="Lexend"/>
              <a:sym typeface="Lexend"/>
            </a:endParaRPr>
          </a:p>
        </p:txBody>
      </p:sp>
      <p:cxnSp>
        <p:nvCxnSpPr>
          <p:cNvPr id="1103" name="Google Shape;1103;p72"/>
          <p:cNvCxnSpPr/>
          <p:nvPr/>
        </p:nvCxnSpPr>
        <p:spPr>
          <a:xfrm flipH="1" rot="10800000">
            <a:off x="2660525" y="2863057"/>
            <a:ext cx="1175100" cy="423600"/>
          </a:xfrm>
          <a:prstGeom prst="straightConnector1">
            <a:avLst/>
          </a:prstGeom>
          <a:noFill/>
          <a:ln cap="flat" cmpd="sng" w="76200">
            <a:solidFill>
              <a:schemeClr val="accent3"/>
            </a:solidFill>
            <a:prstDash val="dash"/>
            <a:round/>
            <a:headEnd len="med" w="med" type="none"/>
            <a:tailEnd len="med" w="med" type="none"/>
          </a:ln>
        </p:spPr>
      </p:cxnSp>
      <p:cxnSp>
        <p:nvCxnSpPr>
          <p:cNvPr id="1104" name="Google Shape;1104;p72"/>
          <p:cNvCxnSpPr/>
          <p:nvPr/>
        </p:nvCxnSpPr>
        <p:spPr>
          <a:xfrm>
            <a:off x="4062571" y="2886454"/>
            <a:ext cx="1175100" cy="155100"/>
          </a:xfrm>
          <a:prstGeom prst="straightConnector1">
            <a:avLst/>
          </a:prstGeom>
          <a:noFill/>
          <a:ln cap="flat" cmpd="sng" w="76200">
            <a:solidFill>
              <a:schemeClr val="accent3"/>
            </a:solidFill>
            <a:prstDash val="dash"/>
            <a:round/>
            <a:headEnd len="med" w="med" type="none"/>
            <a:tailEnd len="med" w="med" type="none"/>
          </a:ln>
        </p:spPr>
      </p:cxnSp>
      <p:grpSp>
        <p:nvGrpSpPr>
          <p:cNvPr id="1105" name="Google Shape;1105;p72"/>
          <p:cNvGrpSpPr/>
          <p:nvPr/>
        </p:nvGrpSpPr>
        <p:grpSpPr>
          <a:xfrm>
            <a:off x="6159399" y="750752"/>
            <a:ext cx="242727" cy="242727"/>
            <a:chOff x="1020916" y="1442088"/>
            <a:chExt cx="457200" cy="457200"/>
          </a:xfrm>
        </p:grpSpPr>
        <p:pic>
          <p:nvPicPr>
            <p:cNvPr id="1106" name="Google Shape;1106;p7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07" name="Google Shape;1107;p7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
        <p:nvSpPr>
          <p:cNvPr id="1108" name="Google Shape;1108;p72"/>
          <p:cNvSpPr txBox="1"/>
          <p:nvPr/>
        </p:nvSpPr>
        <p:spPr>
          <a:xfrm>
            <a:off x="6505950" y="733523"/>
            <a:ext cx="2161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Wareejiyaha B wuu lumiyay</a:t>
            </a:r>
            <a:endParaRPr sz="1800">
              <a:solidFill>
                <a:schemeClr val="dk1"/>
              </a:solidFill>
              <a:latin typeface="Lexend"/>
              <a:ea typeface="Lexend"/>
              <a:cs typeface="Lexend"/>
              <a:sym typeface="Lexend"/>
            </a:endParaRPr>
          </a:p>
        </p:txBody>
      </p:sp>
      <p:grpSp>
        <p:nvGrpSpPr>
          <p:cNvPr id="1109" name="Google Shape;1109;p72"/>
          <p:cNvGrpSpPr/>
          <p:nvPr/>
        </p:nvGrpSpPr>
        <p:grpSpPr>
          <a:xfrm>
            <a:off x="6159399" y="1255602"/>
            <a:ext cx="242727" cy="242727"/>
            <a:chOff x="1020916" y="1442088"/>
            <a:chExt cx="457200" cy="457200"/>
          </a:xfrm>
        </p:grpSpPr>
        <p:pic>
          <p:nvPicPr>
            <p:cNvPr id="1110" name="Google Shape;1110;p7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11" name="Google Shape;1111;p7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1112" name="Google Shape;1112;p72"/>
          <p:cNvSpPr txBox="1"/>
          <p:nvPr/>
        </p:nvSpPr>
        <p:spPr>
          <a:xfrm>
            <a:off x="6505950" y="1238373"/>
            <a:ext cx="2161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Wareejiyaha 1 wuu lumiyay</a:t>
            </a:r>
            <a:endParaRPr sz="1800">
              <a:solidFill>
                <a:schemeClr val="dk1"/>
              </a:solidFill>
              <a:latin typeface="Lexend"/>
              <a:ea typeface="Lexend"/>
              <a:cs typeface="Lexend"/>
              <a:sym typeface="Lexend"/>
            </a:endParaRPr>
          </a:p>
        </p:txBody>
      </p:sp>
      <p:grpSp>
        <p:nvGrpSpPr>
          <p:cNvPr id="1113" name="Google Shape;1113;p72"/>
          <p:cNvGrpSpPr/>
          <p:nvPr/>
        </p:nvGrpSpPr>
        <p:grpSpPr>
          <a:xfrm>
            <a:off x="6159399" y="1760452"/>
            <a:ext cx="242727" cy="242727"/>
            <a:chOff x="1020916" y="1442088"/>
            <a:chExt cx="457200" cy="457200"/>
          </a:xfrm>
        </p:grpSpPr>
        <p:pic>
          <p:nvPicPr>
            <p:cNvPr id="1114" name="Google Shape;1114;p7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15" name="Google Shape;1115;p7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1116" name="Google Shape;1116;p72"/>
          <p:cNvSpPr txBox="1"/>
          <p:nvPr/>
        </p:nvSpPr>
        <p:spPr>
          <a:xfrm>
            <a:off x="6505950" y="1743223"/>
            <a:ext cx="21618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Wareegtada 1 waxay ku soo degtay B oo waayay (lose)</a:t>
            </a:r>
            <a:endParaRPr sz="1800">
              <a:solidFill>
                <a:schemeClr val="dk1"/>
              </a:solidFill>
              <a:latin typeface="Lexend"/>
              <a:ea typeface="Lexend"/>
              <a:cs typeface="Lexend"/>
              <a:sym typeface="Lexend"/>
            </a:endParaRPr>
          </a:p>
        </p:txBody>
      </p:sp>
      <p:grpSp>
        <p:nvGrpSpPr>
          <p:cNvPr id="1117" name="Google Shape;1117;p72"/>
          <p:cNvGrpSpPr/>
          <p:nvPr/>
        </p:nvGrpSpPr>
        <p:grpSpPr>
          <a:xfrm>
            <a:off x="6159399" y="2542202"/>
            <a:ext cx="242727" cy="242727"/>
            <a:chOff x="1020916" y="1442088"/>
            <a:chExt cx="457200" cy="457200"/>
          </a:xfrm>
        </p:grpSpPr>
        <p:pic>
          <p:nvPicPr>
            <p:cNvPr id="1118" name="Google Shape;1118;p7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19" name="Google Shape;1119;p7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1120" name="Google Shape;1120;p72"/>
          <p:cNvSpPr txBox="1"/>
          <p:nvPr/>
        </p:nvSpPr>
        <p:spPr>
          <a:xfrm>
            <a:off x="6505950" y="3583923"/>
            <a:ext cx="21618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Wareegtada 1 waxay ku soo degtay B sababtoo ah wareegtada 2 waxay ku soo degtay waayay (lose)</a:t>
            </a:r>
            <a:endParaRPr sz="1800">
              <a:solidFill>
                <a:schemeClr val="dk1"/>
              </a:solidFill>
              <a:latin typeface="Lexend"/>
              <a:ea typeface="Lexend"/>
              <a:cs typeface="Lexend"/>
              <a:sym typeface="Lexend"/>
            </a:endParaRPr>
          </a:p>
        </p:txBody>
      </p:sp>
      <p:grpSp>
        <p:nvGrpSpPr>
          <p:cNvPr id="1121" name="Google Shape;1121;p72"/>
          <p:cNvGrpSpPr/>
          <p:nvPr/>
        </p:nvGrpSpPr>
        <p:grpSpPr>
          <a:xfrm>
            <a:off x="6159399" y="3601152"/>
            <a:ext cx="242727" cy="242727"/>
            <a:chOff x="1020916" y="1442088"/>
            <a:chExt cx="457200" cy="457200"/>
          </a:xfrm>
        </p:grpSpPr>
        <p:pic>
          <p:nvPicPr>
            <p:cNvPr id="1122" name="Google Shape;1122;p7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23" name="Google Shape;1123;p7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pic>
        <p:nvPicPr>
          <p:cNvPr id="1124" name="Google Shape;1124;p72"/>
          <p:cNvPicPr preferRelativeResize="0"/>
          <p:nvPr/>
        </p:nvPicPr>
        <p:blipFill>
          <a:blip r:embed="rId4">
            <a:alphaModFix/>
          </a:blip>
          <a:stretch>
            <a:fillRect/>
          </a:stretch>
        </p:blipFill>
        <p:spPr>
          <a:xfrm>
            <a:off x="6082771" y="280678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8" name="Shape 1128"/>
        <p:cNvGrpSpPr/>
        <p:nvPr/>
      </p:nvGrpSpPr>
      <p:grpSpPr>
        <a:xfrm>
          <a:off x="0" y="0"/>
          <a:ext cx="0" cy="0"/>
          <a:chOff x="0" y="0"/>
          <a:chExt cx="0" cy="0"/>
        </a:xfrm>
      </p:grpSpPr>
      <p:sp>
        <p:nvSpPr>
          <p:cNvPr id="1129" name="Google Shape;1129;p73"/>
          <p:cNvSpPr txBox="1"/>
          <p:nvPr/>
        </p:nvSpPr>
        <p:spPr>
          <a:xfrm>
            <a:off x="3774950" y="664625"/>
            <a:ext cx="25632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2) Wareegtada 1 iyo 2 mid kasta waa la wareejiyay hal mar.</a:t>
            </a:r>
            <a:endParaRPr sz="1800">
              <a:solidFill>
                <a:schemeClr val="dk1"/>
              </a:solidFill>
              <a:latin typeface="Lexend"/>
              <a:ea typeface="Lexend"/>
              <a:cs typeface="Lexend"/>
              <a:sym typeface="Lexend"/>
            </a:endParaRPr>
          </a:p>
        </p:txBody>
      </p:sp>
      <p:sp>
        <p:nvSpPr>
          <p:cNvPr id="1130" name="Google Shape;1130;p73"/>
          <p:cNvSpPr txBox="1"/>
          <p:nvPr/>
        </p:nvSpPr>
        <p:spPr>
          <a:xfrm>
            <a:off x="324000" y="664625"/>
            <a:ext cx="31335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 Wareegtadan waa la wareejiyay hal mar.</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Buuxi geedka natiijooyinka (outcome tree) ee tijaabada hal-heerka ah.</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131" name="Google Shape;1131;p7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Geedaha natiijooyinka (outcome trees) ee tijaabooyinka laba-heerka ah</a:t>
            </a:r>
            <a:endParaRPr/>
          </a:p>
        </p:txBody>
      </p:sp>
      <p:cxnSp>
        <p:nvCxnSpPr>
          <p:cNvPr id="1132" name="Google Shape;1132;p73"/>
          <p:cNvCxnSpPr/>
          <p:nvPr/>
        </p:nvCxnSpPr>
        <p:spPr>
          <a:xfrm>
            <a:off x="3616291" y="540000"/>
            <a:ext cx="0" cy="4285500"/>
          </a:xfrm>
          <a:prstGeom prst="straightConnector1">
            <a:avLst/>
          </a:prstGeom>
          <a:noFill/>
          <a:ln cap="flat" cmpd="sng" w="28575">
            <a:solidFill>
              <a:schemeClr val="accent4"/>
            </a:solidFill>
            <a:prstDash val="solid"/>
            <a:round/>
            <a:headEnd len="med" w="med" type="none"/>
            <a:tailEnd len="med" w="med" type="none"/>
          </a:ln>
        </p:spPr>
      </p:cxnSp>
      <p:grpSp>
        <p:nvGrpSpPr>
          <p:cNvPr id="1133" name="Google Shape;1133;p73"/>
          <p:cNvGrpSpPr/>
          <p:nvPr/>
        </p:nvGrpSpPr>
        <p:grpSpPr>
          <a:xfrm>
            <a:off x="152183" y="1652190"/>
            <a:ext cx="1547400" cy="1547400"/>
            <a:chOff x="324176" y="1873177"/>
            <a:chExt cx="1547400" cy="1547400"/>
          </a:xfrm>
        </p:grpSpPr>
        <p:sp>
          <p:nvSpPr>
            <p:cNvPr id="1134" name="Google Shape;1134;p73"/>
            <p:cNvSpPr/>
            <p:nvPr/>
          </p:nvSpPr>
          <p:spPr>
            <a:xfrm>
              <a:off x="533846" y="2082809"/>
              <a:ext cx="1128000" cy="11280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135" name="Google Shape;1135;p73"/>
            <p:cNvPicPr preferRelativeResize="0"/>
            <p:nvPr/>
          </p:nvPicPr>
          <p:blipFill>
            <a:blip r:embed="rId3">
              <a:alphaModFix/>
            </a:blip>
            <a:stretch>
              <a:fillRect/>
            </a:stretch>
          </p:blipFill>
          <p:spPr>
            <a:xfrm>
              <a:off x="553201" y="2080996"/>
              <a:ext cx="1108500" cy="1108500"/>
            </a:xfrm>
            <a:prstGeom prst="pie">
              <a:avLst>
                <a:gd fmla="val 3321768" name="adj1"/>
                <a:gd fmla="val 7600233" name="adj2"/>
              </a:avLst>
            </a:prstGeom>
            <a:noFill/>
            <a:ln cap="flat" cmpd="sng" w="28575">
              <a:solidFill>
                <a:srgbClr val="000000"/>
              </a:solidFill>
              <a:prstDash val="solid"/>
              <a:round/>
              <a:headEnd len="sm" w="sm" type="none"/>
              <a:tailEnd len="sm" w="sm" type="none"/>
            </a:ln>
          </p:spPr>
        </p:pic>
        <p:sp>
          <p:nvSpPr>
            <p:cNvPr id="1136" name="Google Shape;1136;p73"/>
            <p:cNvSpPr/>
            <p:nvPr/>
          </p:nvSpPr>
          <p:spPr>
            <a:xfrm rot="8649783">
              <a:off x="543715" y="2092717"/>
              <a:ext cx="1108320" cy="1108320"/>
            </a:xfrm>
            <a:prstGeom prst="pie">
              <a:avLst>
                <a:gd fmla="val 11928607" name="adj1"/>
                <a:gd fmla="val 16225322" name="adj2"/>
              </a:avLst>
            </a:prstGeom>
            <a:solidFill>
              <a:srgbClr val="9E9E9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37" name="Google Shape;1137;p73"/>
            <p:cNvSpPr/>
            <p:nvPr/>
          </p:nvSpPr>
          <p:spPr>
            <a:xfrm rot="-4309794">
              <a:off x="543857" y="2092830"/>
              <a:ext cx="1108264" cy="1108264"/>
            </a:xfrm>
            <a:prstGeom prst="pie">
              <a:avLst>
                <a:gd fmla="val 11928607" name="adj1"/>
                <a:gd fmla="val 16225322"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38" name="Google Shape;1138;p73"/>
            <p:cNvSpPr/>
            <p:nvPr/>
          </p:nvSpPr>
          <p:spPr>
            <a:xfrm>
              <a:off x="543850" y="2092903"/>
              <a:ext cx="1108200" cy="1108200"/>
            </a:xfrm>
            <a:prstGeom prst="pie">
              <a:avLst>
                <a:gd fmla="val 11928607" name="adj1"/>
                <a:gd fmla="val 16225322" name="adj2"/>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39" name="Google Shape;1139;p73"/>
            <p:cNvSpPr/>
            <p:nvPr/>
          </p:nvSpPr>
          <p:spPr>
            <a:xfrm rot="4312737">
              <a:off x="543727" y="2092593"/>
              <a:ext cx="1108268" cy="1108268"/>
            </a:xfrm>
            <a:prstGeom prst="pie">
              <a:avLst>
                <a:gd fmla="val 11928607"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0" name="Google Shape;1140;p73"/>
            <p:cNvSpPr txBox="1"/>
            <p:nvPr/>
          </p:nvSpPr>
          <p:spPr>
            <a:xfrm>
              <a:off x="1099350" y="2138475"/>
              <a:ext cx="467100" cy="497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000000"/>
                  </a:solidFill>
                  <a:latin typeface="Lexend"/>
                  <a:ea typeface="Lexend"/>
                  <a:cs typeface="Lexend"/>
                  <a:sym typeface="Lexend"/>
                </a:rPr>
                <a:t>A</a:t>
              </a:r>
              <a:endParaRPr sz="1600">
                <a:solidFill>
                  <a:srgbClr val="000000"/>
                </a:solidFill>
                <a:latin typeface="Lexend"/>
                <a:ea typeface="Lexend"/>
                <a:cs typeface="Lexend"/>
                <a:sym typeface="Lexend"/>
              </a:endParaRPr>
            </a:p>
          </p:txBody>
        </p:sp>
        <p:grpSp>
          <p:nvGrpSpPr>
            <p:cNvPr id="1141" name="Google Shape;1141;p73"/>
            <p:cNvGrpSpPr/>
            <p:nvPr/>
          </p:nvGrpSpPr>
          <p:grpSpPr>
            <a:xfrm>
              <a:off x="1065467" y="2119992"/>
              <a:ext cx="62453" cy="543383"/>
              <a:chOff x="996050" y="213293"/>
              <a:chExt cx="93900" cy="909732"/>
            </a:xfrm>
          </p:grpSpPr>
          <p:cxnSp>
            <p:nvCxnSpPr>
              <p:cNvPr id="1142" name="Google Shape;1142;p73"/>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143" name="Google Shape;1143;p73"/>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144" name="Google Shape;1144;p73"/>
            <p:cNvSpPr/>
            <p:nvPr/>
          </p:nvSpPr>
          <p:spPr>
            <a:xfrm>
              <a:off x="980826" y="2874537"/>
              <a:ext cx="210300" cy="198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5" name="Google Shape;1145;p73"/>
            <p:cNvSpPr txBox="1"/>
            <p:nvPr/>
          </p:nvSpPr>
          <p:spPr>
            <a:xfrm>
              <a:off x="1173113" y="2498920"/>
              <a:ext cx="467100" cy="497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B</a:t>
              </a:r>
              <a:endParaRPr sz="1600">
                <a:solidFill>
                  <a:srgbClr val="000000"/>
                </a:solidFill>
                <a:latin typeface="Lexend"/>
                <a:ea typeface="Lexend"/>
                <a:cs typeface="Lexend"/>
                <a:sym typeface="Lexend"/>
              </a:endParaRPr>
            </a:p>
          </p:txBody>
        </p:sp>
        <p:sp>
          <p:nvSpPr>
            <p:cNvPr id="1146" name="Google Shape;1146;p73"/>
            <p:cNvSpPr txBox="1"/>
            <p:nvPr/>
          </p:nvSpPr>
          <p:spPr>
            <a:xfrm flipH="1">
              <a:off x="628788" y="2138475"/>
              <a:ext cx="467100" cy="497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E</a:t>
              </a:r>
              <a:endParaRPr sz="1600">
                <a:solidFill>
                  <a:schemeClr val="lt1"/>
                </a:solidFill>
                <a:latin typeface="Lexend"/>
                <a:ea typeface="Lexend"/>
                <a:cs typeface="Lexend"/>
                <a:sym typeface="Lexend"/>
              </a:endParaRPr>
            </a:p>
          </p:txBody>
        </p:sp>
        <p:sp>
          <p:nvSpPr>
            <p:cNvPr id="1147" name="Google Shape;1147;p73"/>
            <p:cNvSpPr txBox="1"/>
            <p:nvPr/>
          </p:nvSpPr>
          <p:spPr>
            <a:xfrm flipH="1">
              <a:off x="555025" y="2498920"/>
              <a:ext cx="467100" cy="497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D</a:t>
              </a:r>
              <a:endParaRPr sz="1600">
                <a:solidFill>
                  <a:srgbClr val="000000"/>
                </a:solidFill>
                <a:latin typeface="Lexend"/>
                <a:ea typeface="Lexend"/>
                <a:cs typeface="Lexend"/>
                <a:sym typeface="Lexend"/>
              </a:endParaRPr>
            </a:p>
          </p:txBody>
        </p:sp>
        <p:sp>
          <p:nvSpPr>
            <p:cNvPr id="1148" name="Google Shape;1148;p73"/>
            <p:cNvSpPr txBox="1"/>
            <p:nvPr/>
          </p:nvSpPr>
          <p:spPr>
            <a:xfrm>
              <a:off x="980821" y="2910488"/>
              <a:ext cx="210300" cy="126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C</a:t>
              </a:r>
              <a:endParaRPr sz="1600">
                <a:solidFill>
                  <a:srgbClr val="000000"/>
                </a:solidFill>
                <a:latin typeface="Lexend"/>
                <a:ea typeface="Lexend"/>
                <a:cs typeface="Lexend"/>
                <a:sym typeface="Lexend"/>
              </a:endParaRPr>
            </a:p>
          </p:txBody>
        </p:sp>
      </p:grpSp>
      <p:grpSp>
        <p:nvGrpSpPr>
          <p:cNvPr id="1149" name="Google Shape;1149;p73"/>
          <p:cNvGrpSpPr/>
          <p:nvPr/>
        </p:nvGrpSpPr>
        <p:grpSpPr>
          <a:xfrm>
            <a:off x="1401283" y="2252866"/>
            <a:ext cx="1657506" cy="2393732"/>
            <a:chOff x="390126" y="2329066"/>
            <a:chExt cx="1657506" cy="2393732"/>
          </a:xfrm>
        </p:grpSpPr>
        <p:grpSp>
          <p:nvGrpSpPr>
            <p:cNvPr id="1150" name="Google Shape;1150;p73"/>
            <p:cNvGrpSpPr/>
            <p:nvPr/>
          </p:nvGrpSpPr>
          <p:grpSpPr>
            <a:xfrm>
              <a:off x="390126" y="2468097"/>
              <a:ext cx="1501276" cy="2117301"/>
              <a:chOff x="2030775" y="2475081"/>
              <a:chExt cx="1501276" cy="2309195"/>
            </a:xfrm>
          </p:grpSpPr>
          <p:sp>
            <p:nvSpPr>
              <p:cNvPr id="1151" name="Google Shape;1151;p73"/>
              <p:cNvSpPr/>
              <p:nvPr/>
            </p:nvSpPr>
            <p:spPr>
              <a:xfrm>
                <a:off x="2030775" y="3492660"/>
                <a:ext cx="277200" cy="277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52" name="Google Shape;1152;p73"/>
              <p:cNvCxnSpPr/>
              <p:nvPr/>
            </p:nvCxnSpPr>
            <p:spPr>
              <a:xfrm flipH="1" rot="10800000">
                <a:off x="2267375" y="2475081"/>
                <a:ext cx="1175100" cy="1013100"/>
              </a:xfrm>
              <a:prstGeom prst="straightConnector1">
                <a:avLst/>
              </a:prstGeom>
              <a:noFill/>
              <a:ln cap="flat" cmpd="sng" w="28575">
                <a:solidFill>
                  <a:schemeClr val="dk1"/>
                </a:solidFill>
                <a:prstDash val="solid"/>
                <a:round/>
                <a:headEnd len="med" w="med" type="none"/>
                <a:tailEnd len="med" w="med" type="none"/>
              </a:ln>
            </p:spPr>
          </p:cxnSp>
          <p:cxnSp>
            <p:nvCxnSpPr>
              <p:cNvPr id="1153" name="Google Shape;1153;p73"/>
              <p:cNvCxnSpPr/>
              <p:nvPr/>
            </p:nvCxnSpPr>
            <p:spPr>
              <a:xfrm>
                <a:off x="2267375" y="3771176"/>
                <a:ext cx="1175100" cy="1013100"/>
              </a:xfrm>
              <a:prstGeom prst="straightConnector1">
                <a:avLst/>
              </a:prstGeom>
              <a:noFill/>
              <a:ln cap="flat" cmpd="sng" w="28575">
                <a:solidFill>
                  <a:schemeClr val="dk1"/>
                </a:solidFill>
                <a:prstDash val="solid"/>
                <a:round/>
                <a:headEnd len="med" w="med" type="none"/>
                <a:tailEnd len="med" w="med" type="none"/>
              </a:ln>
            </p:spPr>
          </p:cxnSp>
          <p:cxnSp>
            <p:nvCxnSpPr>
              <p:cNvPr id="1154" name="Google Shape;1154;p73"/>
              <p:cNvCxnSpPr/>
              <p:nvPr/>
            </p:nvCxnSpPr>
            <p:spPr>
              <a:xfrm flipH="1" rot="10800000">
                <a:off x="2307975" y="3147202"/>
                <a:ext cx="1175100" cy="423600"/>
              </a:xfrm>
              <a:prstGeom prst="straightConnector1">
                <a:avLst/>
              </a:prstGeom>
              <a:noFill/>
              <a:ln cap="flat" cmpd="sng" w="28575">
                <a:solidFill>
                  <a:schemeClr val="dk1"/>
                </a:solidFill>
                <a:prstDash val="solid"/>
                <a:round/>
                <a:headEnd len="med" w="med" type="none"/>
                <a:tailEnd len="med" w="med" type="none"/>
              </a:ln>
            </p:spPr>
          </p:cxnSp>
          <p:cxnSp>
            <p:nvCxnSpPr>
              <p:cNvPr id="1155" name="Google Shape;1155;p73"/>
              <p:cNvCxnSpPr/>
              <p:nvPr/>
            </p:nvCxnSpPr>
            <p:spPr>
              <a:xfrm>
                <a:off x="2307975" y="3689094"/>
                <a:ext cx="1175100" cy="423600"/>
              </a:xfrm>
              <a:prstGeom prst="straightConnector1">
                <a:avLst/>
              </a:prstGeom>
              <a:noFill/>
              <a:ln cap="flat" cmpd="sng" w="28575">
                <a:solidFill>
                  <a:schemeClr val="dk1"/>
                </a:solidFill>
                <a:prstDash val="solid"/>
                <a:round/>
                <a:headEnd len="med" w="med" type="none"/>
                <a:tailEnd len="med" w="med" type="none"/>
              </a:ln>
            </p:spPr>
          </p:cxnSp>
          <p:cxnSp>
            <p:nvCxnSpPr>
              <p:cNvPr id="1156" name="Google Shape;1156;p73"/>
              <p:cNvCxnSpPr/>
              <p:nvPr/>
            </p:nvCxnSpPr>
            <p:spPr>
              <a:xfrm>
                <a:off x="2322451" y="3631252"/>
                <a:ext cx="1209600" cy="0"/>
              </a:xfrm>
              <a:prstGeom prst="straightConnector1">
                <a:avLst/>
              </a:prstGeom>
              <a:noFill/>
              <a:ln cap="flat" cmpd="sng" w="28575">
                <a:solidFill>
                  <a:schemeClr val="dk1"/>
                </a:solidFill>
                <a:prstDash val="solid"/>
                <a:round/>
                <a:headEnd len="med" w="med" type="none"/>
                <a:tailEnd len="med" w="med" type="none"/>
              </a:ln>
            </p:spPr>
          </p:cxnSp>
        </p:grpSp>
        <p:sp>
          <p:nvSpPr>
            <p:cNvPr id="1157" name="Google Shape;1157;p73"/>
            <p:cNvSpPr txBox="1"/>
            <p:nvPr/>
          </p:nvSpPr>
          <p:spPr>
            <a:xfrm>
              <a:off x="1803667" y="2329066"/>
              <a:ext cx="2244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3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158" name="Google Shape;1158;p73"/>
            <p:cNvSpPr txBox="1"/>
            <p:nvPr/>
          </p:nvSpPr>
          <p:spPr>
            <a:xfrm>
              <a:off x="1823232" y="4445598"/>
              <a:ext cx="2244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300">
                  <a:solidFill>
                    <a:schemeClr val="dk1"/>
                  </a:solidFill>
                  <a:latin typeface="Lexend"/>
                  <a:ea typeface="Lexend"/>
                  <a:cs typeface="Lexend"/>
                  <a:sym typeface="Lexend"/>
                </a:rPr>
                <a:t>E</a:t>
              </a:r>
              <a:endParaRPr sz="1800">
                <a:solidFill>
                  <a:schemeClr val="dk1"/>
                </a:solidFill>
                <a:latin typeface="Lexend"/>
                <a:ea typeface="Lexend"/>
                <a:cs typeface="Lexend"/>
                <a:sym typeface="Lexend"/>
              </a:endParaRPr>
            </a:p>
          </p:txBody>
        </p:sp>
      </p:grpSp>
      <p:pic>
        <p:nvPicPr>
          <p:cNvPr id="1159" name="Google Shape;1159;p73"/>
          <p:cNvPicPr preferRelativeResize="0"/>
          <p:nvPr/>
        </p:nvPicPr>
        <p:blipFill>
          <a:blip r:embed="rId3">
            <a:alphaModFix/>
          </a:blip>
          <a:stretch>
            <a:fillRect/>
          </a:stretch>
        </p:blipFill>
        <p:spPr>
          <a:xfrm>
            <a:off x="7871060" y="692800"/>
            <a:ext cx="794100" cy="794100"/>
          </a:xfrm>
          <a:prstGeom prst="pie">
            <a:avLst>
              <a:gd fmla="val 9084661" name="adj1"/>
              <a:gd fmla="val 16249096" name="adj2"/>
            </a:avLst>
          </a:prstGeom>
          <a:noFill/>
          <a:ln cap="flat" cmpd="sng" w="28575">
            <a:solidFill>
              <a:srgbClr val="000000"/>
            </a:solidFill>
            <a:prstDash val="solid"/>
            <a:round/>
            <a:headEnd len="sm" w="sm" type="none"/>
            <a:tailEnd len="sm" w="sm" type="none"/>
          </a:ln>
        </p:spPr>
      </p:pic>
      <p:sp>
        <p:nvSpPr>
          <p:cNvPr id="1160" name="Google Shape;1160;p73"/>
          <p:cNvSpPr/>
          <p:nvPr/>
        </p:nvSpPr>
        <p:spPr>
          <a:xfrm>
            <a:off x="7851578" y="678031"/>
            <a:ext cx="826200" cy="826200"/>
          </a:xfrm>
          <a:prstGeom prst="ellipse">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61" name="Google Shape;1161;p73"/>
          <p:cNvSpPr/>
          <p:nvPr/>
        </p:nvSpPr>
        <p:spPr>
          <a:xfrm rot="7199660">
            <a:off x="7858733" y="685263"/>
            <a:ext cx="811939" cy="811939"/>
          </a:xfrm>
          <a:prstGeom prst="pie">
            <a:avLst>
              <a:gd fmla="val 9034165"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62" name="Google Shape;1162;p73"/>
          <p:cNvSpPr/>
          <p:nvPr/>
        </p:nvSpPr>
        <p:spPr>
          <a:xfrm rot="-7211637">
            <a:off x="7858871" y="685348"/>
            <a:ext cx="811845" cy="811845"/>
          </a:xfrm>
          <a:prstGeom prst="pie">
            <a:avLst>
              <a:gd fmla="val 9034165" name="adj1"/>
              <a:gd fmla="val 16225322" name="adj2"/>
            </a:avLst>
          </a:prstGeom>
          <a:solidFill>
            <a:srgbClr val="9E9E9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63" name="Google Shape;1163;p73"/>
          <p:cNvSpPr txBox="1"/>
          <p:nvPr/>
        </p:nvSpPr>
        <p:spPr>
          <a:xfrm>
            <a:off x="8320025" y="776199"/>
            <a:ext cx="306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X</a:t>
            </a:r>
            <a:endParaRPr sz="1600">
              <a:solidFill>
                <a:srgbClr val="000000"/>
              </a:solidFill>
              <a:latin typeface="Lexend"/>
              <a:ea typeface="Lexend"/>
              <a:cs typeface="Lexend"/>
              <a:sym typeface="Lexend"/>
            </a:endParaRPr>
          </a:p>
        </p:txBody>
      </p:sp>
      <p:sp>
        <p:nvSpPr>
          <p:cNvPr id="1164" name="Google Shape;1164;p73"/>
          <p:cNvSpPr txBox="1"/>
          <p:nvPr/>
        </p:nvSpPr>
        <p:spPr>
          <a:xfrm>
            <a:off x="8111863" y="1121126"/>
            <a:ext cx="306900" cy="4311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Y</a:t>
            </a:r>
            <a:endParaRPr sz="1600">
              <a:solidFill>
                <a:srgbClr val="000000"/>
              </a:solidFill>
              <a:latin typeface="Lexend"/>
              <a:ea typeface="Lexend"/>
              <a:cs typeface="Lexend"/>
              <a:sym typeface="Lexend"/>
            </a:endParaRPr>
          </a:p>
        </p:txBody>
      </p:sp>
      <p:cxnSp>
        <p:nvCxnSpPr>
          <p:cNvPr id="1165" name="Google Shape;1165;p73"/>
          <p:cNvCxnSpPr/>
          <p:nvPr/>
        </p:nvCxnSpPr>
        <p:spPr>
          <a:xfrm rot="10800000">
            <a:off x="8265653" y="719180"/>
            <a:ext cx="0" cy="372600"/>
          </a:xfrm>
          <a:prstGeom prst="straightConnector1">
            <a:avLst/>
          </a:prstGeom>
          <a:noFill/>
          <a:ln cap="flat" cmpd="sng" w="38100">
            <a:solidFill>
              <a:srgbClr val="000000"/>
            </a:solidFill>
            <a:prstDash val="solid"/>
            <a:round/>
            <a:headEnd len="med" w="med" type="none"/>
            <a:tailEnd len="med" w="med" type="triangle"/>
          </a:ln>
        </p:spPr>
      </p:cxnSp>
      <p:sp>
        <p:nvSpPr>
          <p:cNvPr id="1166" name="Google Shape;1166;p73"/>
          <p:cNvSpPr/>
          <p:nvPr/>
        </p:nvSpPr>
        <p:spPr>
          <a:xfrm>
            <a:off x="8240990" y="1076220"/>
            <a:ext cx="45600" cy="411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67" name="Google Shape;1167;p73"/>
          <p:cNvSpPr/>
          <p:nvPr/>
        </p:nvSpPr>
        <p:spPr>
          <a:xfrm>
            <a:off x="6533983" y="672039"/>
            <a:ext cx="826200" cy="8262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68" name="Google Shape;1168;p73"/>
          <p:cNvSpPr/>
          <p:nvPr/>
        </p:nvSpPr>
        <p:spPr>
          <a:xfrm flipH="1">
            <a:off x="6541235" y="679230"/>
            <a:ext cx="811800" cy="811800"/>
          </a:xfrm>
          <a:prstGeom prst="pie">
            <a:avLst>
              <a:gd fmla="val 5387953" name="adj1"/>
              <a:gd fmla="val 1620000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69" name="Google Shape;1169;p73"/>
          <p:cNvSpPr/>
          <p:nvPr/>
        </p:nvSpPr>
        <p:spPr>
          <a:xfrm>
            <a:off x="6541174" y="679230"/>
            <a:ext cx="811800" cy="811800"/>
          </a:xfrm>
          <a:prstGeom prst="pie">
            <a:avLst>
              <a:gd fmla="val 5387953" name="adj1"/>
              <a:gd fmla="val 16200000" name="adj2"/>
            </a:avLst>
          </a:prstGeom>
          <a:solidFill>
            <a:srgbClr val="9E9E9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70" name="Google Shape;1170;p73"/>
          <p:cNvSpPr txBox="1"/>
          <p:nvPr/>
        </p:nvSpPr>
        <p:spPr>
          <a:xfrm>
            <a:off x="6613022" y="927848"/>
            <a:ext cx="278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B</a:t>
            </a:r>
            <a:endParaRPr sz="1600">
              <a:solidFill>
                <a:srgbClr val="000000"/>
              </a:solidFill>
              <a:latin typeface="Lexend"/>
              <a:ea typeface="Lexend"/>
              <a:cs typeface="Lexend"/>
              <a:sym typeface="Lexend"/>
            </a:endParaRPr>
          </a:p>
        </p:txBody>
      </p:sp>
      <p:sp>
        <p:nvSpPr>
          <p:cNvPr id="1171" name="Google Shape;1171;p73"/>
          <p:cNvSpPr txBox="1"/>
          <p:nvPr/>
        </p:nvSpPr>
        <p:spPr>
          <a:xfrm>
            <a:off x="6965043" y="927848"/>
            <a:ext cx="306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A</a:t>
            </a:r>
            <a:endParaRPr sz="1600">
              <a:solidFill>
                <a:srgbClr val="000000"/>
              </a:solidFill>
              <a:latin typeface="Lexend"/>
              <a:ea typeface="Lexend"/>
              <a:cs typeface="Lexend"/>
              <a:sym typeface="Lexend"/>
            </a:endParaRPr>
          </a:p>
        </p:txBody>
      </p:sp>
      <p:cxnSp>
        <p:nvCxnSpPr>
          <p:cNvPr id="1172" name="Google Shape;1172;p73"/>
          <p:cNvCxnSpPr/>
          <p:nvPr/>
        </p:nvCxnSpPr>
        <p:spPr>
          <a:xfrm rot="10800000">
            <a:off x="6948058" y="716997"/>
            <a:ext cx="0" cy="372600"/>
          </a:xfrm>
          <a:prstGeom prst="straightConnector1">
            <a:avLst/>
          </a:prstGeom>
          <a:noFill/>
          <a:ln cap="flat" cmpd="sng" w="38100">
            <a:solidFill>
              <a:srgbClr val="000000"/>
            </a:solidFill>
            <a:prstDash val="solid"/>
            <a:round/>
            <a:headEnd len="med" w="med" type="none"/>
            <a:tailEnd len="med" w="med" type="triangle"/>
          </a:ln>
        </p:spPr>
      </p:cxnSp>
      <p:sp>
        <p:nvSpPr>
          <p:cNvPr id="1173" name="Google Shape;1173;p73"/>
          <p:cNvSpPr/>
          <p:nvPr/>
        </p:nvSpPr>
        <p:spPr>
          <a:xfrm>
            <a:off x="6923395" y="1074037"/>
            <a:ext cx="45600" cy="411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74" name="Google Shape;1174;p73"/>
          <p:cNvSpPr/>
          <p:nvPr/>
        </p:nvSpPr>
        <p:spPr>
          <a:xfrm>
            <a:off x="7962239" y="890302"/>
            <a:ext cx="194700" cy="1833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75" name="Google Shape;1175;p73"/>
          <p:cNvSpPr txBox="1"/>
          <p:nvPr/>
        </p:nvSpPr>
        <p:spPr>
          <a:xfrm>
            <a:off x="7885751" y="772622"/>
            <a:ext cx="189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Z</a:t>
            </a:r>
            <a:endParaRPr sz="1600">
              <a:solidFill>
                <a:srgbClr val="000000"/>
              </a:solidFill>
              <a:latin typeface="Lexend"/>
              <a:ea typeface="Lexend"/>
              <a:cs typeface="Lexend"/>
              <a:sym typeface="Lexend"/>
            </a:endParaRPr>
          </a:p>
        </p:txBody>
      </p:sp>
      <p:sp>
        <p:nvSpPr>
          <p:cNvPr id="1176" name="Google Shape;1176;p73"/>
          <p:cNvSpPr txBox="1"/>
          <p:nvPr/>
        </p:nvSpPr>
        <p:spPr>
          <a:xfrm>
            <a:off x="6393274" y="1498225"/>
            <a:ext cx="11091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wareegtada 1</a:t>
            </a:r>
            <a:endParaRPr sz="1800">
              <a:solidFill>
                <a:schemeClr val="dk1"/>
              </a:solidFill>
              <a:latin typeface="Lexend"/>
              <a:ea typeface="Lexend"/>
              <a:cs typeface="Lexend"/>
              <a:sym typeface="Lexend"/>
            </a:endParaRPr>
          </a:p>
        </p:txBody>
      </p:sp>
      <p:sp>
        <p:nvSpPr>
          <p:cNvPr id="1177" name="Google Shape;1177;p73"/>
          <p:cNvSpPr txBox="1"/>
          <p:nvPr/>
        </p:nvSpPr>
        <p:spPr>
          <a:xfrm>
            <a:off x="7710898" y="1499725"/>
            <a:ext cx="11091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wareegtada 2</a:t>
            </a:r>
            <a:endParaRPr sz="1800">
              <a:solidFill>
                <a:schemeClr val="dk1"/>
              </a:solidFill>
              <a:latin typeface="Lexend"/>
              <a:ea typeface="Lexend"/>
              <a:cs typeface="Lexend"/>
              <a:sym typeface="Lexend"/>
            </a:endParaRPr>
          </a:p>
        </p:txBody>
      </p:sp>
      <p:sp>
        <p:nvSpPr>
          <p:cNvPr id="1178" name="Google Shape;1178;p73"/>
          <p:cNvSpPr/>
          <p:nvPr/>
        </p:nvSpPr>
        <p:spPr>
          <a:xfrm>
            <a:off x="3729498" y="3172516"/>
            <a:ext cx="277200" cy="2541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179" name="Google Shape;1179;p73"/>
          <p:cNvGrpSpPr/>
          <p:nvPr/>
        </p:nvGrpSpPr>
        <p:grpSpPr>
          <a:xfrm>
            <a:off x="3966258" y="2742525"/>
            <a:ext cx="704002" cy="1111440"/>
            <a:chOff x="4041475" y="2949188"/>
            <a:chExt cx="1175100" cy="1459924"/>
          </a:xfrm>
        </p:grpSpPr>
        <p:cxnSp>
          <p:nvCxnSpPr>
            <p:cNvPr id="1180" name="Google Shape;1180;p73"/>
            <p:cNvCxnSpPr/>
            <p:nvPr/>
          </p:nvCxnSpPr>
          <p:spPr>
            <a:xfrm flipH="1" rot="10800000">
              <a:off x="4041475" y="2949188"/>
              <a:ext cx="1175100" cy="640500"/>
            </a:xfrm>
            <a:prstGeom prst="straightConnector1">
              <a:avLst/>
            </a:prstGeom>
            <a:noFill/>
            <a:ln cap="flat" cmpd="sng" w="28575">
              <a:solidFill>
                <a:schemeClr val="dk1"/>
              </a:solidFill>
              <a:prstDash val="solid"/>
              <a:round/>
              <a:headEnd len="med" w="med" type="none"/>
              <a:tailEnd len="med" w="med" type="none"/>
            </a:ln>
          </p:spPr>
        </p:cxnSp>
        <p:cxnSp>
          <p:nvCxnSpPr>
            <p:cNvPr id="1181" name="Google Shape;1181;p73"/>
            <p:cNvCxnSpPr/>
            <p:nvPr/>
          </p:nvCxnSpPr>
          <p:spPr>
            <a:xfrm>
              <a:off x="4041475" y="3768612"/>
              <a:ext cx="1175100" cy="640500"/>
            </a:xfrm>
            <a:prstGeom prst="straightConnector1">
              <a:avLst/>
            </a:prstGeom>
            <a:noFill/>
            <a:ln cap="flat" cmpd="sng" w="28575">
              <a:solidFill>
                <a:schemeClr val="dk1"/>
              </a:solidFill>
              <a:prstDash val="solid"/>
              <a:round/>
              <a:headEnd len="med" w="med" type="none"/>
              <a:tailEnd len="med" w="med" type="none"/>
            </a:ln>
          </p:spPr>
        </p:cxnSp>
      </p:grpSp>
      <p:grpSp>
        <p:nvGrpSpPr>
          <p:cNvPr id="1182" name="Google Shape;1182;p73"/>
          <p:cNvGrpSpPr/>
          <p:nvPr/>
        </p:nvGrpSpPr>
        <p:grpSpPr>
          <a:xfrm>
            <a:off x="5002868" y="2369125"/>
            <a:ext cx="757667" cy="772734"/>
            <a:chOff x="8708301" y="2468209"/>
            <a:chExt cx="1264676" cy="2117078"/>
          </a:xfrm>
        </p:grpSpPr>
        <p:cxnSp>
          <p:nvCxnSpPr>
            <p:cNvPr id="1183" name="Google Shape;1183;p73"/>
            <p:cNvCxnSpPr/>
            <p:nvPr/>
          </p:nvCxnSpPr>
          <p:spPr>
            <a:xfrm flipH="1" rot="10800000">
              <a:off x="8708301" y="2468209"/>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184" name="Google Shape;1184;p73"/>
            <p:cNvCxnSpPr/>
            <p:nvPr/>
          </p:nvCxnSpPr>
          <p:spPr>
            <a:xfrm>
              <a:off x="8708301" y="3656487"/>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185" name="Google Shape;1185;p73"/>
            <p:cNvCxnSpPr/>
            <p:nvPr/>
          </p:nvCxnSpPr>
          <p:spPr>
            <a:xfrm>
              <a:off x="8763377" y="3528191"/>
              <a:ext cx="1209600" cy="0"/>
            </a:xfrm>
            <a:prstGeom prst="straightConnector1">
              <a:avLst/>
            </a:prstGeom>
            <a:noFill/>
            <a:ln cap="flat" cmpd="sng" w="28575">
              <a:solidFill>
                <a:schemeClr val="dk1"/>
              </a:solidFill>
              <a:prstDash val="solid"/>
              <a:round/>
              <a:headEnd len="med" w="med" type="none"/>
              <a:tailEnd len="med" w="med" type="none"/>
            </a:ln>
          </p:spPr>
        </p:cxnSp>
      </p:grpSp>
      <p:grpSp>
        <p:nvGrpSpPr>
          <p:cNvPr id="1186" name="Google Shape;1186;p73"/>
          <p:cNvGrpSpPr/>
          <p:nvPr/>
        </p:nvGrpSpPr>
        <p:grpSpPr>
          <a:xfrm>
            <a:off x="5002868" y="3467616"/>
            <a:ext cx="757667" cy="772734"/>
            <a:chOff x="8708301" y="2468209"/>
            <a:chExt cx="1264676" cy="2117078"/>
          </a:xfrm>
        </p:grpSpPr>
        <p:cxnSp>
          <p:nvCxnSpPr>
            <p:cNvPr id="1187" name="Google Shape;1187;p73"/>
            <p:cNvCxnSpPr/>
            <p:nvPr/>
          </p:nvCxnSpPr>
          <p:spPr>
            <a:xfrm flipH="1" rot="10800000">
              <a:off x="8708301" y="2468209"/>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188" name="Google Shape;1188;p73"/>
            <p:cNvCxnSpPr/>
            <p:nvPr/>
          </p:nvCxnSpPr>
          <p:spPr>
            <a:xfrm>
              <a:off x="8708301" y="3656487"/>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189" name="Google Shape;1189;p73"/>
            <p:cNvCxnSpPr/>
            <p:nvPr/>
          </p:nvCxnSpPr>
          <p:spPr>
            <a:xfrm>
              <a:off x="8763377" y="3528191"/>
              <a:ext cx="1209600" cy="0"/>
            </a:xfrm>
            <a:prstGeom prst="straightConnector1">
              <a:avLst/>
            </a:prstGeom>
            <a:noFill/>
            <a:ln cap="flat" cmpd="sng" w="28575">
              <a:solidFill>
                <a:schemeClr val="dk1"/>
              </a:solidFill>
              <a:prstDash val="solid"/>
              <a:round/>
              <a:headEnd len="med" w="med" type="none"/>
              <a:tailEnd len="med" w="med" type="none"/>
            </a:ln>
          </p:spPr>
        </p:cxnSp>
      </p:grpSp>
      <p:sp>
        <p:nvSpPr>
          <p:cNvPr id="1190" name="Google Shape;1190;p73"/>
          <p:cNvSpPr txBox="1"/>
          <p:nvPr/>
        </p:nvSpPr>
        <p:spPr>
          <a:xfrm>
            <a:off x="4728506" y="2616890"/>
            <a:ext cx="216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191" name="Google Shape;1191;p73"/>
          <p:cNvSpPr txBox="1"/>
          <p:nvPr/>
        </p:nvSpPr>
        <p:spPr>
          <a:xfrm>
            <a:off x="5760707" y="2616890"/>
            <a:ext cx="216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Y</a:t>
            </a:r>
            <a:endParaRPr sz="1800">
              <a:solidFill>
                <a:schemeClr val="dk1"/>
              </a:solidFill>
              <a:latin typeface="Lexend"/>
              <a:ea typeface="Lexend"/>
              <a:cs typeface="Lexend"/>
              <a:sym typeface="Lexend"/>
            </a:endParaRPr>
          </a:p>
        </p:txBody>
      </p:sp>
      <p:sp>
        <p:nvSpPr>
          <p:cNvPr id="1192" name="Google Shape;1192;p73"/>
          <p:cNvSpPr txBox="1"/>
          <p:nvPr/>
        </p:nvSpPr>
        <p:spPr>
          <a:xfrm>
            <a:off x="6655800" y="2305725"/>
            <a:ext cx="21633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 Maxay labada laamood ee sanduuqa ku jira u taagan yihiin?</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b) Buuxi geedkan natiijooyinka (outcome tree).</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193" name="Google Shape;1193;p73"/>
          <p:cNvSpPr txBox="1"/>
          <p:nvPr/>
        </p:nvSpPr>
        <p:spPr>
          <a:xfrm>
            <a:off x="5760707" y="3001138"/>
            <a:ext cx="216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Z</a:t>
            </a:r>
            <a:endParaRPr sz="1800">
              <a:solidFill>
                <a:schemeClr val="dk1"/>
              </a:solidFill>
              <a:latin typeface="Lexend"/>
              <a:ea typeface="Lexend"/>
              <a:cs typeface="Lexend"/>
              <a:sym typeface="Lexend"/>
            </a:endParaRPr>
          </a:p>
        </p:txBody>
      </p:sp>
      <p:sp>
        <p:nvSpPr>
          <p:cNvPr id="1194" name="Google Shape;1194;p73"/>
          <p:cNvSpPr/>
          <p:nvPr/>
        </p:nvSpPr>
        <p:spPr>
          <a:xfrm>
            <a:off x="3993749" y="2463150"/>
            <a:ext cx="1009200" cy="1666800"/>
          </a:xfrm>
          <a:prstGeom prst="roundRect">
            <a:avLst>
              <a:gd fmla="val 6621"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8" name="Shape 1198"/>
        <p:cNvGrpSpPr/>
        <p:nvPr/>
      </p:nvGrpSpPr>
      <p:grpSpPr>
        <a:xfrm>
          <a:off x="0" y="0"/>
          <a:ext cx="0" cy="0"/>
          <a:chOff x="0" y="0"/>
          <a:chExt cx="0" cy="0"/>
        </a:xfrm>
      </p:grpSpPr>
      <p:sp>
        <p:nvSpPr>
          <p:cNvPr id="1199" name="Google Shape;1199;p74"/>
          <p:cNvSpPr txBox="1"/>
          <p:nvPr/>
        </p:nvSpPr>
        <p:spPr>
          <a:xfrm>
            <a:off x="2913925" y="1974977"/>
            <a:ext cx="794100" cy="2892600"/>
          </a:xfrm>
          <a:prstGeom prst="rect">
            <a:avLst/>
          </a:prstGeom>
          <a:noFill/>
          <a:ln>
            <a:noFill/>
          </a:ln>
        </p:spPr>
        <p:txBody>
          <a:bodyPr anchorCtr="0" anchor="t" bIns="0" lIns="0" spcFirstLastPara="1" rIns="0" wrap="square" tIns="0">
            <a:normAutofit/>
          </a:bodyPr>
          <a:lstStyle/>
          <a:p>
            <a:pPr indent="0" lvl="0" marL="0" rtl="0" algn="ctr">
              <a:lnSpc>
                <a:spcPct val="118000"/>
              </a:lnSpc>
              <a:spcBef>
                <a:spcPts val="0"/>
              </a:spcBef>
              <a:spcAft>
                <a:spcPts val="0"/>
              </a:spcAft>
              <a:buClr>
                <a:schemeClr val="dk1"/>
              </a:buClr>
              <a:buSzPts val="1100"/>
              <a:buFont typeface="Arial"/>
              <a:buNone/>
            </a:pPr>
            <a:r>
              <a:rPr lang="en-GB" sz="1100">
                <a:solidFill>
                  <a:schemeClr val="lt1"/>
                </a:solidFill>
                <a:latin typeface="Lexend"/>
                <a:ea typeface="Lexend"/>
                <a:cs typeface="Lexend"/>
                <a:sym typeface="Lexend"/>
              </a:rPr>
              <a:t>PP</a:t>
            </a:r>
            <a:endParaRPr sz="1800">
              <a:solidFill>
                <a:schemeClr val="lt1"/>
              </a:solidFill>
              <a:latin typeface="Lexend"/>
              <a:ea typeface="Lexend"/>
              <a:cs typeface="Lexend"/>
              <a:sym typeface="Lexend"/>
            </a:endParaRPr>
          </a:p>
          <a:p>
            <a:pPr indent="0" lvl="0" marL="0" rtl="0" algn="ctr">
              <a:lnSpc>
                <a:spcPct val="118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PQ</a:t>
            </a:r>
            <a:endParaRPr sz="1800">
              <a:solidFill>
                <a:schemeClr val="dk1"/>
              </a:solidFill>
              <a:latin typeface="Lexend"/>
              <a:ea typeface="Lexend"/>
              <a:cs typeface="Lexend"/>
              <a:sym typeface="Lexend"/>
            </a:endParaRPr>
          </a:p>
          <a:p>
            <a:pPr indent="0" lvl="0" marL="0" rtl="0" algn="ctr">
              <a:lnSpc>
                <a:spcPct val="118000"/>
              </a:lnSpc>
              <a:spcBef>
                <a:spcPts val="0"/>
              </a:spcBef>
              <a:spcAft>
                <a:spcPts val="0"/>
              </a:spcAft>
              <a:buClr>
                <a:schemeClr val="dk1"/>
              </a:buClr>
              <a:buSzPts val="1100"/>
              <a:buFont typeface="Arial"/>
              <a:buNone/>
            </a:pPr>
            <a:r>
              <a:rPr lang="en-GB" sz="1100">
                <a:solidFill>
                  <a:schemeClr val="lt1"/>
                </a:solidFill>
                <a:latin typeface="Lexend"/>
                <a:ea typeface="Lexend"/>
                <a:cs typeface="Lexend"/>
                <a:sym typeface="Lexend"/>
              </a:rPr>
              <a:t>PR</a:t>
            </a:r>
            <a:endParaRPr sz="1800">
              <a:solidFill>
                <a:schemeClr val="lt1"/>
              </a:solidFill>
              <a:latin typeface="Lexend"/>
              <a:ea typeface="Lexend"/>
              <a:cs typeface="Lexend"/>
              <a:sym typeface="Lexend"/>
            </a:endParaRPr>
          </a:p>
          <a:p>
            <a:pPr indent="0" lvl="0" marL="0" rtl="0" algn="ctr">
              <a:lnSpc>
                <a:spcPct val="118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QP</a:t>
            </a:r>
            <a:endParaRPr sz="1800">
              <a:solidFill>
                <a:schemeClr val="dk1"/>
              </a:solidFill>
              <a:latin typeface="Lexend"/>
              <a:ea typeface="Lexend"/>
              <a:cs typeface="Lexend"/>
              <a:sym typeface="Lexend"/>
            </a:endParaRPr>
          </a:p>
          <a:p>
            <a:pPr indent="0" lvl="0" marL="0" rtl="0" algn="ctr">
              <a:lnSpc>
                <a:spcPct val="118000"/>
              </a:lnSpc>
              <a:spcBef>
                <a:spcPts val="0"/>
              </a:spcBef>
              <a:spcAft>
                <a:spcPts val="0"/>
              </a:spcAft>
              <a:buClr>
                <a:schemeClr val="dk1"/>
              </a:buClr>
              <a:buSzPts val="1100"/>
              <a:buFont typeface="Arial"/>
              <a:buNone/>
            </a:pPr>
            <a:r>
              <a:rPr lang="en-GB" sz="1100">
                <a:solidFill>
                  <a:schemeClr val="lt1"/>
                </a:solidFill>
                <a:latin typeface="Lexend"/>
                <a:ea typeface="Lexend"/>
                <a:cs typeface="Lexend"/>
                <a:sym typeface="Lexend"/>
              </a:rPr>
              <a:t>QQ</a:t>
            </a:r>
            <a:endParaRPr sz="1800">
              <a:solidFill>
                <a:schemeClr val="lt1"/>
              </a:solidFill>
              <a:latin typeface="Lexend"/>
              <a:ea typeface="Lexend"/>
              <a:cs typeface="Lexend"/>
              <a:sym typeface="Lexend"/>
            </a:endParaRPr>
          </a:p>
          <a:p>
            <a:pPr indent="0" lvl="0" marL="0" rtl="0" algn="ctr">
              <a:lnSpc>
                <a:spcPct val="118000"/>
              </a:lnSpc>
              <a:spcBef>
                <a:spcPts val="0"/>
              </a:spcBef>
              <a:spcAft>
                <a:spcPts val="0"/>
              </a:spcAft>
              <a:buClr>
                <a:schemeClr val="dk1"/>
              </a:buClr>
              <a:buSzPts val="1100"/>
              <a:buFont typeface="Arial"/>
              <a:buNone/>
            </a:pPr>
            <a:r>
              <a:rPr lang="en-GB" sz="1100">
                <a:solidFill>
                  <a:schemeClr val="lt1"/>
                </a:solidFill>
                <a:latin typeface="Lexend"/>
                <a:ea typeface="Lexend"/>
                <a:cs typeface="Lexend"/>
                <a:sym typeface="Lexend"/>
              </a:rPr>
              <a:t>QR</a:t>
            </a:r>
            <a:endParaRPr sz="1800">
              <a:solidFill>
                <a:schemeClr val="lt1"/>
              </a:solidFill>
              <a:latin typeface="Lexend"/>
              <a:ea typeface="Lexend"/>
              <a:cs typeface="Lexend"/>
              <a:sym typeface="Lexend"/>
            </a:endParaRPr>
          </a:p>
          <a:p>
            <a:pPr indent="0" lvl="0" marL="0" rtl="0" algn="ctr">
              <a:lnSpc>
                <a:spcPct val="118000"/>
              </a:lnSpc>
              <a:spcBef>
                <a:spcPts val="0"/>
              </a:spcBef>
              <a:spcAft>
                <a:spcPts val="0"/>
              </a:spcAft>
              <a:buClr>
                <a:schemeClr val="dk1"/>
              </a:buClr>
              <a:buSzPts val="1100"/>
              <a:buFont typeface="Arial"/>
              <a:buNone/>
            </a:pPr>
            <a:r>
              <a:rPr lang="en-GB" sz="1100">
                <a:solidFill>
                  <a:schemeClr val="lt1"/>
                </a:solidFill>
                <a:latin typeface="Lexend"/>
                <a:ea typeface="Lexend"/>
                <a:cs typeface="Lexend"/>
                <a:sym typeface="Lexend"/>
              </a:rPr>
              <a:t>RP</a:t>
            </a:r>
            <a:endParaRPr sz="1800">
              <a:solidFill>
                <a:schemeClr val="lt1"/>
              </a:solidFill>
              <a:latin typeface="Lexend"/>
              <a:ea typeface="Lexend"/>
              <a:cs typeface="Lexend"/>
              <a:sym typeface="Lexend"/>
            </a:endParaRPr>
          </a:p>
          <a:p>
            <a:pPr indent="0" lvl="0" marL="0" rtl="0" algn="ctr">
              <a:lnSpc>
                <a:spcPct val="118000"/>
              </a:lnSpc>
              <a:spcBef>
                <a:spcPts val="0"/>
              </a:spcBef>
              <a:spcAft>
                <a:spcPts val="0"/>
              </a:spcAft>
              <a:buClr>
                <a:schemeClr val="dk1"/>
              </a:buClr>
              <a:buSzPts val="1100"/>
              <a:buFont typeface="Arial"/>
              <a:buNone/>
            </a:pPr>
            <a:r>
              <a:rPr lang="en-GB" sz="1100">
                <a:solidFill>
                  <a:schemeClr val="lt1"/>
                </a:solidFill>
                <a:latin typeface="Lexend"/>
                <a:ea typeface="Lexend"/>
                <a:cs typeface="Lexend"/>
                <a:sym typeface="Lexend"/>
              </a:rPr>
              <a:t>RQ</a:t>
            </a:r>
            <a:endParaRPr sz="1800">
              <a:solidFill>
                <a:schemeClr val="lt1"/>
              </a:solidFill>
              <a:latin typeface="Lexend"/>
              <a:ea typeface="Lexend"/>
              <a:cs typeface="Lexend"/>
              <a:sym typeface="Lexend"/>
            </a:endParaRPr>
          </a:p>
          <a:p>
            <a:pPr indent="0" lvl="0" marL="0" rtl="0" algn="ctr">
              <a:lnSpc>
                <a:spcPct val="118000"/>
              </a:lnSpc>
              <a:spcBef>
                <a:spcPts val="0"/>
              </a:spcBef>
              <a:spcAft>
                <a:spcPts val="0"/>
              </a:spcAft>
              <a:buClr>
                <a:schemeClr val="dk1"/>
              </a:buClr>
              <a:buSzPts val="1100"/>
              <a:buFont typeface="Arial"/>
              <a:buNone/>
            </a:pPr>
            <a:r>
              <a:rPr lang="en-GB" sz="1100">
                <a:solidFill>
                  <a:schemeClr val="lt1"/>
                </a:solidFill>
                <a:latin typeface="Lexend"/>
                <a:ea typeface="Lexend"/>
                <a:cs typeface="Lexend"/>
                <a:sym typeface="Lexend"/>
              </a:rPr>
              <a:t>RR</a:t>
            </a:r>
            <a:endParaRPr sz="1800">
              <a:solidFill>
                <a:schemeClr val="lt1"/>
              </a:solidFill>
              <a:latin typeface="Lexend"/>
              <a:ea typeface="Lexend"/>
              <a:cs typeface="Lexend"/>
              <a:sym typeface="Lexend"/>
            </a:endParaRPr>
          </a:p>
        </p:txBody>
      </p:sp>
      <p:sp>
        <p:nvSpPr>
          <p:cNvPr id="1200" name="Google Shape;1200;p74"/>
          <p:cNvSpPr txBox="1"/>
          <p:nvPr/>
        </p:nvSpPr>
        <p:spPr>
          <a:xfrm>
            <a:off x="324000" y="664625"/>
            <a:ext cx="3713400" cy="1262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3) Wareegtada 3 waa la wareejiyay laba jeer.</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a:latin typeface="Lexend"/>
              </a:rPr>
              <a:t/>
            </a:r>
            <a:endParaRPr sz="10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a) Buuxi geedka natiijooyinka (outcome tree).</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b) Buuxi booska muunadda (sample space) ee natiijooyinka geedkan natiijooyinka.</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201" name="Google Shape;1201;p7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Geedka natiijada ee tijaabooyinka laba heer ah</a:t>
            </a:r>
            <a:endParaRPr/>
          </a:p>
        </p:txBody>
      </p:sp>
      <p:cxnSp>
        <p:nvCxnSpPr>
          <p:cNvPr id="1202" name="Google Shape;1202;p74"/>
          <p:cNvCxnSpPr/>
          <p:nvPr/>
        </p:nvCxnSpPr>
        <p:spPr>
          <a:xfrm>
            <a:off x="5326000" y="540000"/>
            <a:ext cx="0" cy="4285500"/>
          </a:xfrm>
          <a:prstGeom prst="straightConnector1">
            <a:avLst/>
          </a:prstGeom>
          <a:noFill/>
          <a:ln cap="flat" cmpd="sng" w="28575">
            <a:solidFill>
              <a:schemeClr val="accent4"/>
            </a:solidFill>
            <a:prstDash val="solid"/>
            <a:round/>
            <a:headEnd len="med" w="med" type="none"/>
            <a:tailEnd len="med" w="med" type="none"/>
          </a:ln>
        </p:spPr>
      </p:cxnSp>
      <p:pic>
        <p:nvPicPr>
          <p:cNvPr id="1203" name="Google Shape;1203;p74"/>
          <p:cNvPicPr preferRelativeResize="0"/>
          <p:nvPr/>
        </p:nvPicPr>
        <p:blipFill>
          <a:blip r:embed="rId3">
            <a:alphaModFix/>
          </a:blip>
          <a:stretch>
            <a:fillRect/>
          </a:stretch>
        </p:blipFill>
        <p:spPr>
          <a:xfrm>
            <a:off x="4313558" y="692800"/>
            <a:ext cx="794100" cy="794100"/>
          </a:xfrm>
          <a:prstGeom prst="pie">
            <a:avLst>
              <a:gd fmla="val 9084661" name="adj1"/>
              <a:gd fmla="val 16249096" name="adj2"/>
            </a:avLst>
          </a:prstGeom>
          <a:noFill/>
          <a:ln cap="flat" cmpd="sng" w="28575">
            <a:solidFill>
              <a:srgbClr val="000000"/>
            </a:solidFill>
            <a:prstDash val="solid"/>
            <a:round/>
            <a:headEnd len="sm" w="sm" type="none"/>
            <a:tailEnd len="sm" w="sm" type="none"/>
          </a:ln>
        </p:spPr>
      </p:pic>
      <p:sp>
        <p:nvSpPr>
          <p:cNvPr id="1204" name="Google Shape;1204;p74"/>
          <p:cNvSpPr/>
          <p:nvPr/>
        </p:nvSpPr>
        <p:spPr>
          <a:xfrm>
            <a:off x="4294075" y="678031"/>
            <a:ext cx="826200" cy="826200"/>
          </a:xfrm>
          <a:prstGeom prst="ellipse">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05" name="Google Shape;1205;p74"/>
          <p:cNvSpPr/>
          <p:nvPr/>
        </p:nvSpPr>
        <p:spPr>
          <a:xfrm rot="7199660">
            <a:off x="4301230" y="685263"/>
            <a:ext cx="811939" cy="811939"/>
          </a:xfrm>
          <a:prstGeom prst="pie">
            <a:avLst>
              <a:gd fmla="val 9034165"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06" name="Google Shape;1206;p74"/>
          <p:cNvSpPr/>
          <p:nvPr/>
        </p:nvSpPr>
        <p:spPr>
          <a:xfrm rot="-7211637">
            <a:off x="4301368" y="685348"/>
            <a:ext cx="811845" cy="811845"/>
          </a:xfrm>
          <a:prstGeom prst="pie">
            <a:avLst>
              <a:gd fmla="val 9034165" name="adj1"/>
              <a:gd fmla="val 16225322" name="adj2"/>
            </a:avLst>
          </a:prstGeom>
          <a:solidFill>
            <a:srgbClr val="9E9E9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07" name="Google Shape;1207;p74"/>
          <p:cNvSpPr txBox="1"/>
          <p:nvPr/>
        </p:nvSpPr>
        <p:spPr>
          <a:xfrm>
            <a:off x="4762522" y="776199"/>
            <a:ext cx="306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P</a:t>
            </a:r>
            <a:endParaRPr sz="1600">
              <a:solidFill>
                <a:srgbClr val="000000"/>
              </a:solidFill>
              <a:latin typeface="Lexend"/>
              <a:ea typeface="Lexend"/>
              <a:cs typeface="Lexend"/>
              <a:sym typeface="Lexend"/>
            </a:endParaRPr>
          </a:p>
        </p:txBody>
      </p:sp>
      <p:sp>
        <p:nvSpPr>
          <p:cNvPr id="1208" name="Google Shape;1208;p74"/>
          <p:cNvSpPr txBox="1"/>
          <p:nvPr/>
        </p:nvSpPr>
        <p:spPr>
          <a:xfrm>
            <a:off x="4554361" y="1121126"/>
            <a:ext cx="306900" cy="4311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Q</a:t>
            </a:r>
            <a:endParaRPr sz="1600">
              <a:solidFill>
                <a:srgbClr val="000000"/>
              </a:solidFill>
              <a:latin typeface="Lexend"/>
              <a:ea typeface="Lexend"/>
              <a:cs typeface="Lexend"/>
              <a:sym typeface="Lexend"/>
            </a:endParaRPr>
          </a:p>
        </p:txBody>
      </p:sp>
      <p:cxnSp>
        <p:nvCxnSpPr>
          <p:cNvPr id="1209" name="Google Shape;1209;p74"/>
          <p:cNvCxnSpPr/>
          <p:nvPr/>
        </p:nvCxnSpPr>
        <p:spPr>
          <a:xfrm rot="10800000">
            <a:off x="4708151" y="719180"/>
            <a:ext cx="0" cy="372600"/>
          </a:xfrm>
          <a:prstGeom prst="straightConnector1">
            <a:avLst/>
          </a:prstGeom>
          <a:noFill/>
          <a:ln cap="flat" cmpd="sng" w="38100">
            <a:solidFill>
              <a:srgbClr val="000000"/>
            </a:solidFill>
            <a:prstDash val="solid"/>
            <a:round/>
            <a:headEnd len="med" w="med" type="none"/>
            <a:tailEnd len="med" w="med" type="triangle"/>
          </a:ln>
        </p:spPr>
      </p:cxnSp>
      <p:sp>
        <p:nvSpPr>
          <p:cNvPr id="1210" name="Google Shape;1210;p74"/>
          <p:cNvSpPr/>
          <p:nvPr/>
        </p:nvSpPr>
        <p:spPr>
          <a:xfrm>
            <a:off x="4683488" y="1076220"/>
            <a:ext cx="45600" cy="411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11" name="Google Shape;1211;p74"/>
          <p:cNvSpPr/>
          <p:nvPr/>
        </p:nvSpPr>
        <p:spPr>
          <a:xfrm>
            <a:off x="4404736" y="890302"/>
            <a:ext cx="194700" cy="1833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12" name="Google Shape;1212;p74"/>
          <p:cNvSpPr txBox="1"/>
          <p:nvPr/>
        </p:nvSpPr>
        <p:spPr>
          <a:xfrm>
            <a:off x="4328248" y="772622"/>
            <a:ext cx="189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R</a:t>
            </a:r>
            <a:endParaRPr sz="1600">
              <a:solidFill>
                <a:srgbClr val="000000"/>
              </a:solidFill>
              <a:latin typeface="Lexend"/>
              <a:ea typeface="Lexend"/>
              <a:cs typeface="Lexend"/>
              <a:sym typeface="Lexend"/>
            </a:endParaRPr>
          </a:p>
        </p:txBody>
      </p:sp>
      <p:sp>
        <p:nvSpPr>
          <p:cNvPr id="1213" name="Google Shape;1213;p74"/>
          <p:cNvSpPr txBox="1"/>
          <p:nvPr/>
        </p:nvSpPr>
        <p:spPr>
          <a:xfrm>
            <a:off x="4153396" y="1499725"/>
            <a:ext cx="11091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wareegga 3</a:t>
            </a:r>
            <a:endParaRPr sz="1800">
              <a:solidFill>
                <a:schemeClr val="dk1"/>
              </a:solidFill>
              <a:latin typeface="Lexend"/>
              <a:ea typeface="Lexend"/>
              <a:cs typeface="Lexend"/>
              <a:sym typeface="Lexend"/>
            </a:endParaRPr>
          </a:p>
        </p:txBody>
      </p:sp>
      <p:sp>
        <p:nvSpPr>
          <p:cNvPr id="1214" name="Google Shape;1214;p74"/>
          <p:cNvSpPr/>
          <p:nvPr/>
        </p:nvSpPr>
        <p:spPr>
          <a:xfrm>
            <a:off x="323998" y="3291705"/>
            <a:ext cx="277200" cy="2541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215" name="Google Shape;1215;p74"/>
          <p:cNvGrpSpPr/>
          <p:nvPr/>
        </p:nvGrpSpPr>
        <p:grpSpPr>
          <a:xfrm>
            <a:off x="531205" y="2107806"/>
            <a:ext cx="1823792" cy="2622001"/>
            <a:chOff x="531193" y="2114549"/>
            <a:chExt cx="1823792" cy="2416368"/>
          </a:xfrm>
        </p:grpSpPr>
        <p:grpSp>
          <p:nvGrpSpPr>
            <p:cNvPr id="1216" name="Google Shape;1216;p74"/>
            <p:cNvGrpSpPr/>
            <p:nvPr/>
          </p:nvGrpSpPr>
          <p:grpSpPr>
            <a:xfrm>
              <a:off x="531193" y="2420748"/>
              <a:ext cx="757667" cy="1803963"/>
              <a:chOff x="8708301" y="2468209"/>
              <a:chExt cx="1264676" cy="2117078"/>
            </a:xfrm>
          </p:grpSpPr>
          <p:cxnSp>
            <p:nvCxnSpPr>
              <p:cNvPr id="1217" name="Google Shape;1217;p74"/>
              <p:cNvCxnSpPr/>
              <p:nvPr/>
            </p:nvCxnSpPr>
            <p:spPr>
              <a:xfrm flipH="1" rot="10800000">
                <a:off x="8708301" y="2468209"/>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218" name="Google Shape;1218;p74"/>
              <p:cNvCxnSpPr/>
              <p:nvPr/>
            </p:nvCxnSpPr>
            <p:spPr>
              <a:xfrm>
                <a:off x="8708301" y="3656487"/>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219" name="Google Shape;1219;p74"/>
              <p:cNvCxnSpPr/>
              <p:nvPr/>
            </p:nvCxnSpPr>
            <p:spPr>
              <a:xfrm>
                <a:off x="8763377" y="3528191"/>
                <a:ext cx="1209600" cy="0"/>
              </a:xfrm>
              <a:prstGeom prst="straightConnector1">
                <a:avLst/>
              </a:prstGeom>
              <a:noFill/>
              <a:ln cap="flat" cmpd="sng" w="28575">
                <a:solidFill>
                  <a:schemeClr val="dk1"/>
                </a:solidFill>
                <a:prstDash val="solid"/>
                <a:round/>
                <a:headEnd len="med" w="med" type="none"/>
                <a:tailEnd len="med" w="med" type="none"/>
              </a:ln>
            </p:spPr>
          </p:cxnSp>
        </p:grpSp>
        <p:grpSp>
          <p:nvGrpSpPr>
            <p:cNvPr id="1220" name="Google Shape;1220;p74"/>
            <p:cNvGrpSpPr/>
            <p:nvPr/>
          </p:nvGrpSpPr>
          <p:grpSpPr>
            <a:xfrm>
              <a:off x="1597318" y="2114549"/>
              <a:ext cx="757667" cy="629831"/>
              <a:chOff x="8708301" y="2468209"/>
              <a:chExt cx="1264676" cy="2117078"/>
            </a:xfrm>
          </p:grpSpPr>
          <p:cxnSp>
            <p:nvCxnSpPr>
              <p:cNvPr id="1221" name="Google Shape;1221;p74"/>
              <p:cNvCxnSpPr/>
              <p:nvPr/>
            </p:nvCxnSpPr>
            <p:spPr>
              <a:xfrm flipH="1" rot="10800000">
                <a:off x="8708301" y="2468209"/>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222" name="Google Shape;1222;p74"/>
              <p:cNvCxnSpPr/>
              <p:nvPr/>
            </p:nvCxnSpPr>
            <p:spPr>
              <a:xfrm>
                <a:off x="8708301" y="3656487"/>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223" name="Google Shape;1223;p74"/>
              <p:cNvCxnSpPr/>
              <p:nvPr/>
            </p:nvCxnSpPr>
            <p:spPr>
              <a:xfrm>
                <a:off x="8763377" y="3528191"/>
                <a:ext cx="1209600" cy="0"/>
              </a:xfrm>
              <a:prstGeom prst="straightConnector1">
                <a:avLst/>
              </a:prstGeom>
              <a:noFill/>
              <a:ln cap="flat" cmpd="sng" w="28575">
                <a:solidFill>
                  <a:schemeClr val="dk1"/>
                </a:solidFill>
                <a:prstDash val="solid"/>
                <a:round/>
                <a:headEnd len="med" w="med" type="none"/>
                <a:tailEnd len="med" w="med" type="none"/>
              </a:ln>
            </p:spPr>
          </p:cxnSp>
        </p:grpSp>
        <p:grpSp>
          <p:nvGrpSpPr>
            <p:cNvPr id="1224" name="Google Shape;1224;p74"/>
            <p:cNvGrpSpPr/>
            <p:nvPr/>
          </p:nvGrpSpPr>
          <p:grpSpPr>
            <a:xfrm>
              <a:off x="1597318" y="3007811"/>
              <a:ext cx="757667" cy="629831"/>
              <a:chOff x="8708301" y="2468209"/>
              <a:chExt cx="1264676" cy="2117078"/>
            </a:xfrm>
          </p:grpSpPr>
          <p:cxnSp>
            <p:nvCxnSpPr>
              <p:cNvPr id="1225" name="Google Shape;1225;p74"/>
              <p:cNvCxnSpPr/>
              <p:nvPr/>
            </p:nvCxnSpPr>
            <p:spPr>
              <a:xfrm flipH="1" rot="10800000">
                <a:off x="8708301" y="2468209"/>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226" name="Google Shape;1226;p74"/>
              <p:cNvCxnSpPr/>
              <p:nvPr/>
            </p:nvCxnSpPr>
            <p:spPr>
              <a:xfrm>
                <a:off x="8708301" y="3656487"/>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227" name="Google Shape;1227;p74"/>
              <p:cNvCxnSpPr/>
              <p:nvPr/>
            </p:nvCxnSpPr>
            <p:spPr>
              <a:xfrm>
                <a:off x="8763377" y="3528191"/>
                <a:ext cx="1209600" cy="0"/>
              </a:xfrm>
              <a:prstGeom prst="straightConnector1">
                <a:avLst/>
              </a:prstGeom>
              <a:noFill/>
              <a:ln cap="flat" cmpd="sng" w="28575">
                <a:solidFill>
                  <a:schemeClr val="dk1"/>
                </a:solidFill>
                <a:prstDash val="solid"/>
                <a:round/>
                <a:headEnd len="med" w="med" type="none"/>
                <a:tailEnd len="med" w="med" type="none"/>
              </a:ln>
            </p:spPr>
          </p:cxnSp>
        </p:grpSp>
        <p:grpSp>
          <p:nvGrpSpPr>
            <p:cNvPr id="1228" name="Google Shape;1228;p74"/>
            <p:cNvGrpSpPr/>
            <p:nvPr/>
          </p:nvGrpSpPr>
          <p:grpSpPr>
            <a:xfrm>
              <a:off x="1597318" y="3901086"/>
              <a:ext cx="757667" cy="629831"/>
              <a:chOff x="8708301" y="2468209"/>
              <a:chExt cx="1264676" cy="2117078"/>
            </a:xfrm>
          </p:grpSpPr>
          <p:cxnSp>
            <p:nvCxnSpPr>
              <p:cNvPr id="1229" name="Google Shape;1229;p74"/>
              <p:cNvCxnSpPr/>
              <p:nvPr/>
            </p:nvCxnSpPr>
            <p:spPr>
              <a:xfrm flipH="1" rot="10800000">
                <a:off x="8708301" y="2468209"/>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230" name="Google Shape;1230;p74"/>
              <p:cNvCxnSpPr/>
              <p:nvPr/>
            </p:nvCxnSpPr>
            <p:spPr>
              <a:xfrm>
                <a:off x="8708301" y="3656487"/>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231" name="Google Shape;1231;p74"/>
              <p:cNvCxnSpPr/>
              <p:nvPr/>
            </p:nvCxnSpPr>
            <p:spPr>
              <a:xfrm>
                <a:off x="8763377" y="3528191"/>
                <a:ext cx="1209600" cy="0"/>
              </a:xfrm>
              <a:prstGeom prst="straightConnector1">
                <a:avLst/>
              </a:prstGeom>
              <a:noFill/>
              <a:ln cap="flat" cmpd="sng" w="28575">
                <a:solidFill>
                  <a:schemeClr val="dk1"/>
                </a:solidFill>
                <a:prstDash val="solid"/>
                <a:round/>
                <a:headEnd len="med" w="med" type="none"/>
                <a:tailEnd len="med" w="med" type="none"/>
              </a:ln>
            </p:spPr>
          </p:cxnSp>
        </p:grpSp>
      </p:grpSp>
      <p:sp>
        <p:nvSpPr>
          <p:cNvPr id="1232" name="Google Shape;1232;p74"/>
          <p:cNvSpPr txBox="1"/>
          <p:nvPr/>
        </p:nvSpPr>
        <p:spPr>
          <a:xfrm>
            <a:off x="1276800" y="2294550"/>
            <a:ext cx="2772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P</a:t>
            </a:r>
            <a:endParaRPr sz="1800">
              <a:solidFill>
                <a:schemeClr val="dk1"/>
              </a:solidFill>
              <a:latin typeface="Lexend"/>
              <a:ea typeface="Lexend"/>
              <a:cs typeface="Lexend"/>
              <a:sym typeface="Lexend"/>
            </a:endParaRPr>
          </a:p>
        </p:txBody>
      </p:sp>
      <p:sp>
        <p:nvSpPr>
          <p:cNvPr id="1233" name="Google Shape;1233;p74"/>
          <p:cNvSpPr txBox="1"/>
          <p:nvPr/>
        </p:nvSpPr>
        <p:spPr>
          <a:xfrm>
            <a:off x="2355000" y="2937840"/>
            <a:ext cx="2772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P</a:t>
            </a:r>
            <a:endParaRPr sz="1800">
              <a:solidFill>
                <a:schemeClr val="dk1"/>
              </a:solidFill>
              <a:latin typeface="Lexend"/>
              <a:ea typeface="Lexend"/>
              <a:cs typeface="Lexend"/>
              <a:sym typeface="Lexend"/>
            </a:endParaRPr>
          </a:p>
        </p:txBody>
      </p:sp>
      <p:sp>
        <p:nvSpPr>
          <p:cNvPr id="1234" name="Google Shape;1234;p74"/>
          <p:cNvSpPr txBox="1"/>
          <p:nvPr/>
        </p:nvSpPr>
        <p:spPr>
          <a:xfrm>
            <a:off x="2355000" y="3280190"/>
            <a:ext cx="2772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Q</a:t>
            </a:r>
            <a:endParaRPr sz="1800">
              <a:solidFill>
                <a:schemeClr val="dk1"/>
              </a:solidFill>
              <a:latin typeface="Lexend"/>
              <a:ea typeface="Lexend"/>
              <a:cs typeface="Lexend"/>
              <a:sym typeface="Lexend"/>
            </a:endParaRPr>
          </a:p>
        </p:txBody>
      </p:sp>
      <p:sp>
        <p:nvSpPr>
          <p:cNvPr id="1235" name="Google Shape;1235;p74"/>
          <p:cNvSpPr txBox="1"/>
          <p:nvPr/>
        </p:nvSpPr>
        <p:spPr>
          <a:xfrm>
            <a:off x="2355000" y="3622540"/>
            <a:ext cx="2772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R</a:t>
            </a:r>
            <a:endParaRPr sz="1800">
              <a:solidFill>
                <a:schemeClr val="dk1"/>
              </a:solidFill>
              <a:latin typeface="Lexend"/>
              <a:ea typeface="Lexend"/>
              <a:cs typeface="Lexend"/>
              <a:sym typeface="Lexend"/>
            </a:endParaRPr>
          </a:p>
        </p:txBody>
      </p:sp>
      <p:sp>
        <p:nvSpPr>
          <p:cNvPr id="1236" name="Google Shape;1236;p74"/>
          <p:cNvSpPr txBox="1"/>
          <p:nvPr/>
        </p:nvSpPr>
        <p:spPr>
          <a:xfrm>
            <a:off x="2355000" y="2293685"/>
            <a:ext cx="2772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Q</a:t>
            </a:r>
            <a:endParaRPr sz="1800">
              <a:solidFill>
                <a:schemeClr val="dk1"/>
              </a:solidFill>
              <a:latin typeface="Lexend"/>
              <a:ea typeface="Lexend"/>
              <a:cs typeface="Lexend"/>
              <a:sym typeface="Lexend"/>
            </a:endParaRPr>
          </a:p>
        </p:txBody>
      </p:sp>
      <p:sp>
        <p:nvSpPr>
          <p:cNvPr id="1237" name="Google Shape;1237;p74"/>
          <p:cNvSpPr txBox="1"/>
          <p:nvPr/>
        </p:nvSpPr>
        <p:spPr>
          <a:xfrm>
            <a:off x="2355000" y="2615753"/>
            <a:ext cx="2772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R</a:t>
            </a:r>
            <a:endParaRPr sz="1800">
              <a:solidFill>
                <a:schemeClr val="dk1"/>
              </a:solidFill>
              <a:latin typeface="Lexend"/>
              <a:ea typeface="Lexend"/>
              <a:cs typeface="Lexend"/>
              <a:sym typeface="Lexend"/>
            </a:endParaRPr>
          </a:p>
        </p:txBody>
      </p:sp>
      <p:sp>
        <p:nvSpPr>
          <p:cNvPr id="1238" name="Google Shape;1238;p74"/>
          <p:cNvSpPr/>
          <p:nvPr/>
        </p:nvSpPr>
        <p:spPr>
          <a:xfrm>
            <a:off x="2913925" y="1969650"/>
            <a:ext cx="800700" cy="2898300"/>
          </a:xfrm>
          <a:prstGeom prst="roundRect">
            <a:avLst>
              <a:gd fmla="val 16667" name="adj"/>
            </a:avLst>
          </a:prstGeom>
          <a:no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39" name="Google Shape;1239;p74"/>
          <p:cNvSpPr txBox="1"/>
          <p:nvPr/>
        </p:nvSpPr>
        <p:spPr>
          <a:xfrm>
            <a:off x="3708025" y="4543200"/>
            <a:ext cx="1677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b="1" lang="en-GB" sz="1100">
                <a:solidFill>
                  <a:schemeClr val="dk1"/>
                </a:solidFill>
                <a:latin typeface="Lexend"/>
                <a:ea typeface="Lexend"/>
                <a:cs typeface="Lexend"/>
                <a:sym typeface="Lexend"/>
              </a:rPr>
              <a:t>meesha muunada (sample space)</a:t>
            </a:r>
            <a:endParaRPr b="1" sz="1800">
              <a:solidFill>
                <a:schemeClr val="dk1"/>
              </a:solidFill>
              <a:latin typeface="Lexend"/>
              <a:ea typeface="Lexend"/>
              <a:cs typeface="Lexend"/>
              <a:sym typeface="Lexend"/>
            </a:endParaRPr>
          </a:p>
        </p:txBody>
      </p:sp>
      <p:sp>
        <p:nvSpPr>
          <p:cNvPr id="1240" name="Google Shape;1240;p74"/>
          <p:cNvSpPr/>
          <p:nvPr/>
        </p:nvSpPr>
        <p:spPr>
          <a:xfrm>
            <a:off x="5474573" y="3465905"/>
            <a:ext cx="277200" cy="2541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241" name="Google Shape;1241;p74"/>
          <p:cNvGrpSpPr/>
          <p:nvPr/>
        </p:nvGrpSpPr>
        <p:grpSpPr>
          <a:xfrm>
            <a:off x="5681870" y="3100206"/>
            <a:ext cx="561110" cy="1002225"/>
            <a:chOff x="8708301" y="2468209"/>
            <a:chExt cx="1175100" cy="2117078"/>
          </a:xfrm>
        </p:grpSpPr>
        <p:cxnSp>
          <p:nvCxnSpPr>
            <p:cNvPr id="1242" name="Google Shape;1242;p74"/>
            <p:cNvCxnSpPr/>
            <p:nvPr/>
          </p:nvCxnSpPr>
          <p:spPr>
            <a:xfrm flipH="1" rot="10800000">
              <a:off x="8708301" y="2468209"/>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243" name="Google Shape;1243;p74"/>
            <p:cNvCxnSpPr/>
            <p:nvPr/>
          </p:nvCxnSpPr>
          <p:spPr>
            <a:xfrm>
              <a:off x="8708301" y="3656487"/>
              <a:ext cx="1175100" cy="928800"/>
            </a:xfrm>
            <a:prstGeom prst="straightConnector1">
              <a:avLst/>
            </a:prstGeom>
            <a:noFill/>
            <a:ln cap="flat" cmpd="sng" w="28575">
              <a:solidFill>
                <a:schemeClr val="dk1"/>
              </a:solidFill>
              <a:prstDash val="solid"/>
              <a:round/>
              <a:headEnd len="med" w="med" type="none"/>
              <a:tailEnd len="med" w="med" type="none"/>
            </a:ln>
          </p:spPr>
        </p:cxnSp>
      </p:grpSp>
      <p:grpSp>
        <p:nvGrpSpPr>
          <p:cNvPr id="1244" name="Google Shape;1244;p74"/>
          <p:cNvGrpSpPr/>
          <p:nvPr/>
        </p:nvGrpSpPr>
        <p:grpSpPr>
          <a:xfrm>
            <a:off x="6531632" y="2875475"/>
            <a:ext cx="561110" cy="459194"/>
            <a:chOff x="8708301" y="2468209"/>
            <a:chExt cx="1175100" cy="2117078"/>
          </a:xfrm>
        </p:grpSpPr>
        <p:cxnSp>
          <p:nvCxnSpPr>
            <p:cNvPr id="1245" name="Google Shape;1245;p74"/>
            <p:cNvCxnSpPr/>
            <p:nvPr/>
          </p:nvCxnSpPr>
          <p:spPr>
            <a:xfrm flipH="1" rot="10800000">
              <a:off x="8708301" y="2468209"/>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246" name="Google Shape;1246;p74"/>
            <p:cNvCxnSpPr/>
            <p:nvPr/>
          </p:nvCxnSpPr>
          <p:spPr>
            <a:xfrm>
              <a:off x="8708301" y="3656487"/>
              <a:ext cx="1175100" cy="928800"/>
            </a:xfrm>
            <a:prstGeom prst="straightConnector1">
              <a:avLst/>
            </a:prstGeom>
            <a:noFill/>
            <a:ln cap="flat" cmpd="sng" w="28575">
              <a:solidFill>
                <a:schemeClr val="dk1"/>
              </a:solidFill>
              <a:prstDash val="solid"/>
              <a:round/>
              <a:headEnd len="med" w="med" type="none"/>
              <a:tailEnd len="med" w="med" type="none"/>
            </a:ln>
          </p:spPr>
        </p:cxnSp>
      </p:grpSp>
      <p:grpSp>
        <p:nvGrpSpPr>
          <p:cNvPr id="1247" name="Google Shape;1247;p74"/>
          <p:cNvGrpSpPr/>
          <p:nvPr/>
        </p:nvGrpSpPr>
        <p:grpSpPr>
          <a:xfrm>
            <a:off x="6531632" y="3899206"/>
            <a:ext cx="561110" cy="459194"/>
            <a:chOff x="8708301" y="2468209"/>
            <a:chExt cx="1175100" cy="2117078"/>
          </a:xfrm>
        </p:grpSpPr>
        <p:cxnSp>
          <p:nvCxnSpPr>
            <p:cNvPr id="1248" name="Google Shape;1248;p74"/>
            <p:cNvCxnSpPr/>
            <p:nvPr/>
          </p:nvCxnSpPr>
          <p:spPr>
            <a:xfrm flipH="1" rot="10800000">
              <a:off x="8708301" y="2468209"/>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249" name="Google Shape;1249;p74"/>
            <p:cNvCxnSpPr/>
            <p:nvPr/>
          </p:nvCxnSpPr>
          <p:spPr>
            <a:xfrm>
              <a:off x="8708301" y="3656487"/>
              <a:ext cx="1175100" cy="928800"/>
            </a:xfrm>
            <a:prstGeom prst="straightConnector1">
              <a:avLst/>
            </a:prstGeom>
            <a:noFill/>
            <a:ln cap="flat" cmpd="sng" w="28575">
              <a:solidFill>
                <a:schemeClr val="dk1"/>
              </a:solidFill>
              <a:prstDash val="solid"/>
              <a:round/>
              <a:headEnd len="med" w="med" type="none"/>
              <a:tailEnd len="med" w="med" type="none"/>
            </a:ln>
          </p:spPr>
        </p:cxnSp>
      </p:grpSp>
      <p:sp>
        <p:nvSpPr>
          <p:cNvPr id="1250" name="Google Shape;1250;p74"/>
          <p:cNvSpPr/>
          <p:nvPr/>
        </p:nvSpPr>
        <p:spPr>
          <a:xfrm>
            <a:off x="7697000" y="2634500"/>
            <a:ext cx="800700" cy="1970100"/>
          </a:xfrm>
          <a:prstGeom prst="roundRect">
            <a:avLst>
              <a:gd fmla="val 16667"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1" name="Google Shape;1251;p74"/>
          <p:cNvSpPr txBox="1"/>
          <p:nvPr/>
        </p:nvSpPr>
        <p:spPr>
          <a:xfrm>
            <a:off x="5531725" y="664625"/>
            <a:ext cx="3288300" cy="1985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4) Wareegyada 4 iyo 5 waa la wareejiyay hal mar midkiiba, waxayna leeyihiin natiijooyinkan:</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wareegga 4 = {A, B}</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wareegga 5 = {guduud, buluug}</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a:latin typeface="Lexend"/>
              </a:rPr>
              <a:t/>
            </a:r>
            <a:endParaRPr sz="3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Buuxi geedka natiijada iyo meesha muunada.</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5" name="Shape 1255"/>
        <p:cNvGrpSpPr/>
        <p:nvPr/>
      </p:nvGrpSpPr>
      <p:grpSpPr>
        <a:xfrm>
          <a:off x="0" y="0"/>
          <a:ext cx="0" cy="0"/>
          <a:chOff x="0" y="0"/>
          <a:chExt cx="0" cy="0"/>
        </a:xfrm>
      </p:grpSpPr>
      <p:sp>
        <p:nvSpPr>
          <p:cNvPr id="1256" name="Google Shape;1256;p75"/>
          <p:cNvSpPr txBox="1"/>
          <p:nvPr/>
        </p:nvSpPr>
        <p:spPr>
          <a:xfrm>
            <a:off x="4824000" y="664625"/>
            <a:ext cx="2565300" cy="1539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6) Wareegyada 8 iyo 9 waa la wareejiyay hal mar midkiiba.</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a:latin typeface="Lexend"/>
              </a:rPr>
              <a:t/>
            </a:r>
            <a:endParaRPr sz="10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Buuxi natiijooyinka wareeg kasta oo ka mid ah geedka natiijada.</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257" name="Google Shape;1257;p75"/>
          <p:cNvSpPr/>
          <p:nvPr/>
        </p:nvSpPr>
        <p:spPr>
          <a:xfrm>
            <a:off x="2959800" y="2224525"/>
            <a:ext cx="1019100" cy="2388600"/>
          </a:xfrm>
          <a:prstGeom prst="roundRect">
            <a:avLst>
              <a:gd fmla="val 11211"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8" name="Google Shape;1258;p75"/>
          <p:cNvSpPr txBox="1"/>
          <p:nvPr/>
        </p:nvSpPr>
        <p:spPr>
          <a:xfrm>
            <a:off x="324000" y="664625"/>
            <a:ext cx="3996000" cy="1262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5) Wareegyada 6 iyo 7 waa la wareejiyay hal mar midkiiba.</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a:latin typeface="Lexend"/>
              </a:rPr>
              <a:t/>
            </a:r>
            <a:endParaRPr sz="10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Buuxi geedka natiijada oo ka bilaab meesha muunada.</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259" name="Google Shape;1259;p75"/>
          <p:cNvSpPr txBox="1"/>
          <p:nvPr/>
        </p:nvSpPr>
        <p:spPr>
          <a:xfrm>
            <a:off x="2959800" y="2224525"/>
            <a:ext cx="1019100" cy="2388900"/>
          </a:xfrm>
          <a:prstGeom prst="rect">
            <a:avLst/>
          </a:prstGeom>
          <a:noFill/>
          <a:ln>
            <a:noFill/>
          </a:ln>
        </p:spPr>
        <p:txBody>
          <a:bodyPr anchorCtr="0" anchor="t" bIns="0" lIns="0" spcFirstLastPara="1" rIns="0" wrap="square" tIns="0">
            <a:normAutofit/>
          </a:bodyPr>
          <a:lstStyle/>
          <a:p>
            <a:pPr indent="0" lvl="0" marL="0" rtl="0" algn="ctr">
              <a:lnSpc>
                <a:spcPct val="140000"/>
              </a:lnSpc>
              <a:spcBef>
                <a:spcPts val="0"/>
              </a:spcBef>
              <a:spcAft>
                <a:spcPts val="0"/>
              </a:spcAft>
              <a:buNone/>
            </a:pPr>
            <a:r>
              <a:rPr lang="en-GB" sz="1100">
                <a:solidFill>
                  <a:schemeClr val="dk1"/>
                </a:solidFill>
                <a:latin typeface="Lexend"/>
                <a:ea typeface="Lexend"/>
                <a:cs typeface="Lexend"/>
                <a:sym typeface="Lexend"/>
              </a:rPr>
              <a:t>G, guul</a:t>
            </a:r>
            <a:endParaRPr sz="1800">
              <a:solidFill>
                <a:schemeClr val="dk1"/>
              </a:solidFill>
              <a:latin typeface="Lexend"/>
              <a:ea typeface="Lexend"/>
              <a:cs typeface="Lexend"/>
              <a:sym typeface="Lexend"/>
            </a:endParaRPr>
          </a:p>
          <a:p>
            <a:pPr indent="0" lvl="0" marL="0" rtl="0" algn="ctr">
              <a:lnSpc>
                <a:spcPct val="140000"/>
              </a:lnSpc>
              <a:spcBef>
                <a:spcPts val="0"/>
              </a:spcBef>
              <a:spcAft>
                <a:spcPts val="0"/>
              </a:spcAft>
              <a:buNone/>
            </a:pPr>
            <a:r>
              <a:rPr lang="en-GB" sz="1100">
                <a:solidFill>
                  <a:schemeClr val="dk1"/>
                </a:solidFill>
                <a:latin typeface="Lexend"/>
                <a:ea typeface="Lexend"/>
                <a:cs typeface="Lexend"/>
                <a:sym typeface="Lexend"/>
              </a:rPr>
              <a:t>G, guuldarro</a:t>
            </a:r>
            <a:endParaRPr sz="1800">
              <a:solidFill>
                <a:schemeClr val="dk1"/>
              </a:solidFill>
              <a:latin typeface="Lexend"/>
              <a:ea typeface="Lexend"/>
              <a:cs typeface="Lexend"/>
              <a:sym typeface="Lexend"/>
            </a:endParaRPr>
          </a:p>
          <a:p>
            <a:pPr indent="0" lvl="0" marL="0" rtl="0" algn="ctr">
              <a:lnSpc>
                <a:spcPct val="140000"/>
              </a:lnSpc>
              <a:spcBef>
                <a:spcPts val="0"/>
              </a:spcBef>
              <a:spcAft>
                <a:spcPts val="0"/>
              </a:spcAft>
              <a:buNone/>
            </a:pPr>
            <a:r>
              <a:rPr lang="en-GB" sz="1100">
                <a:solidFill>
                  <a:schemeClr val="dk1"/>
                </a:solidFill>
                <a:latin typeface="Lexend"/>
                <a:ea typeface="Lexend"/>
                <a:cs typeface="Lexend"/>
                <a:sym typeface="Lexend"/>
              </a:rPr>
              <a:t>G, barbaro</a:t>
            </a:r>
            <a:endParaRPr sz="1800">
              <a:solidFill>
                <a:schemeClr val="dk1"/>
              </a:solidFill>
              <a:latin typeface="Lexend"/>
              <a:ea typeface="Lexend"/>
              <a:cs typeface="Lexend"/>
              <a:sym typeface="Lexend"/>
            </a:endParaRPr>
          </a:p>
          <a:p>
            <a:pPr indent="0" lvl="0" marL="0" rtl="0" algn="ctr">
              <a:lnSpc>
                <a:spcPct val="140000"/>
              </a:lnSpc>
              <a:spcBef>
                <a:spcPts val="0"/>
              </a:spcBef>
              <a:spcAft>
                <a:spcPts val="0"/>
              </a:spcAft>
              <a:buNone/>
            </a:pPr>
            <a:r>
              <a:rPr>
                <a:latin typeface="Lexend"/>
              </a:rPr>
              <a:t/>
            </a:r>
            <a:endParaRPr sz="800">
              <a:solidFill>
                <a:schemeClr val="dk1"/>
              </a:solidFill>
              <a:latin typeface="Lexend"/>
              <a:ea typeface="Lexend"/>
              <a:cs typeface="Lexend"/>
              <a:sym typeface="Lexend"/>
            </a:endParaRPr>
          </a:p>
          <a:p>
            <a:pPr indent="0" lvl="0" marL="0" rtl="0" algn="ctr">
              <a:lnSpc>
                <a:spcPct val="140000"/>
              </a:lnSpc>
              <a:spcBef>
                <a:spcPts val="0"/>
              </a:spcBef>
              <a:spcAft>
                <a:spcPts val="0"/>
              </a:spcAft>
              <a:buNone/>
            </a:pPr>
            <a:r>
              <a:rPr lang="en-GB" sz="1100">
                <a:solidFill>
                  <a:schemeClr val="dk1"/>
                </a:solidFill>
                <a:latin typeface="Lexend"/>
                <a:ea typeface="Lexend"/>
                <a:cs typeface="Lexend"/>
                <a:sym typeface="Lexend"/>
              </a:rPr>
              <a:t>H, guul</a:t>
            </a:r>
            <a:endParaRPr sz="1800">
              <a:solidFill>
                <a:schemeClr val="dk1"/>
              </a:solidFill>
              <a:latin typeface="Lexend"/>
              <a:ea typeface="Lexend"/>
              <a:cs typeface="Lexend"/>
              <a:sym typeface="Lexend"/>
            </a:endParaRPr>
          </a:p>
          <a:p>
            <a:pPr indent="0" lvl="0" marL="0" rtl="0" algn="ctr">
              <a:lnSpc>
                <a:spcPct val="140000"/>
              </a:lnSpc>
              <a:spcBef>
                <a:spcPts val="0"/>
              </a:spcBef>
              <a:spcAft>
                <a:spcPts val="0"/>
              </a:spcAft>
              <a:buNone/>
            </a:pPr>
            <a:r>
              <a:rPr lang="en-GB" sz="1100">
                <a:solidFill>
                  <a:schemeClr val="dk1"/>
                </a:solidFill>
                <a:latin typeface="Lexend"/>
                <a:ea typeface="Lexend"/>
                <a:cs typeface="Lexend"/>
                <a:sym typeface="Lexend"/>
              </a:rPr>
              <a:t>H, guuldarro</a:t>
            </a:r>
            <a:endParaRPr sz="1800">
              <a:solidFill>
                <a:schemeClr val="dk1"/>
              </a:solidFill>
              <a:latin typeface="Lexend"/>
              <a:ea typeface="Lexend"/>
              <a:cs typeface="Lexend"/>
              <a:sym typeface="Lexend"/>
            </a:endParaRPr>
          </a:p>
          <a:p>
            <a:pPr indent="0" lvl="0" marL="0" rtl="0" algn="ctr">
              <a:lnSpc>
                <a:spcPct val="140000"/>
              </a:lnSpc>
              <a:spcBef>
                <a:spcPts val="0"/>
              </a:spcBef>
              <a:spcAft>
                <a:spcPts val="0"/>
              </a:spcAft>
              <a:buNone/>
            </a:pPr>
            <a:r>
              <a:rPr lang="en-GB" sz="1100">
                <a:solidFill>
                  <a:schemeClr val="dk1"/>
                </a:solidFill>
                <a:latin typeface="Lexend"/>
                <a:ea typeface="Lexend"/>
                <a:cs typeface="Lexend"/>
                <a:sym typeface="Lexend"/>
              </a:rPr>
              <a:t>H, barbaro</a:t>
            </a:r>
            <a:endParaRPr sz="1800">
              <a:solidFill>
                <a:schemeClr val="dk1"/>
              </a:solidFill>
              <a:latin typeface="Lexend"/>
              <a:ea typeface="Lexend"/>
              <a:cs typeface="Lexend"/>
              <a:sym typeface="Lexend"/>
            </a:endParaRPr>
          </a:p>
        </p:txBody>
      </p:sp>
      <p:sp>
        <p:nvSpPr>
          <p:cNvPr id="1260" name="Google Shape;1260;p7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Geedka natiijada ee tijaabooyinka laba heer ah</a:t>
            </a:r>
            <a:endParaRPr/>
          </a:p>
        </p:txBody>
      </p:sp>
      <p:sp>
        <p:nvSpPr>
          <p:cNvPr id="1261" name="Google Shape;1261;p75"/>
          <p:cNvSpPr/>
          <p:nvPr/>
        </p:nvSpPr>
        <p:spPr>
          <a:xfrm>
            <a:off x="323998" y="3291705"/>
            <a:ext cx="277200" cy="2541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262" name="Google Shape;1262;p75"/>
          <p:cNvGrpSpPr/>
          <p:nvPr/>
        </p:nvGrpSpPr>
        <p:grpSpPr>
          <a:xfrm>
            <a:off x="531189" y="2841325"/>
            <a:ext cx="657559" cy="1155053"/>
            <a:chOff x="531205" y="2439944"/>
            <a:chExt cx="704100" cy="1957717"/>
          </a:xfrm>
        </p:grpSpPr>
        <p:cxnSp>
          <p:nvCxnSpPr>
            <p:cNvPr id="1263" name="Google Shape;1263;p75"/>
            <p:cNvCxnSpPr/>
            <p:nvPr/>
          </p:nvCxnSpPr>
          <p:spPr>
            <a:xfrm flipH="1" rot="10800000">
              <a:off x="531205" y="2439944"/>
              <a:ext cx="704100" cy="858900"/>
            </a:xfrm>
            <a:prstGeom prst="straightConnector1">
              <a:avLst/>
            </a:prstGeom>
            <a:noFill/>
            <a:ln cap="flat" cmpd="sng" w="28575">
              <a:solidFill>
                <a:schemeClr val="dk1"/>
              </a:solidFill>
              <a:prstDash val="solid"/>
              <a:round/>
              <a:headEnd len="med" w="med" type="none"/>
              <a:tailEnd len="med" w="med" type="none"/>
            </a:ln>
          </p:spPr>
        </p:cxnSp>
        <p:cxnSp>
          <p:nvCxnSpPr>
            <p:cNvPr id="1264" name="Google Shape;1264;p75"/>
            <p:cNvCxnSpPr/>
            <p:nvPr/>
          </p:nvCxnSpPr>
          <p:spPr>
            <a:xfrm>
              <a:off x="531205" y="3538762"/>
              <a:ext cx="704100" cy="858900"/>
            </a:xfrm>
            <a:prstGeom prst="straightConnector1">
              <a:avLst/>
            </a:prstGeom>
            <a:noFill/>
            <a:ln cap="flat" cmpd="sng" w="28575">
              <a:solidFill>
                <a:schemeClr val="dk1"/>
              </a:solidFill>
              <a:prstDash val="solid"/>
              <a:round/>
              <a:headEnd len="med" w="med" type="none"/>
              <a:tailEnd len="med" w="med" type="none"/>
            </a:ln>
          </p:spPr>
        </p:cxnSp>
      </p:grpSp>
      <p:grpSp>
        <p:nvGrpSpPr>
          <p:cNvPr id="1265" name="Google Shape;1265;p75"/>
          <p:cNvGrpSpPr/>
          <p:nvPr/>
        </p:nvGrpSpPr>
        <p:grpSpPr>
          <a:xfrm>
            <a:off x="1567974" y="2507322"/>
            <a:ext cx="707706" cy="683164"/>
            <a:chOff x="1597330" y="2437981"/>
            <a:chExt cx="757796" cy="683164"/>
          </a:xfrm>
        </p:grpSpPr>
        <p:cxnSp>
          <p:nvCxnSpPr>
            <p:cNvPr id="1266" name="Google Shape;1266;p75"/>
            <p:cNvCxnSpPr/>
            <p:nvPr/>
          </p:nvCxnSpPr>
          <p:spPr>
            <a:xfrm flipH="1" rot="10800000">
              <a:off x="1597330" y="2437981"/>
              <a:ext cx="704100" cy="299700"/>
            </a:xfrm>
            <a:prstGeom prst="straightConnector1">
              <a:avLst/>
            </a:prstGeom>
            <a:noFill/>
            <a:ln cap="flat" cmpd="sng" w="28575">
              <a:solidFill>
                <a:schemeClr val="dk1"/>
              </a:solidFill>
              <a:prstDash val="solid"/>
              <a:round/>
              <a:headEnd len="med" w="med" type="none"/>
              <a:tailEnd len="med" w="med" type="none"/>
            </a:ln>
          </p:spPr>
        </p:cxnSp>
        <p:cxnSp>
          <p:nvCxnSpPr>
            <p:cNvPr id="1267" name="Google Shape;1267;p75"/>
            <p:cNvCxnSpPr/>
            <p:nvPr/>
          </p:nvCxnSpPr>
          <p:spPr>
            <a:xfrm>
              <a:off x="1597330" y="2821445"/>
              <a:ext cx="704100" cy="299700"/>
            </a:xfrm>
            <a:prstGeom prst="straightConnector1">
              <a:avLst/>
            </a:prstGeom>
            <a:noFill/>
            <a:ln cap="flat" cmpd="sng" w="28575">
              <a:solidFill>
                <a:schemeClr val="dk1"/>
              </a:solidFill>
              <a:prstDash val="solid"/>
              <a:round/>
              <a:headEnd len="med" w="med" type="none"/>
              <a:tailEnd len="med" w="med" type="none"/>
            </a:ln>
          </p:spPr>
        </p:cxnSp>
        <p:cxnSp>
          <p:nvCxnSpPr>
            <p:cNvPr id="1268" name="Google Shape;1268;p75"/>
            <p:cNvCxnSpPr/>
            <p:nvPr/>
          </p:nvCxnSpPr>
          <p:spPr>
            <a:xfrm>
              <a:off x="1630326" y="2780029"/>
              <a:ext cx="724800" cy="0"/>
            </a:xfrm>
            <a:prstGeom prst="straightConnector1">
              <a:avLst/>
            </a:prstGeom>
            <a:noFill/>
            <a:ln cap="flat" cmpd="sng" w="28575">
              <a:solidFill>
                <a:schemeClr val="dk1"/>
              </a:solidFill>
              <a:prstDash val="solid"/>
              <a:round/>
              <a:headEnd len="med" w="med" type="none"/>
              <a:tailEnd len="med" w="med" type="none"/>
            </a:ln>
          </p:spPr>
        </p:cxnSp>
      </p:grpSp>
      <p:grpSp>
        <p:nvGrpSpPr>
          <p:cNvPr id="1269" name="Google Shape;1269;p75"/>
          <p:cNvGrpSpPr/>
          <p:nvPr/>
        </p:nvGrpSpPr>
        <p:grpSpPr>
          <a:xfrm>
            <a:off x="1567974" y="3664957"/>
            <a:ext cx="707706" cy="683164"/>
            <a:chOff x="1597330" y="2437981"/>
            <a:chExt cx="757796" cy="683164"/>
          </a:xfrm>
        </p:grpSpPr>
        <p:cxnSp>
          <p:nvCxnSpPr>
            <p:cNvPr id="1270" name="Google Shape;1270;p75"/>
            <p:cNvCxnSpPr/>
            <p:nvPr/>
          </p:nvCxnSpPr>
          <p:spPr>
            <a:xfrm flipH="1" rot="10800000">
              <a:off x="1597330" y="2437981"/>
              <a:ext cx="704100" cy="299700"/>
            </a:xfrm>
            <a:prstGeom prst="straightConnector1">
              <a:avLst/>
            </a:prstGeom>
            <a:noFill/>
            <a:ln cap="flat" cmpd="sng" w="28575">
              <a:solidFill>
                <a:schemeClr val="dk1"/>
              </a:solidFill>
              <a:prstDash val="solid"/>
              <a:round/>
              <a:headEnd len="med" w="med" type="none"/>
              <a:tailEnd len="med" w="med" type="none"/>
            </a:ln>
          </p:spPr>
        </p:cxnSp>
        <p:cxnSp>
          <p:nvCxnSpPr>
            <p:cNvPr id="1271" name="Google Shape;1271;p75"/>
            <p:cNvCxnSpPr/>
            <p:nvPr/>
          </p:nvCxnSpPr>
          <p:spPr>
            <a:xfrm>
              <a:off x="1597330" y="2821445"/>
              <a:ext cx="704100" cy="299700"/>
            </a:xfrm>
            <a:prstGeom prst="straightConnector1">
              <a:avLst/>
            </a:prstGeom>
            <a:noFill/>
            <a:ln cap="flat" cmpd="sng" w="28575">
              <a:solidFill>
                <a:schemeClr val="dk1"/>
              </a:solidFill>
              <a:prstDash val="solid"/>
              <a:round/>
              <a:headEnd len="med" w="med" type="none"/>
              <a:tailEnd len="med" w="med" type="none"/>
            </a:ln>
          </p:spPr>
        </p:cxnSp>
        <p:cxnSp>
          <p:nvCxnSpPr>
            <p:cNvPr id="1272" name="Google Shape;1272;p75"/>
            <p:cNvCxnSpPr/>
            <p:nvPr/>
          </p:nvCxnSpPr>
          <p:spPr>
            <a:xfrm>
              <a:off x="1630326" y="2780029"/>
              <a:ext cx="724800" cy="0"/>
            </a:xfrm>
            <a:prstGeom prst="straightConnector1">
              <a:avLst/>
            </a:prstGeom>
            <a:noFill/>
            <a:ln cap="flat" cmpd="sng" w="28575">
              <a:solidFill>
                <a:schemeClr val="dk1"/>
              </a:solidFill>
              <a:prstDash val="solid"/>
              <a:round/>
              <a:headEnd len="med" w="med" type="none"/>
              <a:tailEnd len="med" w="med" type="none"/>
            </a:ln>
          </p:spPr>
        </p:cxnSp>
      </p:grpSp>
      <p:cxnSp>
        <p:nvCxnSpPr>
          <p:cNvPr id="1273" name="Google Shape;1273;p75"/>
          <p:cNvCxnSpPr/>
          <p:nvPr/>
        </p:nvCxnSpPr>
        <p:spPr>
          <a:xfrm>
            <a:off x="4572000" y="540000"/>
            <a:ext cx="0" cy="4285500"/>
          </a:xfrm>
          <a:prstGeom prst="straightConnector1">
            <a:avLst/>
          </a:prstGeom>
          <a:noFill/>
          <a:ln cap="flat" cmpd="sng" w="28575">
            <a:solidFill>
              <a:schemeClr val="accent4"/>
            </a:solidFill>
            <a:prstDash val="solid"/>
            <a:round/>
            <a:headEnd len="med" w="med" type="none"/>
            <a:tailEnd len="med" w="med" type="none"/>
          </a:ln>
        </p:spPr>
      </p:cxnSp>
      <p:pic>
        <p:nvPicPr>
          <p:cNvPr id="1274" name="Google Shape;1274;p75"/>
          <p:cNvPicPr preferRelativeResize="0"/>
          <p:nvPr/>
        </p:nvPicPr>
        <p:blipFill>
          <a:blip r:embed="rId3">
            <a:alphaModFix/>
          </a:blip>
          <a:stretch>
            <a:fillRect/>
          </a:stretch>
        </p:blipFill>
        <p:spPr>
          <a:xfrm>
            <a:off x="7773410" y="729525"/>
            <a:ext cx="794100" cy="794100"/>
          </a:xfrm>
          <a:prstGeom prst="pie">
            <a:avLst>
              <a:gd fmla="val 9084661" name="adj1"/>
              <a:gd fmla="val 16249096" name="adj2"/>
            </a:avLst>
          </a:prstGeom>
          <a:noFill/>
          <a:ln cap="flat" cmpd="sng" w="28575">
            <a:solidFill>
              <a:srgbClr val="000000"/>
            </a:solidFill>
            <a:prstDash val="solid"/>
            <a:round/>
            <a:headEnd len="sm" w="sm" type="none"/>
            <a:tailEnd len="sm" w="sm" type="none"/>
          </a:ln>
        </p:spPr>
      </p:pic>
      <p:sp>
        <p:nvSpPr>
          <p:cNvPr id="1275" name="Google Shape;1275;p75"/>
          <p:cNvSpPr/>
          <p:nvPr/>
        </p:nvSpPr>
        <p:spPr>
          <a:xfrm>
            <a:off x="7753928" y="714756"/>
            <a:ext cx="826200" cy="826200"/>
          </a:xfrm>
          <a:prstGeom prst="ellipse">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76" name="Google Shape;1276;p75"/>
          <p:cNvSpPr/>
          <p:nvPr/>
        </p:nvSpPr>
        <p:spPr>
          <a:xfrm rot="7199660">
            <a:off x="7761083" y="721988"/>
            <a:ext cx="811939" cy="811939"/>
          </a:xfrm>
          <a:prstGeom prst="pie">
            <a:avLst>
              <a:gd fmla="val 9034165"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77" name="Google Shape;1277;p75"/>
          <p:cNvSpPr/>
          <p:nvPr/>
        </p:nvSpPr>
        <p:spPr>
          <a:xfrm rot="-7211637">
            <a:off x="7761221" y="722073"/>
            <a:ext cx="811845" cy="811845"/>
          </a:xfrm>
          <a:prstGeom prst="pie">
            <a:avLst>
              <a:gd fmla="val 9034165" name="adj1"/>
              <a:gd fmla="val 16225322" name="adj2"/>
            </a:avLst>
          </a:prstGeom>
          <a:solidFill>
            <a:srgbClr val="9E9E9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cxnSp>
        <p:nvCxnSpPr>
          <p:cNvPr id="1278" name="Google Shape;1278;p75"/>
          <p:cNvCxnSpPr/>
          <p:nvPr/>
        </p:nvCxnSpPr>
        <p:spPr>
          <a:xfrm rot="10800000">
            <a:off x="8168003" y="755905"/>
            <a:ext cx="0" cy="372600"/>
          </a:xfrm>
          <a:prstGeom prst="straightConnector1">
            <a:avLst/>
          </a:prstGeom>
          <a:noFill/>
          <a:ln cap="flat" cmpd="sng" w="38100">
            <a:solidFill>
              <a:srgbClr val="000000"/>
            </a:solidFill>
            <a:prstDash val="solid"/>
            <a:round/>
            <a:headEnd len="med" w="med" type="none"/>
            <a:tailEnd len="med" w="med" type="triangle"/>
          </a:ln>
        </p:spPr>
      </p:cxnSp>
      <p:sp>
        <p:nvSpPr>
          <p:cNvPr id="1279" name="Google Shape;1279;p75"/>
          <p:cNvSpPr/>
          <p:nvPr/>
        </p:nvSpPr>
        <p:spPr>
          <a:xfrm>
            <a:off x="8143340" y="1112945"/>
            <a:ext cx="45600" cy="411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80" name="Google Shape;1280;p75"/>
          <p:cNvSpPr/>
          <p:nvPr/>
        </p:nvSpPr>
        <p:spPr>
          <a:xfrm>
            <a:off x="7753183" y="1996289"/>
            <a:ext cx="826200" cy="8262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81" name="Google Shape;1281;p75"/>
          <p:cNvSpPr/>
          <p:nvPr/>
        </p:nvSpPr>
        <p:spPr>
          <a:xfrm flipH="1">
            <a:off x="7760435" y="2003480"/>
            <a:ext cx="811800" cy="811800"/>
          </a:xfrm>
          <a:prstGeom prst="pie">
            <a:avLst>
              <a:gd fmla="val 5387953" name="adj1"/>
              <a:gd fmla="val 1620000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82" name="Google Shape;1282;p75"/>
          <p:cNvSpPr/>
          <p:nvPr/>
        </p:nvSpPr>
        <p:spPr>
          <a:xfrm>
            <a:off x="7760374" y="2003480"/>
            <a:ext cx="811800" cy="811800"/>
          </a:xfrm>
          <a:prstGeom prst="pie">
            <a:avLst>
              <a:gd fmla="val 5387953" name="adj1"/>
              <a:gd fmla="val 16200000" name="adj2"/>
            </a:avLst>
          </a:prstGeom>
          <a:solidFill>
            <a:srgbClr val="9E9E9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83" name="Google Shape;1283;p75"/>
          <p:cNvSpPr txBox="1"/>
          <p:nvPr/>
        </p:nvSpPr>
        <p:spPr>
          <a:xfrm>
            <a:off x="7832222" y="2252098"/>
            <a:ext cx="278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D</a:t>
            </a:r>
            <a:endParaRPr sz="1600">
              <a:solidFill>
                <a:srgbClr val="000000"/>
              </a:solidFill>
              <a:latin typeface="Lexend"/>
              <a:ea typeface="Lexend"/>
              <a:cs typeface="Lexend"/>
              <a:sym typeface="Lexend"/>
            </a:endParaRPr>
          </a:p>
        </p:txBody>
      </p:sp>
      <p:cxnSp>
        <p:nvCxnSpPr>
          <p:cNvPr id="1284" name="Google Shape;1284;p75"/>
          <p:cNvCxnSpPr/>
          <p:nvPr/>
        </p:nvCxnSpPr>
        <p:spPr>
          <a:xfrm rot="10800000">
            <a:off x="8167258" y="2041247"/>
            <a:ext cx="0" cy="372600"/>
          </a:xfrm>
          <a:prstGeom prst="straightConnector1">
            <a:avLst/>
          </a:prstGeom>
          <a:noFill/>
          <a:ln cap="flat" cmpd="sng" w="38100">
            <a:solidFill>
              <a:srgbClr val="000000"/>
            </a:solidFill>
            <a:prstDash val="solid"/>
            <a:round/>
            <a:headEnd len="med" w="med" type="none"/>
            <a:tailEnd len="med" w="med" type="triangle"/>
          </a:ln>
        </p:spPr>
      </p:cxnSp>
      <p:sp>
        <p:nvSpPr>
          <p:cNvPr id="1285" name="Google Shape;1285;p75"/>
          <p:cNvSpPr/>
          <p:nvPr/>
        </p:nvSpPr>
        <p:spPr>
          <a:xfrm>
            <a:off x="8142595" y="2398287"/>
            <a:ext cx="45600" cy="411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86" name="Google Shape;1286;p75"/>
          <p:cNvSpPr/>
          <p:nvPr/>
        </p:nvSpPr>
        <p:spPr>
          <a:xfrm>
            <a:off x="7864589" y="927027"/>
            <a:ext cx="194700" cy="1833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87" name="Google Shape;1287;p75"/>
          <p:cNvSpPr txBox="1"/>
          <p:nvPr/>
        </p:nvSpPr>
        <p:spPr>
          <a:xfrm>
            <a:off x="7788101" y="809347"/>
            <a:ext cx="189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T</a:t>
            </a:r>
            <a:endParaRPr sz="1600">
              <a:solidFill>
                <a:srgbClr val="000000"/>
              </a:solidFill>
              <a:latin typeface="Lexend"/>
              <a:ea typeface="Lexend"/>
              <a:cs typeface="Lexend"/>
              <a:sym typeface="Lexend"/>
            </a:endParaRPr>
          </a:p>
        </p:txBody>
      </p:sp>
      <p:sp>
        <p:nvSpPr>
          <p:cNvPr id="1288" name="Google Shape;1288;p75"/>
          <p:cNvSpPr txBox="1"/>
          <p:nvPr/>
        </p:nvSpPr>
        <p:spPr>
          <a:xfrm>
            <a:off x="7612474" y="2822475"/>
            <a:ext cx="11091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wareegga 9</a:t>
            </a:r>
            <a:endParaRPr sz="1800">
              <a:solidFill>
                <a:schemeClr val="dk1"/>
              </a:solidFill>
              <a:latin typeface="Lexend"/>
              <a:ea typeface="Lexend"/>
              <a:cs typeface="Lexend"/>
              <a:sym typeface="Lexend"/>
            </a:endParaRPr>
          </a:p>
        </p:txBody>
      </p:sp>
      <p:sp>
        <p:nvSpPr>
          <p:cNvPr id="1289" name="Google Shape;1289;p75"/>
          <p:cNvSpPr txBox="1"/>
          <p:nvPr/>
        </p:nvSpPr>
        <p:spPr>
          <a:xfrm>
            <a:off x="7613248" y="1536450"/>
            <a:ext cx="11091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wareegga 8</a:t>
            </a:r>
            <a:endParaRPr sz="1800">
              <a:solidFill>
                <a:schemeClr val="dk1"/>
              </a:solidFill>
              <a:latin typeface="Lexend"/>
              <a:ea typeface="Lexend"/>
              <a:cs typeface="Lexend"/>
              <a:sym typeface="Lexend"/>
            </a:endParaRPr>
          </a:p>
        </p:txBody>
      </p:sp>
      <p:sp>
        <p:nvSpPr>
          <p:cNvPr id="1290" name="Google Shape;1290;p75"/>
          <p:cNvSpPr/>
          <p:nvPr/>
        </p:nvSpPr>
        <p:spPr>
          <a:xfrm>
            <a:off x="4788723" y="3390280"/>
            <a:ext cx="277200" cy="2541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291" name="Google Shape;1291;p75"/>
          <p:cNvGrpSpPr/>
          <p:nvPr/>
        </p:nvGrpSpPr>
        <p:grpSpPr>
          <a:xfrm>
            <a:off x="5065819" y="2566808"/>
            <a:ext cx="1637282" cy="1901098"/>
            <a:chOff x="5065884" y="2620738"/>
            <a:chExt cx="1637282" cy="1793150"/>
          </a:xfrm>
        </p:grpSpPr>
        <p:grpSp>
          <p:nvGrpSpPr>
            <p:cNvPr id="1292" name="Google Shape;1292;p75"/>
            <p:cNvGrpSpPr/>
            <p:nvPr/>
          </p:nvGrpSpPr>
          <p:grpSpPr>
            <a:xfrm>
              <a:off x="5065884" y="2789276"/>
              <a:ext cx="707706" cy="1456096"/>
              <a:chOff x="1597330" y="2437981"/>
              <a:chExt cx="757796" cy="683164"/>
            </a:xfrm>
          </p:grpSpPr>
          <p:cxnSp>
            <p:nvCxnSpPr>
              <p:cNvPr id="1293" name="Google Shape;1293;p75"/>
              <p:cNvCxnSpPr/>
              <p:nvPr/>
            </p:nvCxnSpPr>
            <p:spPr>
              <a:xfrm flipH="1" rot="10800000">
                <a:off x="1597330" y="2437981"/>
                <a:ext cx="704100" cy="299700"/>
              </a:xfrm>
              <a:prstGeom prst="straightConnector1">
                <a:avLst/>
              </a:prstGeom>
              <a:noFill/>
              <a:ln cap="flat" cmpd="sng" w="28575">
                <a:solidFill>
                  <a:schemeClr val="dk1"/>
                </a:solidFill>
                <a:prstDash val="solid"/>
                <a:round/>
                <a:headEnd len="med" w="med" type="none"/>
                <a:tailEnd len="med" w="med" type="none"/>
              </a:ln>
            </p:spPr>
          </p:cxnSp>
          <p:cxnSp>
            <p:nvCxnSpPr>
              <p:cNvPr id="1294" name="Google Shape;1294;p75"/>
              <p:cNvCxnSpPr/>
              <p:nvPr/>
            </p:nvCxnSpPr>
            <p:spPr>
              <a:xfrm>
                <a:off x="1597330" y="2821445"/>
                <a:ext cx="704100" cy="299700"/>
              </a:xfrm>
              <a:prstGeom prst="straightConnector1">
                <a:avLst/>
              </a:prstGeom>
              <a:noFill/>
              <a:ln cap="flat" cmpd="sng" w="28575">
                <a:solidFill>
                  <a:schemeClr val="dk1"/>
                </a:solidFill>
                <a:prstDash val="solid"/>
                <a:round/>
                <a:headEnd len="med" w="med" type="none"/>
                <a:tailEnd len="med" w="med" type="none"/>
              </a:ln>
            </p:spPr>
          </p:cxnSp>
          <p:cxnSp>
            <p:nvCxnSpPr>
              <p:cNvPr id="1295" name="Google Shape;1295;p75"/>
              <p:cNvCxnSpPr/>
              <p:nvPr/>
            </p:nvCxnSpPr>
            <p:spPr>
              <a:xfrm>
                <a:off x="1630326" y="2780029"/>
                <a:ext cx="724800" cy="0"/>
              </a:xfrm>
              <a:prstGeom prst="straightConnector1">
                <a:avLst/>
              </a:prstGeom>
              <a:noFill/>
              <a:ln cap="flat" cmpd="sng" w="28575">
                <a:solidFill>
                  <a:schemeClr val="dk1"/>
                </a:solidFill>
                <a:prstDash val="solid"/>
                <a:round/>
                <a:headEnd len="med" w="med" type="none"/>
                <a:tailEnd len="med" w="med" type="none"/>
              </a:ln>
            </p:spPr>
          </p:cxnSp>
        </p:grpSp>
        <p:grpSp>
          <p:nvGrpSpPr>
            <p:cNvPr id="1296" name="Google Shape;1296;p75"/>
            <p:cNvGrpSpPr/>
            <p:nvPr/>
          </p:nvGrpSpPr>
          <p:grpSpPr>
            <a:xfrm>
              <a:off x="6045607" y="2620738"/>
              <a:ext cx="657559" cy="370400"/>
              <a:chOff x="531205" y="2439944"/>
              <a:chExt cx="704100" cy="1957717"/>
            </a:xfrm>
          </p:grpSpPr>
          <p:cxnSp>
            <p:nvCxnSpPr>
              <p:cNvPr id="1297" name="Google Shape;1297;p75"/>
              <p:cNvCxnSpPr/>
              <p:nvPr/>
            </p:nvCxnSpPr>
            <p:spPr>
              <a:xfrm flipH="1" rot="10800000">
                <a:off x="531205" y="2439944"/>
                <a:ext cx="704100" cy="858900"/>
              </a:xfrm>
              <a:prstGeom prst="straightConnector1">
                <a:avLst/>
              </a:prstGeom>
              <a:noFill/>
              <a:ln cap="flat" cmpd="sng" w="28575">
                <a:solidFill>
                  <a:schemeClr val="dk1"/>
                </a:solidFill>
                <a:prstDash val="solid"/>
                <a:round/>
                <a:headEnd len="med" w="med" type="none"/>
                <a:tailEnd len="med" w="med" type="none"/>
              </a:ln>
            </p:spPr>
          </p:cxnSp>
          <p:cxnSp>
            <p:nvCxnSpPr>
              <p:cNvPr id="1298" name="Google Shape;1298;p75"/>
              <p:cNvCxnSpPr/>
              <p:nvPr/>
            </p:nvCxnSpPr>
            <p:spPr>
              <a:xfrm>
                <a:off x="531205" y="3538762"/>
                <a:ext cx="704100" cy="858900"/>
              </a:xfrm>
              <a:prstGeom prst="straightConnector1">
                <a:avLst/>
              </a:prstGeom>
              <a:noFill/>
              <a:ln cap="flat" cmpd="sng" w="28575">
                <a:solidFill>
                  <a:schemeClr val="dk1"/>
                </a:solidFill>
                <a:prstDash val="solid"/>
                <a:round/>
                <a:headEnd len="med" w="med" type="none"/>
                <a:tailEnd len="med" w="med" type="none"/>
              </a:ln>
            </p:spPr>
          </p:cxnSp>
        </p:grpSp>
        <p:grpSp>
          <p:nvGrpSpPr>
            <p:cNvPr id="1299" name="Google Shape;1299;p75"/>
            <p:cNvGrpSpPr/>
            <p:nvPr/>
          </p:nvGrpSpPr>
          <p:grpSpPr>
            <a:xfrm>
              <a:off x="6045607" y="3332113"/>
              <a:ext cx="657559" cy="370400"/>
              <a:chOff x="531205" y="2439944"/>
              <a:chExt cx="704100" cy="1957717"/>
            </a:xfrm>
          </p:grpSpPr>
          <p:cxnSp>
            <p:nvCxnSpPr>
              <p:cNvPr id="1300" name="Google Shape;1300;p75"/>
              <p:cNvCxnSpPr/>
              <p:nvPr/>
            </p:nvCxnSpPr>
            <p:spPr>
              <a:xfrm flipH="1" rot="10800000">
                <a:off x="531205" y="2439944"/>
                <a:ext cx="704100" cy="858900"/>
              </a:xfrm>
              <a:prstGeom prst="straightConnector1">
                <a:avLst/>
              </a:prstGeom>
              <a:noFill/>
              <a:ln cap="flat" cmpd="sng" w="28575">
                <a:solidFill>
                  <a:schemeClr val="dk1"/>
                </a:solidFill>
                <a:prstDash val="solid"/>
                <a:round/>
                <a:headEnd len="med" w="med" type="none"/>
                <a:tailEnd len="med" w="med" type="none"/>
              </a:ln>
            </p:spPr>
          </p:cxnSp>
          <p:cxnSp>
            <p:nvCxnSpPr>
              <p:cNvPr id="1301" name="Google Shape;1301;p75"/>
              <p:cNvCxnSpPr/>
              <p:nvPr/>
            </p:nvCxnSpPr>
            <p:spPr>
              <a:xfrm>
                <a:off x="531205" y="3538762"/>
                <a:ext cx="704100" cy="858900"/>
              </a:xfrm>
              <a:prstGeom prst="straightConnector1">
                <a:avLst/>
              </a:prstGeom>
              <a:noFill/>
              <a:ln cap="flat" cmpd="sng" w="28575">
                <a:solidFill>
                  <a:schemeClr val="dk1"/>
                </a:solidFill>
                <a:prstDash val="solid"/>
                <a:round/>
                <a:headEnd len="med" w="med" type="none"/>
                <a:tailEnd len="med" w="med" type="none"/>
              </a:ln>
            </p:spPr>
          </p:cxnSp>
        </p:grpSp>
        <p:grpSp>
          <p:nvGrpSpPr>
            <p:cNvPr id="1302" name="Google Shape;1302;p75"/>
            <p:cNvGrpSpPr/>
            <p:nvPr/>
          </p:nvGrpSpPr>
          <p:grpSpPr>
            <a:xfrm>
              <a:off x="6045607" y="4043488"/>
              <a:ext cx="657559" cy="370400"/>
              <a:chOff x="531205" y="2439944"/>
              <a:chExt cx="704100" cy="1957717"/>
            </a:xfrm>
          </p:grpSpPr>
          <p:cxnSp>
            <p:nvCxnSpPr>
              <p:cNvPr id="1303" name="Google Shape;1303;p75"/>
              <p:cNvCxnSpPr/>
              <p:nvPr/>
            </p:nvCxnSpPr>
            <p:spPr>
              <a:xfrm flipH="1" rot="10800000">
                <a:off x="531205" y="2439944"/>
                <a:ext cx="704100" cy="858900"/>
              </a:xfrm>
              <a:prstGeom prst="straightConnector1">
                <a:avLst/>
              </a:prstGeom>
              <a:noFill/>
              <a:ln cap="flat" cmpd="sng" w="28575">
                <a:solidFill>
                  <a:schemeClr val="dk1"/>
                </a:solidFill>
                <a:prstDash val="solid"/>
                <a:round/>
                <a:headEnd len="med" w="med" type="none"/>
                <a:tailEnd len="med" w="med" type="none"/>
              </a:ln>
            </p:spPr>
          </p:cxnSp>
          <p:cxnSp>
            <p:nvCxnSpPr>
              <p:cNvPr id="1304" name="Google Shape;1304;p75"/>
              <p:cNvCxnSpPr/>
              <p:nvPr/>
            </p:nvCxnSpPr>
            <p:spPr>
              <a:xfrm>
                <a:off x="531205" y="3538762"/>
                <a:ext cx="704100" cy="858900"/>
              </a:xfrm>
              <a:prstGeom prst="straightConnector1">
                <a:avLst/>
              </a:prstGeom>
              <a:noFill/>
              <a:ln cap="flat" cmpd="sng" w="28575">
                <a:solidFill>
                  <a:schemeClr val="dk1"/>
                </a:solidFill>
                <a:prstDash val="solid"/>
                <a:round/>
                <a:headEnd len="med" w="med" type="none"/>
                <a:tailEnd len="med" w="med" type="none"/>
              </a:ln>
            </p:spPr>
          </p:cxnSp>
        </p:grpSp>
      </p:grpSp>
      <p:sp>
        <p:nvSpPr>
          <p:cNvPr id="1305" name="Google Shape;1305;p75"/>
          <p:cNvSpPr txBox="1"/>
          <p:nvPr/>
        </p:nvSpPr>
        <p:spPr>
          <a:xfrm>
            <a:off x="5745263" y="4152528"/>
            <a:ext cx="2784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V</a:t>
            </a:r>
            <a:endParaRPr sz="1800">
              <a:solidFill>
                <a:schemeClr val="dk1"/>
              </a:solidFill>
              <a:latin typeface="Lexend"/>
              <a:ea typeface="Lexend"/>
              <a:cs typeface="Lexend"/>
              <a:sym typeface="Lexend"/>
            </a:endParaRPr>
          </a:p>
        </p:txBody>
      </p:sp>
      <p:sp>
        <p:nvSpPr>
          <p:cNvPr id="1306" name="Google Shape;1306;p75"/>
          <p:cNvSpPr txBox="1"/>
          <p:nvPr/>
        </p:nvSpPr>
        <p:spPr>
          <a:xfrm>
            <a:off x="5745263" y="3378753"/>
            <a:ext cx="2784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U</a:t>
            </a:r>
            <a:endParaRPr sz="1800">
              <a:solidFill>
                <a:schemeClr val="dk1"/>
              </a:solidFill>
              <a:latin typeface="Lexend"/>
              <a:ea typeface="Lexend"/>
              <a:cs typeface="Lexend"/>
              <a:sym typeface="Lexend"/>
            </a:endParaRPr>
          </a:p>
        </p:txBody>
      </p:sp>
      <p:sp>
        <p:nvSpPr>
          <p:cNvPr id="1307" name="Google Shape;1307;p75"/>
          <p:cNvSpPr txBox="1"/>
          <p:nvPr/>
        </p:nvSpPr>
        <p:spPr>
          <a:xfrm>
            <a:off x="5745263" y="2604978"/>
            <a:ext cx="2784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T</a:t>
            </a:r>
            <a:endParaRPr sz="1800">
              <a:solidFill>
                <a:schemeClr val="dk1"/>
              </a:solidFill>
              <a:latin typeface="Lexend"/>
              <a:ea typeface="Lexend"/>
              <a:cs typeface="Lexend"/>
              <a:sym typeface="Lexend"/>
            </a:endParaRPr>
          </a:p>
        </p:txBody>
      </p:sp>
      <p:sp>
        <p:nvSpPr>
          <p:cNvPr id="1308" name="Google Shape;1308;p75"/>
          <p:cNvSpPr txBox="1"/>
          <p:nvPr/>
        </p:nvSpPr>
        <p:spPr>
          <a:xfrm>
            <a:off x="6703088" y="2433153"/>
            <a:ext cx="2784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D</a:t>
            </a:r>
            <a:endParaRPr sz="1800">
              <a:solidFill>
                <a:schemeClr val="dk1"/>
              </a:solidFill>
              <a:latin typeface="Lexend"/>
              <a:ea typeface="Lexend"/>
              <a:cs typeface="Lexend"/>
              <a:sym typeface="Lexend"/>
            </a:endParaRPr>
          </a:p>
        </p:txBody>
      </p:sp>
      <p:sp>
        <p:nvSpPr>
          <p:cNvPr id="1309" name="Google Shape;1309;p75"/>
          <p:cNvSpPr txBox="1"/>
          <p:nvPr/>
        </p:nvSpPr>
        <p:spPr>
          <a:xfrm>
            <a:off x="6703088" y="3190478"/>
            <a:ext cx="2784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D</a:t>
            </a:r>
            <a:endParaRPr sz="1800">
              <a:solidFill>
                <a:schemeClr val="dk1"/>
              </a:solidFill>
              <a:latin typeface="Lexend"/>
              <a:ea typeface="Lexend"/>
              <a:cs typeface="Lexend"/>
              <a:sym typeface="Lexend"/>
            </a:endParaRPr>
          </a:p>
        </p:txBody>
      </p:sp>
      <p:sp>
        <p:nvSpPr>
          <p:cNvPr id="1310" name="Google Shape;1310;p75"/>
          <p:cNvSpPr txBox="1"/>
          <p:nvPr/>
        </p:nvSpPr>
        <p:spPr>
          <a:xfrm>
            <a:off x="6703088" y="4327570"/>
            <a:ext cx="2784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E</a:t>
            </a:r>
            <a:endParaRPr sz="1800">
              <a:solidFill>
                <a:schemeClr val="dk1"/>
              </a:solidFill>
              <a:latin typeface="Lexend"/>
              <a:ea typeface="Lexend"/>
              <a:cs typeface="Lexend"/>
              <a:sym typeface="Lexend"/>
            </a:endParaRPr>
          </a:p>
        </p:txBody>
      </p:sp>
      <p:sp>
        <p:nvSpPr>
          <p:cNvPr id="1311" name="Google Shape;1311;p75"/>
          <p:cNvSpPr txBox="1"/>
          <p:nvPr/>
        </p:nvSpPr>
        <p:spPr>
          <a:xfrm>
            <a:off x="2675400" y="1926725"/>
            <a:ext cx="15879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b="1" lang="en-GB" sz="1100">
                <a:solidFill>
                  <a:schemeClr val="dk1"/>
                </a:solidFill>
                <a:latin typeface="Lexend"/>
                <a:ea typeface="Lexend"/>
                <a:cs typeface="Lexend"/>
                <a:sym typeface="Lexend"/>
              </a:rPr>
              <a:t>meesha muunada (sample space)</a:t>
            </a:r>
            <a:endParaRPr b="1" sz="1800">
              <a:solidFill>
                <a:schemeClr val="dk1"/>
              </a:solidFill>
              <a:latin typeface="Lexend"/>
              <a:ea typeface="Lexend"/>
              <a:cs typeface="Lexend"/>
              <a:sym typeface="Lexen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5" name="Shape 1315"/>
        <p:cNvGrpSpPr/>
        <p:nvPr/>
      </p:nvGrpSpPr>
      <p:grpSpPr>
        <a:xfrm>
          <a:off x="0" y="0"/>
          <a:ext cx="0" cy="0"/>
          <a:chOff x="0" y="0"/>
          <a:chExt cx="0" cy="0"/>
        </a:xfrm>
      </p:grpSpPr>
      <p:sp>
        <p:nvSpPr>
          <p:cNvPr id="1316" name="Google Shape;1316;p76"/>
          <p:cNvSpPr txBox="1"/>
          <p:nvPr/>
        </p:nvSpPr>
        <p:spPr>
          <a:xfrm>
            <a:off x="3774950" y="664625"/>
            <a:ext cx="25632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2) Wareegyada 1 iyo 2 waa la wareejiyay hal mar midkiiba.</a:t>
            </a:r>
            <a:endParaRPr sz="1800">
              <a:solidFill>
                <a:schemeClr val="dk1"/>
              </a:solidFill>
              <a:latin typeface="Lexend"/>
              <a:ea typeface="Lexend"/>
              <a:cs typeface="Lexend"/>
              <a:sym typeface="Lexend"/>
            </a:endParaRPr>
          </a:p>
        </p:txBody>
      </p:sp>
      <p:sp>
        <p:nvSpPr>
          <p:cNvPr id="1317" name="Google Shape;1317;p76"/>
          <p:cNvSpPr txBox="1"/>
          <p:nvPr/>
        </p:nvSpPr>
        <p:spPr>
          <a:xfrm>
            <a:off x="324000" y="664625"/>
            <a:ext cx="31335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 Wareejiyahan (spinner) kan ayaa hal mar la wareejin doonaa.</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Dhamaystir geedka natiijada (outcome tree) ee tijaabada hal-heerka ah.</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318" name="Google Shape;1318;p7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Geedaha natiijada (outcome trees) ee tijaabooyinka laba-heerka ah</a:t>
            </a:r>
            <a:endParaRPr/>
          </a:p>
        </p:txBody>
      </p:sp>
      <p:cxnSp>
        <p:nvCxnSpPr>
          <p:cNvPr id="1319" name="Google Shape;1319;p76"/>
          <p:cNvCxnSpPr/>
          <p:nvPr/>
        </p:nvCxnSpPr>
        <p:spPr>
          <a:xfrm>
            <a:off x="3616291" y="540000"/>
            <a:ext cx="0" cy="4285500"/>
          </a:xfrm>
          <a:prstGeom prst="straightConnector1">
            <a:avLst/>
          </a:prstGeom>
          <a:noFill/>
          <a:ln cap="flat" cmpd="sng" w="28575">
            <a:solidFill>
              <a:schemeClr val="accent4"/>
            </a:solidFill>
            <a:prstDash val="solid"/>
            <a:round/>
            <a:headEnd len="med" w="med" type="none"/>
            <a:tailEnd len="med" w="med" type="none"/>
          </a:ln>
        </p:spPr>
      </p:cxnSp>
      <p:grpSp>
        <p:nvGrpSpPr>
          <p:cNvPr id="1320" name="Google Shape;1320;p76"/>
          <p:cNvGrpSpPr/>
          <p:nvPr/>
        </p:nvGrpSpPr>
        <p:grpSpPr>
          <a:xfrm>
            <a:off x="152183" y="1652190"/>
            <a:ext cx="1547400" cy="1547400"/>
            <a:chOff x="324176" y="1873177"/>
            <a:chExt cx="1547400" cy="1547400"/>
          </a:xfrm>
        </p:grpSpPr>
        <p:sp>
          <p:nvSpPr>
            <p:cNvPr id="1321" name="Google Shape;1321;p76"/>
            <p:cNvSpPr/>
            <p:nvPr/>
          </p:nvSpPr>
          <p:spPr>
            <a:xfrm>
              <a:off x="533846" y="2082809"/>
              <a:ext cx="1128000" cy="11280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322" name="Google Shape;1322;p76"/>
            <p:cNvPicPr preferRelativeResize="0"/>
            <p:nvPr/>
          </p:nvPicPr>
          <p:blipFill>
            <a:blip r:embed="rId3">
              <a:alphaModFix/>
            </a:blip>
            <a:stretch>
              <a:fillRect/>
            </a:stretch>
          </p:blipFill>
          <p:spPr>
            <a:xfrm>
              <a:off x="553201" y="2080996"/>
              <a:ext cx="1108500" cy="1108500"/>
            </a:xfrm>
            <a:prstGeom prst="pie">
              <a:avLst>
                <a:gd fmla="val 3321768" name="adj1"/>
                <a:gd fmla="val 7600233" name="adj2"/>
              </a:avLst>
            </a:prstGeom>
            <a:noFill/>
            <a:ln cap="flat" cmpd="sng" w="28575">
              <a:solidFill>
                <a:srgbClr val="000000"/>
              </a:solidFill>
              <a:prstDash val="solid"/>
              <a:round/>
              <a:headEnd len="sm" w="sm" type="none"/>
              <a:tailEnd len="sm" w="sm" type="none"/>
            </a:ln>
          </p:spPr>
        </p:pic>
        <p:sp>
          <p:nvSpPr>
            <p:cNvPr id="1323" name="Google Shape;1323;p76"/>
            <p:cNvSpPr/>
            <p:nvPr/>
          </p:nvSpPr>
          <p:spPr>
            <a:xfrm rot="8649783">
              <a:off x="543715" y="2092717"/>
              <a:ext cx="1108320" cy="1108320"/>
            </a:xfrm>
            <a:prstGeom prst="pie">
              <a:avLst>
                <a:gd fmla="val 11928607" name="adj1"/>
                <a:gd fmla="val 16225322" name="adj2"/>
              </a:avLst>
            </a:prstGeom>
            <a:solidFill>
              <a:srgbClr val="9E9E9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24" name="Google Shape;1324;p76"/>
            <p:cNvSpPr/>
            <p:nvPr/>
          </p:nvSpPr>
          <p:spPr>
            <a:xfrm rot="-4309794">
              <a:off x="543857" y="2092830"/>
              <a:ext cx="1108264" cy="1108264"/>
            </a:xfrm>
            <a:prstGeom prst="pie">
              <a:avLst>
                <a:gd fmla="val 11928607" name="adj1"/>
                <a:gd fmla="val 16225322"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25" name="Google Shape;1325;p76"/>
            <p:cNvSpPr/>
            <p:nvPr/>
          </p:nvSpPr>
          <p:spPr>
            <a:xfrm>
              <a:off x="543850" y="2092903"/>
              <a:ext cx="1108200" cy="1108200"/>
            </a:xfrm>
            <a:prstGeom prst="pie">
              <a:avLst>
                <a:gd fmla="val 11928607" name="adj1"/>
                <a:gd fmla="val 16225322" name="adj2"/>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26" name="Google Shape;1326;p76"/>
            <p:cNvSpPr/>
            <p:nvPr/>
          </p:nvSpPr>
          <p:spPr>
            <a:xfrm rot="4312737">
              <a:off x="543727" y="2092593"/>
              <a:ext cx="1108268" cy="1108268"/>
            </a:xfrm>
            <a:prstGeom prst="pie">
              <a:avLst>
                <a:gd fmla="val 11928607"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27" name="Google Shape;1327;p76"/>
            <p:cNvSpPr txBox="1"/>
            <p:nvPr/>
          </p:nvSpPr>
          <p:spPr>
            <a:xfrm>
              <a:off x="1099350" y="2138475"/>
              <a:ext cx="467100" cy="497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000000"/>
                  </a:solidFill>
                  <a:latin typeface="Lexend"/>
                  <a:ea typeface="Lexend"/>
                  <a:cs typeface="Lexend"/>
                  <a:sym typeface="Lexend"/>
                </a:rPr>
                <a:t>A</a:t>
              </a:r>
              <a:endParaRPr sz="1600">
                <a:solidFill>
                  <a:srgbClr val="000000"/>
                </a:solidFill>
                <a:latin typeface="Lexend"/>
                <a:ea typeface="Lexend"/>
                <a:cs typeface="Lexend"/>
                <a:sym typeface="Lexend"/>
              </a:endParaRPr>
            </a:p>
          </p:txBody>
        </p:sp>
        <p:grpSp>
          <p:nvGrpSpPr>
            <p:cNvPr id="1328" name="Google Shape;1328;p76"/>
            <p:cNvGrpSpPr/>
            <p:nvPr/>
          </p:nvGrpSpPr>
          <p:grpSpPr>
            <a:xfrm>
              <a:off x="1065467" y="2119992"/>
              <a:ext cx="62453" cy="543383"/>
              <a:chOff x="996050" y="213293"/>
              <a:chExt cx="93900" cy="909732"/>
            </a:xfrm>
          </p:grpSpPr>
          <p:cxnSp>
            <p:nvCxnSpPr>
              <p:cNvPr id="1329" name="Google Shape;1329;p76"/>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330" name="Google Shape;1330;p76"/>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331" name="Google Shape;1331;p76"/>
            <p:cNvSpPr/>
            <p:nvPr/>
          </p:nvSpPr>
          <p:spPr>
            <a:xfrm>
              <a:off x="980826" y="2874537"/>
              <a:ext cx="210300" cy="198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32" name="Google Shape;1332;p76"/>
            <p:cNvSpPr txBox="1"/>
            <p:nvPr/>
          </p:nvSpPr>
          <p:spPr>
            <a:xfrm>
              <a:off x="1173113" y="2498920"/>
              <a:ext cx="467100" cy="497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B</a:t>
              </a:r>
              <a:endParaRPr sz="1600">
                <a:solidFill>
                  <a:srgbClr val="000000"/>
                </a:solidFill>
                <a:latin typeface="Lexend"/>
                <a:ea typeface="Lexend"/>
                <a:cs typeface="Lexend"/>
                <a:sym typeface="Lexend"/>
              </a:endParaRPr>
            </a:p>
          </p:txBody>
        </p:sp>
        <p:sp>
          <p:nvSpPr>
            <p:cNvPr id="1333" name="Google Shape;1333;p76"/>
            <p:cNvSpPr txBox="1"/>
            <p:nvPr/>
          </p:nvSpPr>
          <p:spPr>
            <a:xfrm flipH="1">
              <a:off x="628788" y="2138475"/>
              <a:ext cx="467100" cy="497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E</a:t>
              </a:r>
              <a:endParaRPr sz="1600">
                <a:solidFill>
                  <a:schemeClr val="lt1"/>
                </a:solidFill>
                <a:latin typeface="Lexend"/>
                <a:ea typeface="Lexend"/>
                <a:cs typeface="Lexend"/>
                <a:sym typeface="Lexend"/>
              </a:endParaRPr>
            </a:p>
          </p:txBody>
        </p:sp>
        <p:sp>
          <p:nvSpPr>
            <p:cNvPr id="1334" name="Google Shape;1334;p76"/>
            <p:cNvSpPr txBox="1"/>
            <p:nvPr/>
          </p:nvSpPr>
          <p:spPr>
            <a:xfrm flipH="1">
              <a:off x="555025" y="2498920"/>
              <a:ext cx="467100" cy="497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D</a:t>
              </a:r>
              <a:endParaRPr sz="1600">
                <a:solidFill>
                  <a:srgbClr val="000000"/>
                </a:solidFill>
                <a:latin typeface="Lexend"/>
                <a:ea typeface="Lexend"/>
                <a:cs typeface="Lexend"/>
                <a:sym typeface="Lexend"/>
              </a:endParaRPr>
            </a:p>
          </p:txBody>
        </p:sp>
        <p:sp>
          <p:nvSpPr>
            <p:cNvPr id="1335" name="Google Shape;1335;p76"/>
            <p:cNvSpPr txBox="1"/>
            <p:nvPr/>
          </p:nvSpPr>
          <p:spPr>
            <a:xfrm>
              <a:off x="980821" y="2910488"/>
              <a:ext cx="210300" cy="126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C</a:t>
              </a:r>
              <a:endParaRPr sz="1600">
                <a:solidFill>
                  <a:srgbClr val="000000"/>
                </a:solidFill>
                <a:latin typeface="Lexend"/>
                <a:ea typeface="Lexend"/>
                <a:cs typeface="Lexend"/>
                <a:sym typeface="Lexend"/>
              </a:endParaRPr>
            </a:p>
          </p:txBody>
        </p:sp>
      </p:grpSp>
      <p:grpSp>
        <p:nvGrpSpPr>
          <p:cNvPr id="1336" name="Google Shape;1336;p76"/>
          <p:cNvGrpSpPr/>
          <p:nvPr/>
        </p:nvGrpSpPr>
        <p:grpSpPr>
          <a:xfrm>
            <a:off x="1401283" y="2252866"/>
            <a:ext cx="1657506" cy="2393732"/>
            <a:chOff x="390126" y="2329066"/>
            <a:chExt cx="1657506" cy="2393732"/>
          </a:xfrm>
        </p:grpSpPr>
        <p:grpSp>
          <p:nvGrpSpPr>
            <p:cNvPr id="1337" name="Google Shape;1337;p76"/>
            <p:cNvGrpSpPr/>
            <p:nvPr/>
          </p:nvGrpSpPr>
          <p:grpSpPr>
            <a:xfrm>
              <a:off x="390126" y="2468097"/>
              <a:ext cx="1501276" cy="2117301"/>
              <a:chOff x="2030775" y="2475081"/>
              <a:chExt cx="1501276" cy="2309195"/>
            </a:xfrm>
          </p:grpSpPr>
          <p:sp>
            <p:nvSpPr>
              <p:cNvPr id="1338" name="Google Shape;1338;p76"/>
              <p:cNvSpPr/>
              <p:nvPr/>
            </p:nvSpPr>
            <p:spPr>
              <a:xfrm>
                <a:off x="2030775" y="3492660"/>
                <a:ext cx="277200" cy="277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39" name="Google Shape;1339;p76"/>
              <p:cNvCxnSpPr/>
              <p:nvPr/>
            </p:nvCxnSpPr>
            <p:spPr>
              <a:xfrm flipH="1" rot="10800000">
                <a:off x="2267375" y="2475081"/>
                <a:ext cx="1175100" cy="1013100"/>
              </a:xfrm>
              <a:prstGeom prst="straightConnector1">
                <a:avLst/>
              </a:prstGeom>
              <a:noFill/>
              <a:ln cap="flat" cmpd="sng" w="28575">
                <a:solidFill>
                  <a:schemeClr val="dk1"/>
                </a:solidFill>
                <a:prstDash val="solid"/>
                <a:round/>
                <a:headEnd len="med" w="med" type="none"/>
                <a:tailEnd len="med" w="med" type="none"/>
              </a:ln>
            </p:spPr>
          </p:cxnSp>
          <p:cxnSp>
            <p:nvCxnSpPr>
              <p:cNvPr id="1340" name="Google Shape;1340;p76"/>
              <p:cNvCxnSpPr/>
              <p:nvPr/>
            </p:nvCxnSpPr>
            <p:spPr>
              <a:xfrm>
                <a:off x="2267375" y="3771176"/>
                <a:ext cx="1175100" cy="1013100"/>
              </a:xfrm>
              <a:prstGeom prst="straightConnector1">
                <a:avLst/>
              </a:prstGeom>
              <a:noFill/>
              <a:ln cap="flat" cmpd="sng" w="28575">
                <a:solidFill>
                  <a:schemeClr val="dk1"/>
                </a:solidFill>
                <a:prstDash val="solid"/>
                <a:round/>
                <a:headEnd len="med" w="med" type="none"/>
                <a:tailEnd len="med" w="med" type="none"/>
              </a:ln>
            </p:spPr>
          </p:cxnSp>
          <p:cxnSp>
            <p:nvCxnSpPr>
              <p:cNvPr id="1341" name="Google Shape;1341;p76"/>
              <p:cNvCxnSpPr/>
              <p:nvPr/>
            </p:nvCxnSpPr>
            <p:spPr>
              <a:xfrm flipH="1" rot="10800000">
                <a:off x="2307975" y="3147202"/>
                <a:ext cx="1175100" cy="423600"/>
              </a:xfrm>
              <a:prstGeom prst="straightConnector1">
                <a:avLst/>
              </a:prstGeom>
              <a:noFill/>
              <a:ln cap="flat" cmpd="sng" w="28575">
                <a:solidFill>
                  <a:schemeClr val="dk1"/>
                </a:solidFill>
                <a:prstDash val="solid"/>
                <a:round/>
                <a:headEnd len="med" w="med" type="none"/>
                <a:tailEnd len="med" w="med" type="none"/>
              </a:ln>
            </p:spPr>
          </p:cxnSp>
          <p:cxnSp>
            <p:nvCxnSpPr>
              <p:cNvPr id="1342" name="Google Shape;1342;p76"/>
              <p:cNvCxnSpPr/>
              <p:nvPr/>
            </p:nvCxnSpPr>
            <p:spPr>
              <a:xfrm>
                <a:off x="2307975" y="3689094"/>
                <a:ext cx="1175100" cy="423600"/>
              </a:xfrm>
              <a:prstGeom prst="straightConnector1">
                <a:avLst/>
              </a:prstGeom>
              <a:noFill/>
              <a:ln cap="flat" cmpd="sng" w="28575">
                <a:solidFill>
                  <a:schemeClr val="dk1"/>
                </a:solidFill>
                <a:prstDash val="solid"/>
                <a:round/>
                <a:headEnd len="med" w="med" type="none"/>
                <a:tailEnd len="med" w="med" type="none"/>
              </a:ln>
            </p:spPr>
          </p:cxnSp>
          <p:cxnSp>
            <p:nvCxnSpPr>
              <p:cNvPr id="1343" name="Google Shape;1343;p76"/>
              <p:cNvCxnSpPr/>
              <p:nvPr/>
            </p:nvCxnSpPr>
            <p:spPr>
              <a:xfrm>
                <a:off x="2322451" y="3631252"/>
                <a:ext cx="1209600" cy="0"/>
              </a:xfrm>
              <a:prstGeom prst="straightConnector1">
                <a:avLst/>
              </a:prstGeom>
              <a:noFill/>
              <a:ln cap="flat" cmpd="sng" w="28575">
                <a:solidFill>
                  <a:schemeClr val="dk1"/>
                </a:solidFill>
                <a:prstDash val="solid"/>
                <a:round/>
                <a:headEnd len="med" w="med" type="none"/>
                <a:tailEnd len="med" w="med" type="none"/>
              </a:ln>
            </p:spPr>
          </p:cxnSp>
        </p:grpSp>
        <p:sp>
          <p:nvSpPr>
            <p:cNvPr id="1344" name="Google Shape;1344;p76"/>
            <p:cNvSpPr txBox="1"/>
            <p:nvPr/>
          </p:nvSpPr>
          <p:spPr>
            <a:xfrm>
              <a:off x="1803667" y="2329066"/>
              <a:ext cx="2244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3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345" name="Google Shape;1345;p76"/>
            <p:cNvSpPr txBox="1"/>
            <p:nvPr/>
          </p:nvSpPr>
          <p:spPr>
            <a:xfrm>
              <a:off x="1823232" y="4445598"/>
              <a:ext cx="2244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300">
                  <a:solidFill>
                    <a:schemeClr val="dk1"/>
                  </a:solidFill>
                  <a:latin typeface="Lexend"/>
                  <a:ea typeface="Lexend"/>
                  <a:cs typeface="Lexend"/>
                  <a:sym typeface="Lexend"/>
                </a:rPr>
                <a:t>E</a:t>
              </a:r>
              <a:endParaRPr sz="1800">
                <a:solidFill>
                  <a:schemeClr val="dk1"/>
                </a:solidFill>
                <a:latin typeface="Lexend"/>
                <a:ea typeface="Lexend"/>
                <a:cs typeface="Lexend"/>
                <a:sym typeface="Lexend"/>
              </a:endParaRPr>
            </a:p>
          </p:txBody>
        </p:sp>
      </p:grpSp>
      <p:pic>
        <p:nvPicPr>
          <p:cNvPr id="1346" name="Google Shape;1346;p76"/>
          <p:cNvPicPr preferRelativeResize="0"/>
          <p:nvPr/>
        </p:nvPicPr>
        <p:blipFill>
          <a:blip r:embed="rId3">
            <a:alphaModFix/>
          </a:blip>
          <a:stretch>
            <a:fillRect/>
          </a:stretch>
        </p:blipFill>
        <p:spPr>
          <a:xfrm>
            <a:off x="7871060" y="692800"/>
            <a:ext cx="794100" cy="794100"/>
          </a:xfrm>
          <a:prstGeom prst="pie">
            <a:avLst>
              <a:gd fmla="val 9084661" name="adj1"/>
              <a:gd fmla="val 16249096" name="adj2"/>
            </a:avLst>
          </a:prstGeom>
          <a:noFill/>
          <a:ln cap="flat" cmpd="sng" w="28575">
            <a:solidFill>
              <a:srgbClr val="000000"/>
            </a:solidFill>
            <a:prstDash val="solid"/>
            <a:round/>
            <a:headEnd len="sm" w="sm" type="none"/>
            <a:tailEnd len="sm" w="sm" type="none"/>
          </a:ln>
        </p:spPr>
      </p:pic>
      <p:sp>
        <p:nvSpPr>
          <p:cNvPr id="1347" name="Google Shape;1347;p76"/>
          <p:cNvSpPr/>
          <p:nvPr/>
        </p:nvSpPr>
        <p:spPr>
          <a:xfrm>
            <a:off x="7851578" y="678031"/>
            <a:ext cx="826200" cy="826200"/>
          </a:xfrm>
          <a:prstGeom prst="ellipse">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48" name="Google Shape;1348;p76"/>
          <p:cNvSpPr/>
          <p:nvPr/>
        </p:nvSpPr>
        <p:spPr>
          <a:xfrm rot="7199660">
            <a:off x="7858733" y="685263"/>
            <a:ext cx="811939" cy="811939"/>
          </a:xfrm>
          <a:prstGeom prst="pie">
            <a:avLst>
              <a:gd fmla="val 9034165"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49" name="Google Shape;1349;p76"/>
          <p:cNvSpPr/>
          <p:nvPr/>
        </p:nvSpPr>
        <p:spPr>
          <a:xfrm rot="-7211637">
            <a:off x="7858871" y="685348"/>
            <a:ext cx="811845" cy="811845"/>
          </a:xfrm>
          <a:prstGeom prst="pie">
            <a:avLst>
              <a:gd fmla="val 9034165" name="adj1"/>
              <a:gd fmla="val 16225322" name="adj2"/>
            </a:avLst>
          </a:prstGeom>
          <a:solidFill>
            <a:srgbClr val="9E9E9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50" name="Google Shape;1350;p76"/>
          <p:cNvSpPr txBox="1"/>
          <p:nvPr/>
        </p:nvSpPr>
        <p:spPr>
          <a:xfrm>
            <a:off x="8320025" y="776199"/>
            <a:ext cx="306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X</a:t>
            </a:r>
            <a:endParaRPr sz="1600">
              <a:solidFill>
                <a:srgbClr val="000000"/>
              </a:solidFill>
              <a:latin typeface="Lexend"/>
              <a:ea typeface="Lexend"/>
              <a:cs typeface="Lexend"/>
              <a:sym typeface="Lexend"/>
            </a:endParaRPr>
          </a:p>
        </p:txBody>
      </p:sp>
      <p:sp>
        <p:nvSpPr>
          <p:cNvPr id="1351" name="Google Shape;1351;p76"/>
          <p:cNvSpPr txBox="1"/>
          <p:nvPr/>
        </p:nvSpPr>
        <p:spPr>
          <a:xfrm>
            <a:off x="8111863" y="1121126"/>
            <a:ext cx="306900" cy="4311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Y</a:t>
            </a:r>
            <a:endParaRPr sz="1600">
              <a:solidFill>
                <a:srgbClr val="000000"/>
              </a:solidFill>
              <a:latin typeface="Lexend"/>
              <a:ea typeface="Lexend"/>
              <a:cs typeface="Lexend"/>
              <a:sym typeface="Lexend"/>
            </a:endParaRPr>
          </a:p>
        </p:txBody>
      </p:sp>
      <p:cxnSp>
        <p:nvCxnSpPr>
          <p:cNvPr id="1352" name="Google Shape;1352;p76"/>
          <p:cNvCxnSpPr/>
          <p:nvPr/>
        </p:nvCxnSpPr>
        <p:spPr>
          <a:xfrm rot="10800000">
            <a:off x="8265653" y="719180"/>
            <a:ext cx="0" cy="372600"/>
          </a:xfrm>
          <a:prstGeom prst="straightConnector1">
            <a:avLst/>
          </a:prstGeom>
          <a:noFill/>
          <a:ln cap="flat" cmpd="sng" w="38100">
            <a:solidFill>
              <a:srgbClr val="000000"/>
            </a:solidFill>
            <a:prstDash val="solid"/>
            <a:round/>
            <a:headEnd len="med" w="med" type="none"/>
            <a:tailEnd len="med" w="med" type="triangle"/>
          </a:ln>
        </p:spPr>
      </p:cxnSp>
      <p:sp>
        <p:nvSpPr>
          <p:cNvPr id="1353" name="Google Shape;1353;p76"/>
          <p:cNvSpPr/>
          <p:nvPr/>
        </p:nvSpPr>
        <p:spPr>
          <a:xfrm>
            <a:off x="8240990" y="1076220"/>
            <a:ext cx="45600" cy="411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54" name="Google Shape;1354;p76"/>
          <p:cNvSpPr/>
          <p:nvPr/>
        </p:nvSpPr>
        <p:spPr>
          <a:xfrm>
            <a:off x="6533983" y="672039"/>
            <a:ext cx="826200" cy="8262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55" name="Google Shape;1355;p76"/>
          <p:cNvSpPr/>
          <p:nvPr/>
        </p:nvSpPr>
        <p:spPr>
          <a:xfrm flipH="1">
            <a:off x="6541235" y="679230"/>
            <a:ext cx="811800" cy="811800"/>
          </a:xfrm>
          <a:prstGeom prst="pie">
            <a:avLst>
              <a:gd fmla="val 5387953" name="adj1"/>
              <a:gd fmla="val 1620000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56" name="Google Shape;1356;p76"/>
          <p:cNvSpPr/>
          <p:nvPr/>
        </p:nvSpPr>
        <p:spPr>
          <a:xfrm>
            <a:off x="6541174" y="679230"/>
            <a:ext cx="811800" cy="811800"/>
          </a:xfrm>
          <a:prstGeom prst="pie">
            <a:avLst>
              <a:gd fmla="val 5387953" name="adj1"/>
              <a:gd fmla="val 16200000" name="adj2"/>
            </a:avLst>
          </a:prstGeom>
          <a:solidFill>
            <a:srgbClr val="9E9E9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57" name="Google Shape;1357;p76"/>
          <p:cNvSpPr txBox="1"/>
          <p:nvPr/>
        </p:nvSpPr>
        <p:spPr>
          <a:xfrm>
            <a:off x="6613022" y="927848"/>
            <a:ext cx="278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B</a:t>
            </a:r>
            <a:endParaRPr sz="1600">
              <a:solidFill>
                <a:srgbClr val="000000"/>
              </a:solidFill>
              <a:latin typeface="Lexend"/>
              <a:ea typeface="Lexend"/>
              <a:cs typeface="Lexend"/>
              <a:sym typeface="Lexend"/>
            </a:endParaRPr>
          </a:p>
        </p:txBody>
      </p:sp>
      <p:sp>
        <p:nvSpPr>
          <p:cNvPr id="1358" name="Google Shape;1358;p76"/>
          <p:cNvSpPr txBox="1"/>
          <p:nvPr/>
        </p:nvSpPr>
        <p:spPr>
          <a:xfrm>
            <a:off x="6965043" y="927848"/>
            <a:ext cx="306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A</a:t>
            </a:r>
            <a:endParaRPr sz="1600">
              <a:solidFill>
                <a:srgbClr val="000000"/>
              </a:solidFill>
              <a:latin typeface="Lexend"/>
              <a:ea typeface="Lexend"/>
              <a:cs typeface="Lexend"/>
              <a:sym typeface="Lexend"/>
            </a:endParaRPr>
          </a:p>
        </p:txBody>
      </p:sp>
      <p:cxnSp>
        <p:nvCxnSpPr>
          <p:cNvPr id="1359" name="Google Shape;1359;p76"/>
          <p:cNvCxnSpPr/>
          <p:nvPr/>
        </p:nvCxnSpPr>
        <p:spPr>
          <a:xfrm rot="10800000">
            <a:off x="6948058" y="716997"/>
            <a:ext cx="0" cy="372600"/>
          </a:xfrm>
          <a:prstGeom prst="straightConnector1">
            <a:avLst/>
          </a:prstGeom>
          <a:noFill/>
          <a:ln cap="flat" cmpd="sng" w="38100">
            <a:solidFill>
              <a:srgbClr val="000000"/>
            </a:solidFill>
            <a:prstDash val="solid"/>
            <a:round/>
            <a:headEnd len="med" w="med" type="none"/>
            <a:tailEnd len="med" w="med" type="triangle"/>
          </a:ln>
        </p:spPr>
      </p:cxnSp>
      <p:sp>
        <p:nvSpPr>
          <p:cNvPr id="1360" name="Google Shape;1360;p76"/>
          <p:cNvSpPr/>
          <p:nvPr/>
        </p:nvSpPr>
        <p:spPr>
          <a:xfrm>
            <a:off x="6923395" y="1074037"/>
            <a:ext cx="45600" cy="411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61" name="Google Shape;1361;p76"/>
          <p:cNvSpPr/>
          <p:nvPr/>
        </p:nvSpPr>
        <p:spPr>
          <a:xfrm>
            <a:off x="7962239" y="890302"/>
            <a:ext cx="194700" cy="1833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62" name="Google Shape;1362;p76"/>
          <p:cNvSpPr txBox="1"/>
          <p:nvPr/>
        </p:nvSpPr>
        <p:spPr>
          <a:xfrm>
            <a:off x="7885751" y="772622"/>
            <a:ext cx="189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Z</a:t>
            </a:r>
            <a:endParaRPr sz="1600">
              <a:solidFill>
                <a:srgbClr val="000000"/>
              </a:solidFill>
              <a:latin typeface="Lexend"/>
              <a:ea typeface="Lexend"/>
              <a:cs typeface="Lexend"/>
              <a:sym typeface="Lexend"/>
            </a:endParaRPr>
          </a:p>
        </p:txBody>
      </p:sp>
      <p:sp>
        <p:nvSpPr>
          <p:cNvPr id="1363" name="Google Shape;1363;p76"/>
          <p:cNvSpPr txBox="1"/>
          <p:nvPr/>
        </p:nvSpPr>
        <p:spPr>
          <a:xfrm>
            <a:off x="6393274" y="1498225"/>
            <a:ext cx="11091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wareejiyaha 1 (spinner 1)</a:t>
            </a:r>
            <a:endParaRPr sz="1800">
              <a:solidFill>
                <a:schemeClr val="dk1"/>
              </a:solidFill>
              <a:latin typeface="Lexend"/>
              <a:ea typeface="Lexend"/>
              <a:cs typeface="Lexend"/>
              <a:sym typeface="Lexend"/>
            </a:endParaRPr>
          </a:p>
        </p:txBody>
      </p:sp>
      <p:sp>
        <p:nvSpPr>
          <p:cNvPr id="1364" name="Google Shape;1364;p76"/>
          <p:cNvSpPr txBox="1"/>
          <p:nvPr/>
        </p:nvSpPr>
        <p:spPr>
          <a:xfrm>
            <a:off x="7710898" y="1499725"/>
            <a:ext cx="11091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wareejiyaha 2 (spinner 2)</a:t>
            </a:r>
            <a:endParaRPr sz="1800">
              <a:solidFill>
                <a:schemeClr val="dk1"/>
              </a:solidFill>
              <a:latin typeface="Lexend"/>
              <a:ea typeface="Lexend"/>
              <a:cs typeface="Lexend"/>
              <a:sym typeface="Lexend"/>
            </a:endParaRPr>
          </a:p>
        </p:txBody>
      </p:sp>
      <p:sp>
        <p:nvSpPr>
          <p:cNvPr id="1365" name="Google Shape;1365;p76"/>
          <p:cNvSpPr/>
          <p:nvPr/>
        </p:nvSpPr>
        <p:spPr>
          <a:xfrm>
            <a:off x="3729498" y="3172516"/>
            <a:ext cx="277200" cy="2541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366" name="Google Shape;1366;p76"/>
          <p:cNvGrpSpPr/>
          <p:nvPr/>
        </p:nvGrpSpPr>
        <p:grpSpPr>
          <a:xfrm>
            <a:off x="3966258" y="2742525"/>
            <a:ext cx="704002" cy="1111440"/>
            <a:chOff x="4041475" y="2949188"/>
            <a:chExt cx="1175100" cy="1459924"/>
          </a:xfrm>
        </p:grpSpPr>
        <p:cxnSp>
          <p:nvCxnSpPr>
            <p:cNvPr id="1367" name="Google Shape;1367;p76"/>
            <p:cNvCxnSpPr/>
            <p:nvPr/>
          </p:nvCxnSpPr>
          <p:spPr>
            <a:xfrm flipH="1" rot="10800000">
              <a:off x="4041475" y="2949188"/>
              <a:ext cx="1175100" cy="640500"/>
            </a:xfrm>
            <a:prstGeom prst="straightConnector1">
              <a:avLst/>
            </a:prstGeom>
            <a:noFill/>
            <a:ln cap="flat" cmpd="sng" w="28575">
              <a:solidFill>
                <a:schemeClr val="dk1"/>
              </a:solidFill>
              <a:prstDash val="solid"/>
              <a:round/>
              <a:headEnd len="med" w="med" type="none"/>
              <a:tailEnd len="med" w="med" type="none"/>
            </a:ln>
          </p:spPr>
        </p:cxnSp>
        <p:cxnSp>
          <p:nvCxnSpPr>
            <p:cNvPr id="1368" name="Google Shape;1368;p76"/>
            <p:cNvCxnSpPr/>
            <p:nvPr/>
          </p:nvCxnSpPr>
          <p:spPr>
            <a:xfrm>
              <a:off x="4041475" y="3768612"/>
              <a:ext cx="1175100" cy="640500"/>
            </a:xfrm>
            <a:prstGeom prst="straightConnector1">
              <a:avLst/>
            </a:prstGeom>
            <a:noFill/>
            <a:ln cap="flat" cmpd="sng" w="28575">
              <a:solidFill>
                <a:schemeClr val="dk1"/>
              </a:solidFill>
              <a:prstDash val="solid"/>
              <a:round/>
              <a:headEnd len="med" w="med" type="none"/>
              <a:tailEnd len="med" w="med" type="none"/>
            </a:ln>
          </p:spPr>
        </p:cxnSp>
      </p:grpSp>
      <p:grpSp>
        <p:nvGrpSpPr>
          <p:cNvPr id="1369" name="Google Shape;1369;p76"/>
          <p:cNvGrpSpPr/>
          <p:nvPr/>
        </p:nvGrpSpPr>
        <p:grpSpPr>
          <a:xfrm>
            <a:off x="5002868" y="2369125"/>
            <a:ext cx="757667" cy="772734"/>
            <a:chOff x="8708301" y="2468209"/>
            <a:chExt cx="1264676" cy="2117078"/>
          </a:xfrm>
        </p:grpSpPr>
        <p:cxnSp>
          <p:nvCxnSpPr>
            <p:cNvPr id="1370" name="Google Shape;1370;p76"/>
            <p:cNvCxnSpPr/>
            <p:nvPr/>
          </p:nvCxnSpPr>
          <p:spPr>
            <a:xfrm flipH="1" rot="10800000">
              <a:off x="8708301" y="2468209"/>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371" name="Google Shape;1371;p76"/>
            <p:cNvCxnSpPr/>
            <p:nvPr/>
          </p:nvCxnSpPr>
          <p:spPr>
            <a:xfrm>
              <a:off x="8708301" y="3656487"/>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372" name="Google Shape;1372;p76"/>
            <p:cNvCxnSpPr/>
            <p:nvPr/>
          </p:nvCxnSpPr>
          <p:spPr>
            <a:xfrm>
              <a:off x="8763377" y="3528191"/>
              <a:ext cx="1209600" cy="0"/>
            </a:xfrm>
            <a:prstGeom prst="straightConnector1">
              <a:avLst/>
            </a:prstGeom>
            <a:noFill/>
            <a:ln cap="flat" cmpd="sng" w="28575">
              <a:solidFill>
                <a:schemeClr val="dk1"/>
              </a:solidFill>
              <a:prstDash val="solid"/>
              <a:round/>
              <a:headEnd len="med" w="med" type="none"/>
              <a:tailEnd len="med" w="med" type="none"/>
            </a:ln>
          </p:spPr>
        </p:cxnSp>
      </p:grpSp>
      <p:grpSp>
        <p:nvGrpSpPr>
          <p:cNvPr id="1373" name="Google Shape;1373;p76"/>
          <p:cNvGrpSpPr/>
          <p:nvPr/>
        </p:nvGrpSpPr>
        <p:grpSpPr>
          <a:xfrm>
            <a:off x="5002868" y="3467616"/>
            <a:ext cx="757667" cy="772734"/>
            <a:chOff x="8708301" y="2468209"/>
            <a:chExt cx="1264676" cy="2117078"/>
          </a:xfrm>
        </p:grpSpPr>
        <p:cxnSp>
          <p:nvCxnSpPr>
            <p:cNvPr id="1374" name="Google Shape;1374;p76"/>
            <p:cNvCxnSpPr/>
            <p:nvPr/>
          </p:nvCxnSpPr>
          <p:spPr>
            <a:xfrm flipH="1" rot="10800000">
              <a:off x="8708301" y="2468209"/>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375" name="Google Shape;1375;p76"/>
            <p:cNvCxnSpPr/>
            <p:nvPr/>
          </p:nvCxnSpPr>
          <p:spPr>
            <a:xfrm>
              <a:off x="8708301" y="3656487"/>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376" name="Google Shape;1376;p76"/>
            <p:cNvCxnSpPr/>
            <p:nvPr/>
          </p:nvCxnSpPr>
          <p:spPr>
            <a:xfrm>
              <a:off x="8763377" y="3528191"/>
              <a:ext cx="1209600" cy="0"/>
            </a:xfrm>
            <a:prstGeom prst="straightConnector1">
              <a:avLst/>
            </a:prstGeom>
            <a:noFill/>
            <a:ln cap="flat" cmpd="sng" w="28575">
              <a:solidFill>
                <a:schemeClr val="dk1"/>
              </a:solidFill>
              <a:prstDash val="solid"/>
              <a:round/>
              <a:headEnd len="med" w="med" type="none"/>
              <a:tailEnd len="med" w="med" type="none"/>
            </a:ln>
          </p:spPr>
        </p:cxnSp>
      </p:grpSp>
      <p:sp>
        <p:nvSpPr>
          <p:cNvPr id="1377" name="Google Shape;1377;p76"/>
          <p:cNvSpPr txBox="1"/>
          <p:nvPr/>
        </p:nvSpPr>
        <p:spPr>
          <a:xfrm>
            <a:off x="4728506" y="2616890"/>
            <a:ext cx="216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378" name="Google Shape;1378;p76"/>
          <p:cNvSpPr txBox="1"/>
          <p:nvPr/>
        </p:nvSpPr>
        <p:spPr>
          <a:xfrm>
            <a:off x="5760707" y="2616890"/>
            <a:ext cx="216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Y</a:t>
            </a:r>
            <a:endParaRPr sz="1800">
              <a:solidFill>
                <a:schemeClr val="dk1"/>
              </a:solidFill>
              <a:latin typeface="Lexend"/>
              <a:ea typeface="Lexend"/>
              <a:cs typeface="Lexend"/>
              <a:sym typeface="Lexend"/>
            </a:endParaRPr>
          </a:p>
        </p:txBody>
      </p:sp>
      <p:sp>
        <p:nvSpPr>
          <p:cNvPr id="1379" name="Google Shape;1379;p76"/>
          <p:cNvSpPr txBox="1"/>
          <p:nvPr/>
        </p:nvSpPr>
        <p:spPr>
          <a:xfrm>
            <a:off x="6655800" y="2305725"/>
            <a:ext cx="2163300" cy="2216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 Maxay labada laamood ee sanduuqa ku yaal u taagan yihiin?</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b) Dhamaystir geedkan natiijada (outcome tree).</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380" name="Google Shape;1380;p76"/>
          <p:cNvSpPr txBox="1"/>
          <p:nvPr/>
        </p:nvSpPr>
        <p:spPr>
          <a:xfrm>
            <a:off x="5760707" y="3001138"/>
            <a:ext cx="216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Z</a:t>
            </a:r>
            <a:endParaRPr sz="1800">
              <a:solidFill>
                <a:schemeClr val="dk1"/>
              </a:solidFill>
              <a:latin typeface="Lexend"/>
              <a:ea typeface="Lexend"/>
              <a:cs typeface="Lexend"/>
              <a:sym typeface="Lexend"/>
            </a:endParaRPr>
          </a:p>
        </p:txBody>
      </p:sp>
      <p:sp>
        <p:nvSpPr>
          <p:cNvPr id="1381" name="Google Shape;1381;p76"/>
          <p:cNvSpPr/>
          <p:nvPr/>
        </p:nvSpPr>
        <p:spPr>
          <a:xfrm>
            <a:off x="3993749" y="2463150"/>
            <a:ext cx="1009200" cy="1666800"/>
          </a:xfrm>
          <a:prstGeom prst="roundRect">
            <a:avLst>
              <a:gd fmla="val 6621"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2" name="Google Shape;1382;p76"/>
          <p:cNvSpPr txBox="1"/>
          <p:nvPr/>
        </p:nvSpPr>
        <p:spPr>
          <a:xfrm>
            <a:off x="2887200" y="2834041"/>
            <a:ext cx="2244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B</a:t>
            </a:r>
            <a:endParaRPr sz="2000">
              <a:solidFill>
                <a:schemeClr val="dk1"/>
              </a:solidFill>
              <a:latin typeface="Kalam"/>
              <a:ea typeface="Kalam"/>
              <a:cs typeface="Kalam"/>
              <a:sym typeface="Kalam"/>
            </a:endParaRPr>
          </a:p>
        </p:txBody>
      </p:sp>
      <p:sp>
        <p:nvSpPr>
          <p:cNvPr id="1383" name="Google Shape;1383;p76"/>
          <p:cNvSpPr txBox="1"/>
          <p:nvPr/>
        </p:nvSpPr>
        <p:spPr>
          <a:xfrm>
            <a:off x="2887200" y="3295828"/>
            <a:ext cx="2244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C</a:t>
            </a:r>
            <a:endParaRPr sz="2000">
              <a:solidFill>
                <a:schemeClr val="dk1"/>
              </a:solidFill>
              <a:latin typeface="Kalam"/>
              <a:ea typeface="Kalam"/>
              <a:cs typeface="Kalam"/>
              <a:sym typeface="Kalam"/>
            </a:endParaRPr>
          </a:p>
        </p:txBody>
      </p:sp>
      <p:sp>
        <p:nvSpPr>
          <p:cNvPr id="1384" name="Google Shape;1384;p76"/>
          <p:cNvSpPr txBox="1"/>
          <p:nvPr/>
        </p:nvSpPr>
        <p:spPr>
          <a:xfrm>
            <a:off x="2887200" y="3738789"/>
            <a:ext cx="2244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D</a:t>
            </a:r>
            <a:endParaRPr sz="2000">
              <a:solidFill>
                <a:schemeClr val="dk1"/>
              </a:solidFill>
              <a:latin typeface="Kalam"/>
              <a:ea typeface="Kalam"/>
              <a:cs typeface="Kalam"/>
              <a:sym typeface="Kalam"/>
            </a:endParaRPr>
          </a:p>
        </p:txBody>
      </p:sp>
      <p:sp>
        <p:nvSpPr>
          <p:cNvPr id="1385" name="Google Shape;1385;p76"/>
          <p:cNvSpPr txBox="1"/>
          <p:nvPr/>
        </p:nvSpPr>
        <p:spPr>
          <a:xfrm>
            <a:off x="4720381" y="3700076"/>
            <a:ext cx="2244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B</a:t>
            </a:r>
            <a:endParaRPr sz="2000">
              <a:solidFill>
                <a:schemeClr val="dk1"/>
              </a:solidFill>
              <a:latin typeface="Kalam"/>
              <a:ea typeface="Kalam"/>
              <a:cs typeface="Kalam"/>
              <a:sym typeface="Kalam"/>
            </a:endParaRPr>
          </a:p>
        </p:txBody>
      </p:sp>
      <p:sp>
        <p:nvSpPr>
          <p:cNvPr id="1386" name="Google Shape;1386;p76"/>
          <p:cNvSpPr txBox="1"/>
          <p:nvPr/>
        </p:nvSpPr>
        <p:spPr>
          <a:xfrm>
            <a:off x="5756806" y="2202051"/>
            <a:ext cx="2244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X</a:t>
            </a:r>
            <a:endParaRPr sz="2000">
              <a:solidFill>
                <a:schemeClr val="dk1"/>
              </a:solidFill>
              <a:latin typeface="Kalam"/>
              <a:ea typeface="Kalam"/>
              <a:cs typeface="Kalam"/>
              <a:sym typeface="Kalam"/>
            </a:endParaRPr>
          </a:p>
        </p:txBody>
      </p:sp>
      <p:sp>
        <p:nvSpPr>
          <p:cNvPr id="1387" name="Google Shape;1387;p76"/>
          <p:cNvSpPr txBox="1"/>
          <p:nvPr/>
        </p:nvSpPr>
        <p:spPr>
          <a:xfrm>
            <a:off x="5760707" y="3730665"/>
            <a:ext cx="216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Y</a:t>
            </a:r>
            <a:endParaRPr sz="2000">
              <a:solidFill>
                <a:schemeClr val="dk1"/>
              </a:solidFill>
              <a:latin typeface="Kalam"/>
              <a:ea typeface="Kalam"/>
              <a:cs typeface="Kalam"/>
              <a:sym typeface="Kalam"/>
            </a:endParaRPr>
          </a:p>
        </p:txBody>
      </p:sp>
      <p:sp>
        <p:nvSpPr>
          <p:cNvPr id="1388" name="Google Shape;1388;p76"/>
          <p:cNvSpPr txBox="1"/>
          <p:nvPr/>
        </p:nvSpPr>
        <p:spPr>
          <a:xfrm>
            <a:off x="5760707" y="4114913"/>
            <a:ext cx="216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Z</a:t>
            </a:r>
            <a:endParaRPr sz="2000">
              <a:solidFill>
                <a:schemeClr val="dk1"/>
              </a:solidFill>
              <a:latin typeface="Kalam"/>
              <a:ea typeface="Kalam"/>
              <a:cs typeface="Kalam"/>
              <a:sym typeface="Kalam"/>
            </a:endParaRPr>
          </a:p>
        </p:txBody>
      </p:sp>
      <p:sp>
        <p:nvSpPr>
          <p:cNvPr id="1389" name="Google Shape;1389;p76"/>
          <p:cNvSpPr txBox="1"/>
          <p:nvPr/>
        </p:nvSpPr>
        <p:spPr>
          <a:xfrm>
            <a:off x="5756806" y="3315826"/>
            <a:ext cx="2244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X</a:t>
            </a:r>
            <a:endParaRPr sz="2000">
              <a:solidFill>
                <a:schemeClr val="dk1"/>
              </a:solidFill>
              <a:latin typeface="Kalam"/>
              <a:ea typeface="Kalam"/>
              <a:cs typeface="Kalam"/>
              <a:sym typeface="Kalam"/>
            </a:endParaRPr>
          </a:p>
        </p:txBody>
      </p:sp>
      <p:sp>
        <p:nvSpPr>
          <p:cNvPr id="1390" name="Google Shape;1390;p76"/>
          <p:cNvSpPr txBox="1"/>
          <p:nvPr/>
        </p:nvSpPr>
        <p:spPr>
          <a:xfrm>
            <a:off x="6612967" y="3308238"/>
            <a:ext cx="22071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Labada natiijo ee wareejiyaha 1 (spinner 1).</a:t>
            </a:r>
            <a:endParaRPr sz="2000">
              <a:solidFill>
                <a:schemeClr val="dk1"/>
              </a:solidFill>
              <a:latin typeface="Kalam"/>
              <a:ea typeface="Kalam"/>
              <a:cs typeface="Kalam"/>
              <a:sym typeface="Kalam"/>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4" name="Shape 1394"/>
        <p:cNvGrpSpPr/>
        <p:nvPr/>
      </p:nvGrpSpPr>
      <p:grpSpPr>
        <a:xfrm>
          <a:off x="0" y="0"/>
          <a:ext cx="0" cy="0"/>
          <a:chOff x="0" y="0"/>
          <a:chExt cx="0" cy="0"/>
        </a:xfrm>
      </p:grpSpPr>
      <p:sp>
        <p:nvSpPr>
          <p:cNvPr id="1395" name="Google Shape;1395;p77"/>
          <p:cNvSpPr/>
          <p:nvPr/>
        </p:nvSpPr>
        <p:spPr>
          <a:xfrm>
            <a:off x="2913925" y="1969650"/>
            <a:ext cx="800700" cy="2898300"/>
          </a:xfrm>
          <a:prstGeom prst="roundRect">
            <a:avLst>
              <a:gd fmla="val 16667"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96" name="Google Shape;1396;p77"/>
          <p:cNvSpPr txBox="1"/>
          <p:nvPr/>
        </p:nvSpPr>
        <p:spPr>
          <a:xfrm>
            <a:off x="2913925" y="1974975"/>
            <a:ext cx="794100" cy="2901300"/>
          </a:xfrm>
          <a:prstGeom prst="rect">
            <a:avLst/>
          </a:prstGeom>
          <a:noFill/>
          <a:ln>
            <a:noFill/>
          </a:ln>
        </p:spPr>
        <p:txBody>
          <a:bodyPr anchorCtr="0" anchor="t" bIns="0" lIns="0" spcFirstLastPara="1" rIns="0" wrap="square" tIns="0">
            <a:normAutofit/>
          </a:bodyPr>
          <a:lstStyle/>
          <a:p>
            <a:pPr indent="0" lvl="0" marL="0" rtl="0" algn="ctr">
              <a:lnSpc>
                <a:spcPct val="105000"/>
              </a:lnSpc>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PP</a:t>
            </a:r>
            <a:endParaRPr sz="2000">
              <a:solidFill>
                <a:schemeClr val="dk1"/>
              </a:solidFill>
              <a:latin typeface="Kalam"/>
              <a:ea typeface="Kalam"/>
              <a:cs typeface="Kalam"/>
              <a:sym typeface="Kalam"/>
            </a:endParaRPr>
          </a:p>
          <a:p>
            <a:pPr indent="0" lvl="0" marL="0" rtl="0" algn="ctr">
              <a:lnSpc>
                <a:spcPct val="118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PQ</a:t>
            </a:r>
            <a:endParaRPr sz="1800">
              <a:solidFill>
                <a:schemeClr val="dk1"/>
              </a:solidFill>
              <a:latin typeface="Lexend"/>
              <a:ea typeface="Lexend"/>
              <a:cs typeface="Lexend"/>
              <a:sym typeface="Lexend"/>
            </a:endParaRPr>
          </a:p>
          <a:p>
            <a:pPr indent="0" lvl="0" marL="0" rtl="0" algn="ctr">
              <a:lnSpc>
                <a:spcPct val="105000"/>
              </a:lnSpc>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PR</a:t>
            </a:r>
            <a:endParaRPr sz="2000">
              <a:solidFill>
                <a:schemeClr val="dk1"/>
              </a:solidFill>
              <a:latin typeface="Kalam"/>
              <a:ea typeface="Kalam"/>
              <a:cs typeface="Kalam"/>
              <a:sym typeface="Kalam"/>
            </a:endParaRPr>
          </a:p>
          <a:p>
            <a:pPr indent="0" lvl="0" marL="0" rtl="0" algn="ctr">
              <a:lnSpc>
                <a:spcPct val="118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QP</a:t>
            </a:r>
            <a:endParaRPr sz="1800">
              <a:solidFill>
                <a:schemeClr val="dk1"/>
              </a:solidFill>
              <a:latin typeface="Lexend"/>
              <a:ea typeface="Lexend"/>
              <a:cs typeface="Lexend"/>
              <a:sym typeface="Lexend"/>
            </a:endParaRPr>
          </a:p>
          <a:p>
            <a:pPr indent="0" lvl="0" marL="0" rtl="0" algn="ctr">
              <a:lnSpc>
                <a:spcPct val="105000"/>
              </a:lnSpc>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QQ</a:t>
            </a:r>
            <a:endParaRPr sz="2000">
              <a:solidFill>
                <a:schemeClr val="dk1"/>
              </a:solidFill>
              <a:latin typeface="Kalam"/>
              <a:ea typeface="Kalam"/>
              <a:cs typeface="Kalam"/>
              <a:sym typeface="Kalam"/>
            </a:endParaRPr>
          </a:p>
          <a:p>
            <a:pPr indent="0" lvl="0" marL="0" rtl="0" algn="ctr">
              <a:lnSpc>
                <a:spcPct val="105000"/>
              </a:lnSpc>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QR</a:t>
            </a:r>
            <a:endParaRPr sz="2000">
              <a:solidFill>
                <a:schemeClr val="dk1"/>
              </a:solidFill>
              <a:latin typeface="Kalam"/>
              <a:ea typeface="Kalam"/>
              <a:cs typeface="Kalam"/>
              <a:sym typeface="Kalam"/>
            </a:endParaRPr>
          </a:p>
          <a:p>
            <a:pPr indent="0" lvl="0" marL="0" rtl="0" algn="ctr">
              <a:lnSpc>
                <a:spcPct val="105000"/>
              </a:lnSpc>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RP</a:t>
            </a:r>
            <a:endParaRPr sz="2000">
              <a:solidFill>
                <a:schemeClr val="dk1"/>
              </a:solidFill>
              <a:latin typeface="Kalam"/>
              <a:ea typeface="Kalam"/>
              <a:cs typeface="Kalam"/>
              <a:sym typeface="Kalam"/>
            </a:endParaRPr>
          </a:p>
          <a:p>
            <a:pPr indent="0" lvl="0" marL="0" rtl="0" algn="ctr">
              <a:lnSpc>
                <a:spcPct val="105000"/>
              </a:lnSpc>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RQ</a:t>
            </a:r>
            <a:endParaRPr sz="2000">
              <a:solidFill>
                <a:schemeClr val="dk1"/>
              </a:solidFill>
              <a:latin typeface="Kalam"/>
              <a:ea typeface="Kalam"/>
              <a:cs typeface="Kalam"/>
              <a:sym typeface="Kalam"/>
            </a:endParaRPr>
          </a:p>
          <a:p>
            <a:pPr indent="0" lvl="0" marL="0" rtl="0" algn="ctr">
              <a:lnSpc>
                <a:spcPct val="105000"/>
              </a:lnSpc>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RR</a:t>
            </a:r>
            <a:endParaRPr sz="2000">
              <a:solidFill>
                <a:schemeClr val="dk1"/>
              </a:solidFill>
              <a:latin typeface="Kalam"/>
              <a:ea typeface="Kalam"/>
              <a:cs typeface="Kalam"/>
              <a:sym typeface="Kalam"/>
            </a:endParaRPr>
          </a:p>
        </p:txBody>
      </p:sp>
      <p:sp>
        <p:nvSpPr>
          <p:cNvPr id="1397" name="Google Shape;1397;p77"/>
          <p:cNvSpPr txBox="1"/>
          <p:nvPr/>
        </p:nvSpPr>
        <p:spPr>
          <a:xfrm>
            <a:off x="324000" y="664625"/>
            <a:ext cx="3713400" cy="1262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3) Wareejiyaha 3 (Spinner 3) ayaa laba jeer la wareejin doonaa.</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a:latin typeface="Lexend"/>
              </a:rPr>
              <a:t/>
            </a:r>
            <a:endParaRPr sz="10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a) Dhamaystir geedka natiijada (outcome tree).</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b) Dhamaystir booska muunada (sample space) ee geedkan natiijada.</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398" name="Google Shape;1398;p7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Geedaha natiijada (outcome trees) ee tijaabooyinka laba-heerka ah</a:t>
            </a:r>
            <a:endParaRPr/>
          </a:p>
        </p:txBody>
      </p:sp>
      <p:cxnSp>
        <p:nvCxnSpPr>
          <p:cNvPr id="1399" name="Google Shape;1399;p77"/>
          <p:cNvCxnSpPr/>
          <p:nvPr/>
        </p:nvCxnSpPr>
        <p:spPr>
          <a:xfrm>
            <a:off x="5326000" y="540000"/>
            <a:ext cx="0" cy="4285500"/>
          </a:xfrm>
          <a:prstGeom prst="straightConnector1">
            <a:avLst/>
          </a:prstGeom>
          <a:noFill/>
          <a:ln cap="flat" cmpd="sng" w="28575">
            <a:solidFill>
              <a:schemeClr val="accent4"/>
            </a:solidFill>
            <a:prstDash val="solid"/>
            <a:round/>
            <a:headEnd len="med" w="med" type="none"/>
            <a:tailEnd len="med" w="med" type="none"/>
          </a:ln>
        </p:spPr>
      </p:cxnSp>
      <p:pic>
        <p:nvPicPr>
          <p:cNvPr id="1400" name="Google Shape;1400;p77"/>
          <p:cNvPicPr preferRelativeResize="0"/>
          <p:nvPr/>
        </p:nvPicPr>
        <p:blipFill>
          <a:blip r:embed="rId3">
            <a:alphaModFix/>
          </a:blip>
          <a:stretch>
            <a:fillRect/>
          </a:stretch>
        </p:blipFill>
        <p:spPr>
          <a:xfrm>
            <a:off x="4313558" y="692800"/>
            <a:ext cx="794100" cy="794100"/>
          </a:xfrm>
          <a:prstGeom prst="pie">
            <a:avLst>
              <a:gd fmla="val 9084661" name="adj1"/>
              <a:gd fmla="val 16249096" name="adj2"/>
            </a:avLst>
          </a:prstGeom>
          <a:noFill/>
          <a:ln cap="flat" cmpd="sng" w="28575">
            <a:solidFill>
              <a:srgbClr val="000000"/>
            </a:solidFill>
            <a:prstDash val="solid"/>
            <a:round/>
            <a:headEnd len="sm" w="sm" type="none"/>
            <a:tailEnd len="sm" w="sm" type="none"/>
          </a:ln>
        </p:spPr>
      </p:pic>
      <p:sp>
        <p:nvSpPr>
          <p:cNvPr id="1401" name="Google Shape;1401;p77"/>
          <p:cNvSpPr/>
          <p:nvPr/>
        </p:nvSpPr>
        <p:spPr>
          <a:xfrm>
            <a:off x="4294075" y="678031"/>
            <a:ext cx="826200" cy="826200"/>
          </a:xfrm>
          <a:prstGeom prst="ellipse">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02" name="Google Shape;1402;p77"/>
          <p:cNvSpPr/>
          <p:nvPr/>
        </p:nvSpPr>
        <p:spPr>
          <a:xfrm rot="7199660">
            <a:off x="4301230" y="685263"/>
            <a:ext cx="811939" cy="811939"/>
          </a:xfrm>
          <a:prstGeom prst="pie">
            <a:avLst>
              <a:gd fmla="val 9034165"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03" name="Google Shape;1403;p77"/>
          <p:cNvSpPr/>
          <p:nvPr/>
        </p:nvSpPr>
        <p:spPr>
          <a:xfrm rot="-7211637">
            <a:off x="4301368" y="685348"/>
            <a:ext cx="811845" cy="811845"/>
          </a:xfrm>
          <a:prstGeom prst="pie">
            <a:avLst>
              <a:gd fmla="val 9034165" name="adj1"/>
              <a:gd fmla="val 16225322" name="adj2"/>
            </a:avLst>
          </a:prstGeom>
          <a:solidFill>
            <a:srgbClr val="9E9E9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04" name="Google Shape;1404;p77"/>
          <p:cNvSpPr txBox="1"/>
          <p:nvPr/>
        </p:nvSpPr>
        <p:spPr>
          <a:xfrm>
            <a:off x="4762522" y="776199"/>
            <a:ext cx="306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P</a:t>
            </a:r>
            <a:endParaRPr sz="1600">
              <a:solidFill>
                <a:srgbClr val="000000"/>
              </a:solidFill>
              <a:latin typeface="Lexend"/>
              <a:ea typeface="Lexend"/>
              <a:cs typeface="Lexend"/>
              <a:sym typeface="Lexend"/>
            </a:endParaRPr>
          </a:p>
        </p:txBody>
      </p:sp>
      <p:sp>
        <p:nvSpPr>
          <p:cNvPr id="1405" name="Google Shape;1405;p77"/>
          <p:cNvSpPr txBox="1"/>
          <p:nvPr/>
        </p:nvSpPr>
        <p:spPr>
          <a:xfrm>
            <a:off x="4554361" y="1121126"/>
            <a:ext cx="306900" cy="4311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Q</a:t>
            </a:r>
            <a:endParaRPr sz="1600">
              <a:solidFill>
                <a:srgbClr val="000000"/>
              </a:solidFill>
              <a:latin typeface="Lexend"/>
              <a:ea typeface="Lexend"/>
              <a:cs typeface="Lexend"/>
              <a:sym typeface="Lexend"/>
            </a:endParaRPr>
          </a:p>
        </p:txBody>
      </p:sp>
      <p:cxnSp>
        <p:nvCxnSpPr>
          <p:cNvPr id="1406" name="Google Shape;1406;p77"/>
          <p:cNvCxnSpPr/>
          <p:nvPr/>
        </p:nvCxnSpPr>
        <p:spPr>
          <a:xfrm rot="10800000">
            <a:off x="4708151" y="719180"/>
            <a:ext cx="0" cy="372600"/>
          </a:xfrm>
          <a:prstGeom prst="straightConnector1">
            <a:avLst/>
          </a:prstGeom>
          <a:noFill/>
          <a:ln cap="flat" cmpd="sng" w="38100">
            <a:solidFill>
              <a:srgbClr val="000000"/>
            </a:solidFill>
            <a:prstDash val="solid"/>
            <a:round/>
            <a:headEnd len="med" w="med" type="none"/>
            <a:tailEnd len="med" w="med" type="triangle"/>
          </a:ln>
        </p:spPr>
      </p:cxnSp>
      <p:sp>
        <p:nvSpPr>
          <p:cNvPr id="1407" name="Google Shape;1407;p77"/>
          <p:cNvSpPr/>
          <p:nvPr/>
        </p:nvSpPr>
        <p:spPr>
          <a:xfrm>
            <a:off x="4683488" y="1076220"/>
            <a:ext cx="45600" cy="411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08" name="Google Shape;1408;p77"/>
          <p:cNvSpPr/>
          <p:nvPr/>
        </p:nvSpPr>
        <p:spPr>
          <a:xfrm>
            <a:off x="4404736" y="890302"/>
            <a:ext cx="194700" cy="1833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09" name="Google Shape;1409;p77"/>
          <p:cNvSpPr txBox="1"/>
          <p:nvPr/>
        </p:nvSpPr>
        <p:spPr>
          <a:xfrm>
            <a:off x="4328248" y="772622"/>
            <a:ext cx="189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R</a:t>
            </a:r>
            <a:endParaRPr sz="1600">
              <a:solidFill>
                <a:srgbClr val="000000"/>
              </a:solidFill>
              <a:latin typeface="Lexend"/>
              <a:ea typeface="Lexend"/>
              <a:cs typeface="Lexend"/>
              <a:sym typeface="Lexend"/>
            </a:endParaRPr>
          </a:p>
        </p:txBody>
      </p:sp>
      <p:sp>
        <p:nvSpPr>
          <p:cNvPr id="1410" name="Google Shape;1410;p77"/>
          <p:cNvSpPr txBox="1"/>
          <p:nvPr/>
        </p:nvSpPr>
        <p:spPr>
          <a:xfrm>
            <a:off x="4153396" y="1499725"/>
            <a:ext cx="11091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wareejiyaha 3 (spinner 3)</a:t>
            </a:r>
            <a:endParaRPr sz="1800">
              <a:solidFill>
                <a:schemeClr val="dk1"/>
              </a:solidFill>
              <a:latin typeface="Lexend"/>
              <a:ea typeface="Lexend"/>
              <a:cs typeface="Lexend"/>
              <a:sym typeface="Lexend"/>
            </a:endParaRPr>
          </a:p>
        </p:txBody>
      </p:sp>
      <p:sp>
        <p:nvSpPr>
          <p:cNvPr id="1411" name="Google Shape;1411;p77"/>
          <p:cNvSpPr/>
          <p:nvPr/>
        </p:nvSpPr>
        <p:spPr>
          <a:xfrm>
            <a:off x="323998" y="3291705"/>
            <a:ext cx="277200" cy="2541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412" name="Google Shape;1412;p77"/>
          <p:cNvGrpSpPr/>
          <p:nvPr/>
        </p:nvGrpSpPr>
        <p:grpSpPr>
          <a:xfrm>
            <a:off x="531205" y="2107806"/>
            <a:ext cx="1823792" cy="2622001"/>
            <a:chOff x="531193" y="2114549"/>
            <a:chExt cx="1823792" cy="2416368"/>
          </a:xfrm>
        </p:grpSpPr>
        <p:grpSp>
          <p:nvGrpSpPr>
            <p:cNvPr id="1413" name="Google Shape;1413;p77"/>
            <p:cNvGrpSpPr/>
            <p:nvPr/>
          </p:nvGrpSpPr>
          <p:grpSpPr>
            <a:xfrm>
              <a:off x="531193" y="2420748"/>
              <a:ext cx="757667" cy="1803963"/>
              <a:chOff x="8708301" y="2468209"/>
              <a:chExt cx="1264676" cy="2117078"/>
            </a:xfrm>
          </p:grpSpPr>
          <p:cxnSp>
            <p:nvCxnSpPr>
              <p:cNvPr id="1414" name="Google Shape;1414;p77"/>
              <p:cNvCxnSpPr/>
              <p:nvPr/>
            </p:nvCxnSpPr>
            <p:spPr>
              <a:xfrm flipH="1" rot="10800000">
                <a:off x="8708301" y="2468209"/>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415" name="Google Shape;1415;p77"/>
              <p:cNvCxnSpPr/>
              <p:nvPr/>
            </p:nvCxnSpPr>
            <p:spPr>
              <a:xfrm>
                <a:off x="8708301" y="3656487"/>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416" name="Google Shape;1416;p77"/>
              <p:cNvCxnSpPr/>
              <p:nvPr/>
            </p:nvCxnSpPr>
            <p:spPr>
              <a:xfrm>
                <a:off x="8763377" y="3528191"/>
                <a:ext cx="1209600" cy="0"/>
              </a:xfrm>
              <a:prstGeom prst="straightConnector1">
                <a:avLst/>
              </a:prstGeom>
              <a:noFill/>
              <a:ln cap="flat" cmpd="sng" w="28575">
                <a:solidFill>
                  <a:schemeClr val="dk1"/>
                </a:solidFill>
                <a:prstDash val="solid"/>
                <a:round/>
                <a:headEnd len="med" w="med" type="none"/>
                <a:tailEnd len="med" w="med" type="none"/>
              </a:ln>
            </p:spPr>
          </p:cxnSp>
        </p:grpSp>
        <p:grpSp>
          <p:nvGrpSpPr>
            <p:cNvPr id="1417" name="Google Shape;1417;p77"/>
            <p:cNvGrpSpPr/>
            <p:nvPr/>
          </p:nvGrpSpPr>
          <p:grpSpPr>
            <a:xfrm>
              <a:off x="1597318" y="2114549"/>
              <a:ext cx="757667" cy="629831"/>
              <a:chOff x="8708301" y="2468209"/>
              <a:chExt cx="1264676" cy="2117078"/>
            </a:xfrm>
          </p:grpSpPr>
          <p:cxnSp>
            <p:nvCxnSpPr>
              <p:cNvPr id="1418" name="Google Shape;1418;p77"/>
              <p:cNvCxnSpPr/>
              <p:nvPr/>
            </p:nvCxnSpPr>
            <p:spPr>
              <a:xfrm flipH="1" rot="10800000">
                <a:off x="8708301" y="2468209"/>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419" name="Google Shape;1419;p77"/>
              <p:cNvCxnSpPr/>
              <p:nvPr/>
            </p:nvCxnSpPr>
            <p:spPr>
              <a:xfrm>
                <a:off x="8708301" y="3656487"/>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420" name="Google Shape;1420;p77"/>
              <p:cNvCxnSpPr/>
              <p:nvPr/>
            </p:nvCxnSpPr>
            <p:spPr>
              <a:xfrm>
                <a:off x="8763377" y="3528191"/>
                <a:ext cx="1209600" cy="0"/>
              </a:xfrm>
              <a:prstGeom prst="straightConnector1">
                <a:avLst/>
              </a:prstGeom>
              <a:noFill/>
              <a:ln cap="flat" cmpd="sng" w="28575">
                <a:solidFill>
                  <a:schemeClr val="dk1"/>
                </a:solidFill>
                <a:prstDash val="solid"/>
                <a:round/>
                <a:headEnd len="med" w="med" type="none"/>
                <a:tailEnd len="med" w="med" type="none"/>
              </a:ln>
            </p:spPr>
          </p:cxnSp>
        </p:grpSp>
        <p:grpSp>
          <p:nvGrpSpPr>
            <p:cNvPr id="1421" name="Google Shape;1421;p77"/>
            <p:cNvGrpSpPr/>
            <p:nvPr/>
          </p:nvGrpSpPr>
          <p:grpSpPr>
            <a:xfrm>
              <a:off x="1597318" y="3007811"/>
              <a:ext cx="757667" cy="629831"/>
              <a:chOff x="8708301" y="2468209"/>
              <a:chExt cx="1264676" cy="2117078"/>
            </a:xfrm>
          </p:grpSpPr>
          <p:cxnSp>
            <p:nvCxnSpPr>
              <p:cNvPr id="1422" name="Google Shape;1422;p77"/>
              <p:cNvCxnSpPr/>
              <p:nvPr/>
            </p:nvCxnSpPr>
            <p:spPr>
              <a:xfrm flipH="1" rot="10800000">
                <a:off x="8708301" y="2468209"/>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423" name="Google Shape;1423;p77"/>
              <p:cNvCxnSpPr/>
              <p:nvPr/>
            </p:nvCxnSpPr>
            <p:spPr>
              <a:xfrm>
                <a:off x="8708301" y="3656487"/>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424" name="Google Shape;1424;p77"/>
              <p:cNvCxnSpPr/>
              <p:nvPr/>
            </p:nvCxnSpPr>
            <p:spPr>
              <a:xfrm>
                <a:off x="8763377" y="3528191"/>
                <a:ext cx="1209600" cy="0"/>
              </a:xfrm>
              <a:prstGeom prst="straightConnector1">
                <a:avLst/>
              </a:prstGeom>
              <a:noFill/>
              <a:ln cap="flat" cmpd="sng" w="28575">
                <a:solidFill>
                  <a:schemeClr val="dk1"/>
                </a:solidFill>
                <a:prstDash val="solid"/>
                <a:round/>
                <a:headEnd len="med" w="med" type="none"/>
                <a:tailEnd len="med" w="med" type="none"/>
              </a:ln>
            </p:spPr>
          </p:cxnSp>
        </p:grpSp>
        <p:grpSp>
          <p:nvGrpSpPr>
            <p:cNvPr id="1425" name="Google Shape;1425;p77"/>
            <p:cNvGrpSpPr/>
            <p:nvPr/>
          </p:nvGrpSpPr>
          <p:grpSpPr>
            <a:xfrm>
              <a:off x="1597318" y="3901086"/>
              <a:ext cx="757667" cy="629831"/>
              <a:chOff x="8708301" y="2468209"/>
              <a:chExt cx="1264676" cy="2117078"/>
            </a:xfrm>
          </p:grpSpPr>
          <p:cxnSp>
            <p:nvCxnSpPr>
              <p:cNvPr id="1426" name="Google Shape;1426;p77"/>
              <p:cNvCxnSpPr/>
              <p:nvPr/>
            </p:nvCxnSpPr>
            <p:spPr>
              <a:xfrm flipH="1" rot="10800000">
                <a:off x="8708301" y="2468209"/>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427" name="Google Shape;1427;p77"/>
              <p:cNvCxnSpPr/>
              <p:nvPr/>
            </p:nvCxnSpPr>
            <p:spPr>
              <a:xfrm>
                <a:off x="8708301" y="3656487"/>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428" name="Google Shape;1428;p77"/>
              <p:cNvCxnSpPr/>
              <p:nvPr/>
            </p:nvCxnSpPr>
            <p:spPr>
              <a:xfrm>
                <a:off x="8763377" y="3528191"/>
                <a:ext cx="1209600" cy="0"/>
              </a:xfrm>
              <a:prstGeom prst="straightConnector1">
                <a:avLst/>
              </a:prstGeom>
              <a:noFill/>
              <a:ln cap="flat" cmpd="sng" w="28575">
                <a:solidFill>
                  <a:schemeClr val="dk1"/>
                </a:solidFill>
                <a:prstDash val="solid"/>
                <a:round/>
                <a:headEnd len="med" w="med" type="none"/>
                <a:tailEnd len="med" w="med" type="none"/>
              </a:ln>
            </p:spPr>
          </p:cxnSp>
        </p:grpSp>
      </p:grpSp>
      <p:sp>
        <p:nvSpPr>
          <p:cNvPr id="1429" name="Google Shape;1429;p77"/>
          <p:cNvSpPr txBox="1"/>
          <p:nvPr/>
        </p:nvSpPr>
        <p:spPr>
          <a:xfrm>
            <a:off x="1276800" y="2294550"/>
            <a:ext cx="2772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P</a:t>
            </a:r>
            <a:endParaRPr sz="1800">
              <a:solidFill>
                <a:schemeClr val="dk1"/>
              </a:solidFill>
              <a:latin typeface="Lexend"/>
              <a:ea typeface="Lexend"/>
              <a:cs typeface="Lexend"/>
              <a:sym typeface="Lexend"/>
            </a:endParaRPr>
          </a:p>
        </p:txBody>
      </p:sp>
      <p:sp>
        <p:nvSpPr>
          <p:cNvPr id="1430" name="Google Shape;1430;p77"/>
          <p:cNvSpPr txBox="1"/>
          <p:nvPr/>
        </p:nvSpPr>
        <p:spPr>
          <a:xfrm>
            <a:off x="2355000" y="2937840"/>
            <a:ext cx="2772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P</a:t>
            </a:r>
            <a:endParaRPr sz="1800">
              <a:solidFill>
                <a:schemeClr val="dk1"/>
              </a:solidFill>
              <a:latin typeface="Lexend"/>
              <a:ea typeface="Lexend"/>
              <a:cs typeface="Lexend"/>
              <a:sym typeface="Lexend"/>
            </a:endParaRPr>
          </a:p>
        </p:txBody>
      </p:sp>
      <p:sp>
        <p:nvSpPr>
          <p:cNvPr id="1431" name="Google Shape;1431;p77"/>
          <p:cNvSpPr txBox="1"/>
          <p:nvPr/>
        </p:nvSpPr>
        <p:spPr>
          <a:xfrm>
            <a:off x="2355000" y="3280190"/>
            <a:ext cx="2772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Q</a:t>
            </a:r>
            <a:endParaRPr sz="1800">
              <a:solidFill>
                <a:schemeClr val="dk1"/>
              </a:solidFill>
              <a:latin typeface="Lexend"/>
              <a:ea typeface="Lexend"/>
              <a:cs typeface="Lexend"/>
              <a:sym typeface="Lexend"/>
            </a:endParaRPr>
          </a:p>
        </p:txBody>
      </p:sp>
      <p:sp>
        <p:nvSpPr>
          <p:cNvPr id="1432" name="Google Shape;1432;p77"/>
          <p:cNvSpPr txBox="1"/>
          <p:nvPr/>
        </p:nvSpPr>
        <p:spPr>
          <a:xfrm>
            <a:off x="2355000" y="3622540"/>
            <a:ext cx="2772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R</a:t>
            </a:r>
            <a:endParaRPr sz="1800">
              <a:solidFill>
                <a:schemeClr val="dk1"/>
              </a:solidFill>
              <a:latin typeface="Lexend"/>
              <a:ea typeface="Lexend"/>
              <a:cs typeface="Lexend"/>
              <a:sym typeface="Lexend"/>
            </a:endParaRPr>
          </a:p>
        </p:txBody>
      </p:sp>
      <p:sp>
        <p:nvSpPr>
          <p:cNvPr id="1433" name="Google Shape;1433;p77"/>
          <p:cNvSpPr txBox="1"/>
          <p:nvPr/>
        </p:nvSpPr>
        <p:spPr>
          <a:xfrm>
            <a:off x="2355000" y="2293685"/>
            <a:ext cx="2772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Q</a:t>
            </a:r>
            <a:endParaRPr sz="1800">
              <a:solidFill>
                <a:schemeClr val="dk1"/>
              </a:solidFill>
              <a:latin typeface="Lexend"/>
              <a:ea typeface="Lexend"/>
              <a:cs typeface="Lexend"/>
              <a:sym typeface="Lexend"/>
            </a:endParaRPr>
          </a:p>
        </p:txBody>
      </p:sp>
      <p:sp>
        <p:nvSpPr>
          <p:cNvPr id="1434" name="Google Shape;1434;p77"/>
          <p:cNvSpPr txBox="1"/>
          <p:nvPr/>
        </p:nvSpPr>
        <p:spPr>
          <a:xfrm>
            <a:off x="2355000" y="2615753"/>
            <a:ext cx="2772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R</a:t>
            </a:r>
            <a:endParaRPr sz="1800">
              <a:solidFill>
                <a:schemeClr val="dk1"/>
              </a:solidFill>
              <a:latin typeface="Lexend"/>
              <a:ea typeface="Lexend"/>
              <a:cs typeface="Lexend"/>
              <a:sym typeface="Lexend"/>
            </a:endParaRPr>
          </a:p>
        </p:txBody>
      </p:sp>
      <p:sp>
        <p:nvSpPr>
          <p:cNvPr id="1435" name="Google Shape;1435;p77"/>
          <p:cNvSpPr txBox="1"/>
          <p:nvPr/>
        </p:nvSpPr>
        <p:spPr>
          <a:xfrm>
            <a:off x="3733361" y="4535925"/>
            <a:ext cx="1658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b="1" lang="en-GB" sz="1100">
                <a:solidFill>
                  <a:schemeClr val="dk1"/>
                </a:solidFill>
                <a:latin typeface="Lexend"/>
                <a:ea typeface="Lexend"/>
                <a:cs typeface="Lexend"/>
                <a:sym typeface="Lexend"/>
              </a:rPr>
              <a:t>meel kasta (sample space)</a:t>
            </a:r>
            <a:endParaRPr b="1" sz="1800">
              <a:solidFill>
                <a:schemeClr val="dk1"/>
              </a:solidFill>
              <a:latin typeface="Lexend"/>
              <a:ea typeface="Lexend"/>
              <a:cs typeface="Lexend"/>
              <a:sym typeface="Lexend"/>
            </a:endParaRPr>
          </a:p>
        </p:txBody>
      </p:sp>
      <p:sp>
        <p:nvSpPr>
          <p:cNvPr id="1436" name="Google Shape;1436;p77"/>
          <p:cNvSpPr/>
          <p:nvPr/>
        </p:nvSpPr>
        <p:spPr>
          <a:xfrm>
            <a:off x="5474573" y="3465905"/>
            <a:ext cx="277200" cy="2541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437" name="Google Shape;1437;p77"/>
          <p:cNvGrpSpPr/>
          <p:nvPr/>
        </p:nvGrpSpPr>
        <p:grpSpPr>
          <a:xfrm>
            <a:off x="5681870" y="3100206"/>
            <a:ext cx="561110" cy="1002225"/>
            <a:chOff x="8708301" y="2468209"/>
            <a:chExt cx="1175100" cy="2117078"/>
          </a:xfrm>
        </p:grpSpPr>
        <p:cxnSp>
          <p:nvCxnSpPr>
            <p:cNvPr id="1438" name="Google Shape;1438;p77"/>
            <p:cNvCxnSpPr/>
            <p:nvPr/>
          </p:nvCxnSpPr>
          <p:spPr>
            <a:xfrm flipH="1" rot="10800000">
              <a:off x="8708301" y="2468209"/>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439" name="Google Shape;1439;p77"/>
            <p:cNvCxnSpPr/>
            <p:nvPr/>
          </p:nvCxnSpPr>
          <p:spPr>
            <a:xfrm>
              <a:off x="8708301" y="3656487"/>
              <a:ext cx="1175100" cy="928800"/>
            </a:xfrm>
            <a:prstGeom prst="straightConnector1">
              <a:avLst/>
            </a:prstGeom>
            <a:noFill/>
            <a:ln cap="flat" cmpd="sng" w="28575">
              <a:solidFill>
                <a:schemeClr val="dk1"/>
              </a:solidFill>
              <a:prstDash val="solid"/>
              <a:round/>
              <a:headEnd len="med" w="med" type="none"/>
              <a:tailEnd len="med" w="med" type="none"/>
            </a:ln>
          </p:spPr>
        </p:cxnSp>
      </p:grpSp>
      <p:grpSp>
        <p:nvGrpSpPr>
          <p:cNvPr id="1440" name="Google Shape;1440;p77"/>
          <p:cNvGrpSpPr/>
          <p:nvPr/>
        </p:nvGrpSpPr>
        <p:grpSpPr>
          <a:xfrm>
            <a:off x="6531632" y="2875475"/>
            <a:ext cx="561110" cy="459194"/>
            <a:chOff x="8708301" y="2468209"/>
            <a:chExt cx="1175100" cy="2117078"/>
          </a:xfrm>
        </p:grpSpPr>
        <p:cxnSp>
          <p:nvCxnSpPr>
            <p:cNvPr id="1441" name="Google Shape;1441;p77"/>
            <p:cNvCxnSpPr/>
            <p:nvPr/>
          </p:nvCxnSpPr>
          <p:spPr>
            <a:xfrm flipH="1" rot="10800000">
              <a:off x="8708301" y="2468209"/>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442" name="Google Shape;1442;p77"/>
            <p:cNvCxnSpPr/>
            <p:nvPr/>
          </p:nvCxnSpPr>
          <p:spPr>
            <a:xfrm>
              <a:off x="8708301" y="3656487"/>
              <a:ext cx="1175100" cy="928800"/>
            </a:xfrm>
            <a:prstGeom prst="straightConnector1">
              <a:avLst/>
            </a:prstGeom>
            <a:noFill/>
            <a:ln cap="flat" cmpd="sng" w="28575">
              <a:solidFill>
                <a:schemeClr val="dk1"/>
              </a:solidFill>
              <a:prstDash val="solid"/>
              <a:round/>
              <a:headEnd len="med" w="med" type="none"/>
              <a:tailEnd len="med" w="med" type="none"/>
            </a:ln>
          </p:spPr>
        </p:cxnSp>
      </p:grpSp>
      <p:grpSp>
        <p:nvGrpSpPr>
          <p:cNvPr id="1443" name="Google Shape;1443;p77"/>
          <p:cNvGrpSpPr/>
          <p:nvPr/>
        </p:nvGrpSpPr>
        <p:grpSpPr>
          <a:xfrm>
            <a:off x="6531632" y="3899206"/>
            <a:ext cx="561110" cy="459194"/>
            <a:chOff x="8708301" y="2468209"/>
            <a:chExt cx="1175100" cy="2117078"/>
          </a:xfrm>
        </p:grpSpPr>
        <p:cxnSp>
          <p:nvCxnSpPr>
            <p:cNvPr id="1444" name="Google Shape;1444;p77"/>
            <p:cNvCxnSpPr/>
            <p:nvPr/>
          </p:nvCxnSpPr>
          <p:spPr>
            <a:xfrm flipH="1" rot="10800000">
              <a:off x="8708301" y="2468209"/>
              <a:ext cx="1175100" cy="928800"/>
            </a:xfrm>
            <a:prstGeom prst="straightConnector1">
              <a:avLst/>
            </a:prstGeom>
            <a:noFill/>
            <a:ln cap="flat" cmpd="sng" w="28575">
              <a:solidFill>
                <a:schemeClr val="dk1"/>
              </a:solidFill>
              <a:prstDash val="solid"/>
              <a:round/>
              <a:headEnd len="med" w="med" type="none"/>
              <a:tailEnd len="med" w="med" type="none"/>
            </a:ln>
          </p:spPr>
        </p:cxnSp>
        <p:cxnSp>
          <p:nvCxnSpPr>
            <p:cNvPr id="1445" name="Google Shape;1445;p77"/>
            <p:cNvCxnSpPr/>
            <p:nvPr/>
          </p:nvCxnSpPr>
          <p:spPr>
            <a:xfrm>
              <a:off x="8708301" y="3656487"/>
              <a:ext cx="1175100" cy="928800"/>
            </a:xfrm>
            <a:prstGeom prst="straightConnector1">
              <a:avLst/>
            </a:prstGeom>
            <a:noFill/>
            <a:ln cap="flat" cmpd="sng" w="28575">
              <a:solidFill>
                <a:schemeClr val="dk1"/>
              </a:solidFill>
              <a:prstDash val="solid"/>
              <a:round/>
              <a:headEnd len="med" w="med" type="none"/>
              <a:tailEnd len="med" w="med" type="none"/>
            </a:ln>
          </p:spPr>
        </p:cxnSp>
      </p:grpSp>
      <p:sp>
        <p:nvSpPr>
          <p:cNvPr id="1446" name="Google Shape;1446;p77"/>
          <p:cNvSpPr/>
          <p:nvPr/>
        </p:nvSpPr>
        <p:spPr>
          <a:xfrm>
            <a:off x="7663425" y="2634500"/>
            <a:ext cx="867900" cy="1970100"/>
          </a:xfrm>
          <a:prstGeom prst="roundRect">
            <a:avLst>
              <a:gd fmla="val 16667"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47" name="Google Shape;1447;p77"/>
          <p:cNvSpPr txBox="1"/>
          <p:nvPr/>
        </p:nvSpPr>
        <p:spPr>
          <a:xfrm>
            <a:off x="1307107" y="3282663"/>
            <a:ext cx="216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Q</a:t>
            </a:r>
            <a:endParaRPr sz="2000">
              <a:solidFill>
                <a:schemeClr val="dk1"/>
              </a:solidFill>
              <a:latin typeface="Kalam"/>
              <a:ea typeface="Kalam"/>
              <a:cs typeface="Kalam"/>
              <a:sym typeface="Kalam"/>
            </a:endParaRPr>
          </a:p>
        </p:txBody>
      </p:sp>
      <p:sp>
        <p:nvSpPr>
          <p:cNvPr id="1448" name="Google Shape;1448;p77"/>
          <p:cNvSpPr txBox="1"/>
          <p:nvPr/>
        </p:nvSpPr>
        <p:spPr>
          <a:xfrm>
            <a:off x="1307107" y="4270788"/>
            <a:ext cx="216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R</a:t>
            </a:r>
            <a:endParaRPr sz="2000">
              <a:solidFill>
                <a:schemeClr val="dk1"/>
              </a:solidFill>
              <a:latin typeface="Kalam"/>
              <a:ea typeface="Kalam"/>
              <a:cs typeface="Kalam"/>
              <a:sym typeface="Kalam"/>
            </a:endParaRPr>
          </a:p>
        </p:txBody>
      </p:sp>
      <p:sp>
        <p:nvSpPr>
          <p:cNvPr id="1449" name="Google Shape;1449;p77"/>
          <p:cNvSpPr txBox="1"/>
          <p:nvPr/>
        </p:nvSpPr>
        <p:spPr>
          <a:xfrm>
            <a:off x="2385307" y="1971588"/>
            <a:ext cx="216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P</a:t>
            </a:r>
            <a:endParaRPr sz="2000">
              <a:solidFill>
                <a:schemeClr val="dk1"/>
              </a:solidFill>
              <a:latin typeface="Kalam"/>
              <a:ea typeface="Kalam"/>
              <a:cs typeface="Kalam"/>
              <a:sym typeface="Kalam"/>
            </a:endParaRPr>
          </a:p>
        </p:txBody>
      </p:sp>
      <p:sp>
        <p:nvSpPr>
          <p:cNvPr id="1450" name="Google Shape;1450;p77"/>
          <p:cNvSpPr txBox="1"/>
          <p:nvPr/>
        </p:nvSpPr>
        <p:spPr>
          <a:xfrm>
            <a:off x="2385307" y="3904088"/>
            <a:ext cx="216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P</a:t>
            </a:r>
            <a:endParaRPr sz="2000">
              <a:solidFill>
                <a:schemeClr val="dk1"/>
              </a:solidFill>
              <a:latin typeface="Kalam"/>
              <a:ea typeface="Kalam"/>
              <a:cs typeface="Kalam"/>
              <a:sym typeface="Kalam"/>
            </a:endParaRPr>
          </a:p>
        </p:txBody>
      </p:sp>
      <p:sp>
        <p:nvSpPr>
          <p:cNvPr id="1451" name="Google Shape;1451;p77"/>
          <p:cNvSpPr txBox="1"/>
          <p:nvPr/>
        </p:nvSpPr>
        <p:spPr>
          <a:xfrm>
            <a:off x="2385307" y="4266713"/>
            <a:ext cx="216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Q</a:t>
            </a:r>
            <a:endParaRPr sz="2000">
              <a:solidFill>
                <a:schemeClr val="dk1"/>
              </a:solidFill>
              <a:latin typeface="Kalam"/>
              <a:ea typeface="Kalam"/>
              <a:cs typeface="Kalam"/>
              <a:sym typeface="Kalam"/>
            </a:endParaRPr>
          </a:p>
        </p:txBody>
      </p:sp>
      <p:sp>
        <p:nvSpPr>
          <p:cNvPr id="1452" name="Google Shape;1452;p77"/>
          <p:cNvSpPr txBox="1"/>
          <p:nvPr/>
        </p:nvSpPr>
        <p:spPr>
          <a:xfrm>
            <a:off x="2385307" y="4629338"/>
            <a:ext cx="216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R</a:t>
            </a:r>
            <a:endParaRPr sz="2000">
              <a:solidFill>
                <a:schemeClr val="dk1"/>
              </a:solidFill>
              <a:latin typeface="Kalam"/>
              <a:ea typeface="Kalam"/>
              <a:cs typeface="Kalam"/>
              <a:sym typeface="Kalam"/>
            </a:endParaRPr>
          </a:p>
        </p:txBody>
      </p:sp>
      <p:sp>
        <p:nvSpPr>
          <p:cNvPr id="1453" name="Google Shape;1453;p77"/>
          <p:cNvSpPr txBox="1"/>
          <p:nvPr/>
        </p:nvSpPr>
        <p:spPr>
          <a:xfrm>
            <a:off x="6279007" y="2966463"/>
            <a:ext cx="216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A</a:t>
            </a:r>
            <a:endParaRPr sz="2000">
              <a:solidFill>
                <a:schemeClr val="dk1"/>
              </a:solidFill>
              <a:latin typeface="Kalam"/>
              <a:ea typeface="Kalam"/>
              <a:cs typeface="Kalam"/>
              <a:sym typeface="Kalam"/>
            </a:endParaRPr>
          </a:p>
        </p:txBody>
      </p:sp>
      <p:sp>
        <p:nvSpPr>
          <p:cNvPr id="1454" name="Google Shape;1454;p77"/>
          <p:cNvSpPr txBox="1"/>
          <p:nvPr/>
        </p:nvSpPr>
        <p:spPr>
          <a:xfrm>
            <a:off x="6279007" y="3972613"/>
            <a:ext cx="216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B</a:t>
            </a:r>
            <a:endParaRPr sz="2000">
              <a:solidFill>
                <a:schemeClr val="dk1"/>
              </a:solidFill>
              <a:latin typeface="Kalam"/>
              <a:ea typeface="Kalam"/>
              <a:cs typeface="Kalam"/>
              <a:sym typeface="Kalam"/>
            </a:endParaRPr>
          </a:p>
        </p:txBody>
      </p:sp>
      <p:sp>
        <p:nvSpPr>
          <p:cNvPr id="1455" name="Google Shape;1455;p77"/>
          <p:cNvSpPr txBox="1"/>
          <p:nvPr/>
        </p:nvSpPr>
        <p:spPr>
          <a:xfrm>
            <a:off x="7128777" y="2729175"/>
            <a:ext cx="5322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guduud</a:t>
            </a:r>
            <a:endParaRPr sz="2000">
              <a:solidFill>
                <a:schemeClr val="dk1"/>
              </a:solidFill>
              <a:latin typeface="Kalam"/>
              <a:ea typeface="Kalam"/>
              <a:cs typeface="Kalam"/>
              <a:sym typeface="Kalam"/>
            </a:endParaRPr>
          </a:p>
        </p:txBody>
      </p:sp>
      <p:sp>
        <p:nvSpPr>
          <p:cNvPr id="1456" name="Google Shape;1456;p77"/>
          <p:cNvSpPr txBox="1"/>
          <p:nvPr/>
        </p:nvSpPr>
        <p:spPr>
          <a:xfrm>
            <a:off x="7128777" y="3169925"/>
            <a:ext cx="5322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buluug</a:t>
            </a:r>
            <a:endParaRPr sz="2000">
              <a:solidFill>
                <a:schemeClr val="dk1"/>
              </a:solidFill>
              <a:latin typeface="Kalam"/>
              <a:ea typeface="Kalam"/>
              <a:cs typeface="Kalam"/>
              <a:sym typeface="Kalam"/>
            </a:endParaRPr>
          </a:p>
        </p:txBody>
      </p:sp>
      <p:sp>
        <p:nvSpPr>
          <p:cNvPr id="1457" name="Google Shape;1457;p77"/>
          <p:cNvSpPr txBox="1"/>
          <p:nvPr/>
        </p:nvSpPr>
        <p:spPr>
          <a:xfrm>
            <a:off x="7128777" y="3769825"/>
            <a:ext cx="5322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guduud</a:t>
            </a:r>
            <a:endParaRPr sz="2000">
              <a:solidFill>
                <a:schemeClr val="dk1"/>
              </a:solidFill>
              <a:latin typeface="Kalam"/>
              <a:ea typeface="Kalam"/>
              <a:cs typeface="Kalam"/>
              <a:sym typeface="Kalam"/>
            </a:endParaRPr>
          </a:p>
        </p:txBody>
      </p:sp>
      <p:sp>
        <p:nvSpPr>
          <p:cNvPr id="1458" name="Google Shape;1458;p77"/>
          <p:cNvSpPr txBox="1"/>
          <p:nvPr/>
        </p:nvSpPr>
        <p:spPr>
          <a:xfrm>
            <a:off x="7128777" y="4210575"/>
            <a:ext cx="5322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buluug</a:t>
            </a:r>
            <a:endParaRPr sz="2000">
              <a:solidFill>
                <a:schemeClr val="dk1"/>
              </a:solidFill>
              <a:latin typeface="Kalam"/>
              <a:ea typeface="Kalam"/>
              <a:cs typeface="Kalam"/>
              <a:sym typeface="Kalam"/>
            </a:endParaRPr>
          </a:p>
        </p:txBody>
      </p:sp>
      <p:sp>
        <p:nvSpPr>
          <p:cNvPr id="1459" name="Google Shape;1459;p77"/>
          <p:cNvSpPr txBox="1"/>
          <p:nvPr/>
        </p:nvSpPr>
        <p:spPr>
          <a:xfrm>
            <a:off x="7663425" y="2629925"/>
            <a:ext cx="867900" cy="1970100"/>
          </a:xfrm>
          <a:prstGeom prst="rect">
            <a:avLst/>
          </a:prstGeom>
          <a:noFill/>
          <a:ln>
            <a:noFill/>
          </a:ln>
        </p:spPr>
        <p:txBody>
          <a:bodyPr anchorCtr="0" anchor="ctr" bIns="0" lIns="0" spcFirstLastPara="1" rIns="0" wrap="square" tIns="0">
            <a:normAutofit/>
          </a:bodyPr>
          <a:lstStyle/>
          <a:p>
            <a:pPr indent="0" lvl="0" marL="0" rtl="0" algn="ctr">
              <a:lnSpc>
                <a:spcPct val="130000"/>
              </a:lnSpc>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A, guduud</a:t>
            </a:r>
            <a:endParaRPr sz="2000">
              <a:solidFill>
                <a:schemeClr val="dk1"/>
              </a:solidFill>
              <a:latin typeface="Kalam"/>
              <a:ea typeface="Kalam"/>
              <a:cs typeface="Kalam"/>
              <a:sym typeface="Kalam"/>
            </a:endParaRPr>
          </a:p>
          <a:p>
            <a:pPr indent="0" lvl="0" marL="0" rtl="0" algn="ctr">
              <a:lnSpc>
                <a:spcPct val="130000"/>
              </a:lnSpc>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A, buluug</a:t>
            </a:r>
            <a:endParaRPr sz="2000">
              <a:solidFill>
                <a:schemeClr val="dk1"/>
              </a:solidFill>
              <a:latin typeface="Kalam"/>
              <a:ea typeface="Kalam"/>
              <a:cs typeface="Kalam"/>
              <a:sym typeface="Kalam"/>
            </a:endParaRPr>
          </a:p>
          <a:p>
            <a:pPr indent="0" lvl="0" marL="0" rtl="0" algn="ctr">
              <a:lnSpc>
                <a:spcPct val="130000"/>
              </a:lnSpc>
              <a:spcBef>
                <a:spcPts val="0"/>
              </a:spcBef>
              <a:spcAft>
                <a:spcPts val="0"/>
              </a:spcAft>
              <a:buClr>
                <a:schemeClr val="dk1"/>
              </a:buClr>
              <a:buSzPts val="1100"/>
              <a:buFont typeface="Arial"/>
              <a:buNone/>
            </a:pPr>
            <a:r>
              <a:rPr>
                <a:latin typeface="Lexend"/>
              </a:rPr>
              <a:t/>
            </a:r>
            <a:endParaRPr sz="2000">
              <a:solidFill>
                <a:schemeClr val="dk1"/>
              </a:solidFill>
              <a:latin typeface="Kalam"/>
              <a:ea typeface="Kalam"/>
              <a:cs typeface="Kalam"/>
              <a:sym typeface="Kalam"/>
            </a:endParaRPr>
          </a:p>
          <a:p>
            <a:pPr indent="0" lvl="0" marL="0" rtl="0" algn="ctr">
              <a:lnSpc>
                <a:spcPct val="130000"/>
              </a:lnSpc>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B, guduud</a:t>
            </a:r>
            <a:endParaRPr sz="2000">
              <a:solidFill>
                <a:schemeClr val="dk1"/>
              </a:solidFill>
              <a:latin typeface="Kalam"/>
              <a:ea typeface="Kalam"/>
              <a:cs typeface="Kalam"/>
              <a:sym typeface="Kalam"/>
            </a:endParaRPr>
          </a:p>
          <a:p>
            <a:pPr indent="0" lvl="0" marL="0" rtl="0" algn="ctr">
              <a:lnSpc>
                <a:spcPct val="130000"/>
              </a:lnSpc>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B, buluug</a:t>
            </a:r>
            <a:endParaRPr sz="2000">
              <a:solidFill>
                <a:schemeClr val="dk1"/>
              </a:solidFill>
              <a:latin typeface="Kalam"/>
              <a:ea typeface="Kalam"/>
              <a:cs typeface="Kalam"/>
              <a:sym typeface="Kalam"/>
            </a:endParaRPr>
          </a:p>
        </p:txBody>
      </p:sp>
      <p:sp>
        <p:nvSpPr>
          <p:cNvPr id="1460" name="Google Shape;1460;p77"/>
          <p:cNvSpPr txBox="1"/>
          <p:nvPr/>
        </p:nvSpPr>
        <p:spPr>
          <a:xfrm>
            <a:off x="5531725" y="664625"/>
            <a:ext cx="3288300" cy="1985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4) Wareegyada 4 iyo 5 ayaa hal mar la wareejiyay, waxayna leeyihiin natiijooyinkan:</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wareegga 4 = {A, B}</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wareegga 5 = {guduud, buluug}</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a:latin typeface="Lexend"/>
              </a:rPr>
              <a:t/>
            </a:r>
            <a:endParaRPr sz="3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Dhammeystir geedka natiijada iyo meel kasta (sample space).</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4" name="Shape 1464"/>
        <p:cNvGrpSpPr/>
        <p:nvPr/>
      </p:nvGrpSpPr>
      <p:grpSpPr>
        <a:xfrm>
          <a:off x="0" y="0"/>
          <a:ext cx="0" cy="0"/>
          <a:chOff x="0" y="0"/>
          <a:chExt cx="0" cy="0"/>
        </a:xfrm>
      </p:grpSpPr>
      <p:sp>
        <p:nvSpPr>
          <p:cNvPr id="1465" name="Google Shape;1465;p78"/>
          <p:cNvSpPr txBox="1"/>
          <p:nvPr/>
        </p:nvSpPr>
        <p:spPr>
          <a:xfrm>
            <a:off x="4824000" y="664625"/>
            <a:ext cx="2565300" cy="1539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6) Wareegyada 8 iyo 9 ayaa hal mar la wareejiyay.</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a:latin typeface="Lexend"/>
              </a:rPr>
              <a:t/>
            </a:r>
            <a:endParaRPr sz="10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Buuxi natiijooyinka wareeg kasta oo ka mid ah geedka natiijada.</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466" name="Google Shape;1466;p78"/>
          <p:cNvSpPr/>
          <p:nvPr/>
        </p:nvSpPr>
        <p:spPr>
          <a:xfrm>
            <a:off x="2959800" y="2224525"/>
            <a:ext cx="1019100" cy="2388600"/>
          </a:xfrm>
          <a:prstGeom prst="roundRect">
            <a:avLst>
              <a:gd fmla="val 11211"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67" name="Google Shape;1467;p78"/>
          <p:cNvSpPr txBox="1"/>
          <p:nvPr/>
        </p:nvSpPr>
        <p:spPr>
          <a:xfrm>
            <a:off x="324000" y="664625"/>
            <a:ext cx="3996000" cy="1262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5) Wareegyada 6 iyo 7 ayaa hal mar la wareejiyay.</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a:latin typeface="Lexend"/>
              </a:rPr>
              <a:t/>
            </a:r>
            <a:endParaRPr sz="10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Dhammeystir geedka natiijada oo ka soo qaad meel kasta (sample space).</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468" name="Google Shape;1468;p78"/>
          <p:cNvSpPr txBox="1"/>
          <p:nvPr/>
        </p:nvSpPr>
        <p:spPr>
          <a:xfrm>
            <a:off x="2959800" y="2224525"/>
            <a:ext cx="1019100" cy="2388900"/>
          </a:xfrm>
          <a:prstGeom prst="rect">
            <a:avLst/>
          </a:prstGeom>
          <a:noFill/>
          <a:ln>
            <a:noFill/>
          </a:ln>
        </p:spPr>
        <p:txBody>
          <a:bodyPr anchorCtr="0" anchor="t" bIns="0" lIns="0" spcFirstLastPara="1" rIns="0" wrap="square" tIns="0">
            <a:normAutofit/>
          </a:bodyPr>
          <a:lstStyle/>
          <a:p>
            <a:pPr indent="0" lvl="0" marL="0" rtl="0" algn="ctr">
              <a:lnSpc>
                <a:spcPct val="140000"/>
              </a:lnSpc>
              <a:spcBef>
                <a:spcPts val="0"/>
              </a:spcBef>
              <a:spcAft>
                <a:spcPts val="0"/>
              </a:spcAft>
              <a:buNone/>
            </a:pPr>
            <a:r>
              <a:rPr lang="en-GB" sz="1100">
                <a:solidFill>
                  <a:schemeClr val="dk1"/>
                </a:solidFill>
                <a:latin typeface="Lexend"/>
                <a:ea typeface="Lexend"/>
                <a:cs typeface="Lexend"/>
                <a:sym typeface="Lexend"/>
              </a:rPr>
              <a:t>G, guul</a:t>
            </a:r>
            <a:endParaRPr sz="1800">
              <a:solidFill>
                <a:schemeClr val="dk1"/>
              </a:solidFill>
              <a:latin typeface="Lexend"/>
              <a:ea typeface="Lexend"/>
              <a:cs typeface="Lexend"/>
              <a:sym typeface="Lexend"/>
            </a:endParaRPr>
          </a:p>
          <a:p>
            <a:pPr indent="0" lvl="0" marL="0" rtl="0" algn="ctr">
              <a:lnSpc>
                <a:spcPct val="140000"/>
              </a:lnSpc>
              <a:spcBef>
                <a:spcPts val="0"/>
              </a:spcBef>
              <a:spcAft>
                <a:spcPts val="0"/>
              </a:spcAft>
              <a:buNone/>
            </a:pPr>
            <a:r>
              <a:rPr lang="en-GB" sz="1100">
                <a:solidFill>
                  <a:schemeClr val="dk1"/>
                </a:solidFill>
                <a:latin typeface="Lexend"/>
                <a:ea typeface="Lexend"/>
                <a:cs typeface="Lexend"/>
                <a:sym typeface="Lexend"/>
              </a:rPr>
              <a:t>G, guuldarro</a:t>
            </a:r>
            <a:endParaRPr sz="1800">
              <a:solidFill>
                <a:schemeClr val="dk1"/>
              </a:solidFill>
              <a:latin typeface="Lexend"/>
              <a:ea typeface="Lexend"/>
              <a:cs typeface="Lexend"/>
              <a:sym typeface="Lexend"/>
            </a:endParaRPr>
          </a:p>
          <a:p>
            <a:pPr indent="0" lvl="0" marL="0" rtl="0" algn="ctr">
              <a:lnSpc>
                <a:spcPct val="140000"/>
              </a:lnSpc>
              <a:spcBef>
                <a:spcPts val="0"/>
              </a:spcBef>
              <a:spcAft>
                <a:spcPts val="0"/>
              </a:spcAft>
              <a:buNone/>
            </a:pPr>
            <a:r>
              <a:rPr lang="en-GB" sz="1100">
                <a:solidFill>
                  <a:schemeClr val="dk1"/>
                </a:solidFill>
                <a:latin typeface="Lexend"/>
                <a:ea typeface="Lexend"/>
                <a:cs typeface="Lexend"/>
                <a:sym typeface="Lexend"/>
              </a:rPr>
              <a:t>G, barbar</a:t>
            </a:r>
            <a:endParaRPr sz="1800">
              <a:solidFill>
                <a:schemeClr val="dk1"/>
              </a:solidFill>
              <a:latin typeface="Lexend"/>
              <a:ea typeface="Lexend"/>
              <a:cs typeface="Lexend"/>
              <a:sym typeface="Lexend"/>
            </a:endParaRPr>
          </a:p>
          <a:p>
            <a:pPr indent="0" lvl="0" marL="0" rtl="0" algn="ctr">
              <a:lnSpc>
                <a:spcPct val="140000"/>
              </a:lnSpc>
              <a:spcBef>
                <a:spcPts val="0"/>
              </a:spcBef>
              <a:spcAft>
                <a:spcPts val="0"/>
              </a:spcAft>
              <a:buNone/>
            </a:pPr>
            <a:r>
              <a:rPr>
                <a:latin typeface="Lexend"/>
              </a:rPr>
              <a:t/>
            </a:r>
            <a:endParaRPr sz="800">
              <a:solidFill>
                <a:schemeClr val="dk1"/>
              </a:solidFill>
              <a:latin typeface="Lexend"/>
              <a:ea typeface="Lexend"/>
              <a:cs typeface="Lexend"/>
              <a:sym typeface="Lexend"/>
            </a:endParaRPr>
          </a:p>
          <a:p>
            <a:pPr indent="0" lvl="0" marL="0" rtl="0" algn="ctr">
              <a:lnSpc>
                <a:spcPct val="140000"/>
              </a:lnSpc>
              <a:spcBef>
                <a:spcPts val="0"/>
              </a:spcBef>
              <a:spcAft>
                <a:spcPts val="0"/>
              </a:spcAft>
              <a:buNone/>
            </a:pPr>
            <a:r>
              <a:rPr lang="en-GB" sz="1100">
                <a:solidFill>
                  <a:schemeClr val="dk1"/>
                </a:solidFill>
                <a:latin typeface="Lexend"/>
                <a:ea typeface="Lexend"/>
                <a:cs typeface="Lexend"/>
                <a:sym typeface="Lexend"/>
              </a:rPr>
              <a:t>H, guul</a:t>
            </a:r>
            <a:endParaRPr sz="1800">
              <a:solidFill>
                <a:schemeClr val="dk1"/>
              </a:solidFill>
              <a:latin typeface="Lexend"/>
              <a:ea typeface="Lexend"/>
              <a:cs typeface="Lexend"/>
              <a:sym typeface="Lexend"/>
            </a:endParaRPr>
          </a:p>
          <a:p>
            <a:pPr indent="0" lvl="0" marL="0" rtl="0" algn="ctr">
              <a:lnSpc>
                <a:spcPct val="140000"/>
              </a:lnSpc>
              <a:spcBef>
                <a:spcPts val="0"/>
              </a:spcBef>
              <a:spcAft>
                <a:spcPts val="0"/>
              </a:spcAft>
              <a:buNone/>
            </a:pPr>
            <a:r>
              <a:rPr lang="en-GB" sz="1100">
                <a:solidFill>
                  <a:schemeClr val="dk1"/>
                </a:solidFill>
                <a:latin typeface="Lexend"/>
                <a:ea typeface="Lexend"/>
                <a:cs typeface="Lexend"/>
                <a:sym typeface="Lexend"/>
              </a:rPr>
              <a:t>H, guuldarro</a:t>
            </a:r>
            <a:endParaRPr sz="1800">
              <a:solidFill>
                <a:schemeClr val="dk1"/>
              </a:solidFill>
              <a:latin typeface="Lexend"/>
              <a:ea typeface="Lexend"/>
              <a:cs typeface="Lexend"/>
              <a:sym typeface="Lexend"/>
            </a:endParaRPr>
          </a:p>
          <a:p>
            <a:pPr indent="0" lvl="0" marL="0" rtl="0" algn="ctr">
              <a:lnSpc>
                <a:spcPct val="140000"/>
              </a:lnSpc>
              <a:spcBef>
                <a:spcPts val="0"/>
              </a:spcBef>
              <a:spcAft>
                <a:spcPts val="0"/>
              </a:spcAft>
              <a:buNone/>
            </a:pPr>
            <a:r>
              <a:rPr lang="en-GB" sz="1100">
                <a:solidFill>
                  <a:schemeClr val="dk1"/>
                </a:solidFill>
                <a:latin typeface="Lexend"/>
                <a:ea typeface="Lexend"/>
                <a:cs typeface="Lexend"/>
                <a:sym typeface="Lexend"/>
              </a:rPr>
              <a:t>H, sawir (draw)</a:t>
            </a:r>
            <a:endParaRPr sz="1800">
              <a:solidFill>
                <a:schemeClr val="dk1"/>
              </a:solidFill>
              <a:latin typeface="Lexend"/>
              <a:ea typeface="Lexend"/>
              <a:cs typeface="Lexend"/>
              <a:sym typeface="Lexend"/>
            </a:endParaRPr>
          </a:p>
        </p:txBody>
      </p:sp>
      <p:sp>
        <p:nvSpPr>
          <p:cNvPr id="1469" name="Google Shape;1469;p7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Geedaha natiijada ee tijaabooyinka laba-heer</a:t>
            </a:r>
            <a:endParaRPr/>
          </a:p>
        </p:txBody>
      </p:sp>
      <p:sp>
        <p:nvSpPr>
          <p:cNvPr id="1470" name="Google Shape;1470;p78"/>
          <p:cNvSpPr/>
          <p:nvPr/>
        </p:nvSpPr>
        <p:spPr>
          <a:xfrm>
            <a:off x="323998" y="3291705"/>
            <a:ext cx="277200" cy="2541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471" name="Google Shape;1471;p78"/>
          <p:cNvGrpSpPr/>
          <p:nvPr/>
        </p:nvGrpSpPr>
        <p:grpSpPr>
          <a:xfrm>
            <a:off x="531189" y="2841325"/>
            <a:ext cx="657559" cy="1155053"/>
            <a:chOff x="531205" y="2439944"/>
            <a:chExt cx="704100" cy="1957717"/>
          </a:xfrm>
        </p:grpSpPr>
        <p:cxnSp>
          <p:nvCxnSpPr>
            <p:cNvPr id="1472" name="Google Shape;1472;p78"/>
            <p:cNvCxnSpPr/>
            <p:nvPr/>
          </p:nvCxnSpPr>
          <p:spPr>
            <a:xfrm flipH="1" rot="10800000">
              <a:off x="531205" y="2439944"/>
              <a:ext cx="704100" cy="858900"/>
            </a:xfrm>
            <a:prstGeom prst="straightConnector1">
              <a:avLst/>
            </a:prstGeom>
            <a:noFill/>
            <a:ln cap="flat" cmpd="sng" w="28575">
              <a:solidFill>
                <a:schemeClr val="dk1"/>
              </a:solidFill>
              <a:prstDash val="solid"/>
              <a:round/>
              <a:headEnd len="med" w="med" type="none"/>
              <a:tailEnd len="med" w="med" type="none"/>
            </a:ln>
          </p:spPr>
        </p:cxnSp>
        <p:cxnSp>
          <p:nvCxnSpPr>
            <p:cNvPr id="1473" name="Google Shape;1473;p78"/>
            <p:cNvCxnSpPr/>
            <p:nvPr/>
          </p:nvCxnSpPr>
          <p:spPr>
            <a:xfrm>
              <a:off x="531205" y="3538762"/>
              <a:ext cx="704100" cy="858900"/>
            </a:xfrm>
            <a:prstGeom prst="straightConnector1">
              <a:avLst/>
            </a:prstGeom>
            <a:noFill/>
            <a:ln cap="flat" cmpd="sng" w="28575">
              <a:solidFill>
                <a:schemeClr val="dk1"/>
              </a:solidFill>
              <a:prstDash val="solid"/>
              <a:round/>
              <a:headEnd len="med" w="med" type="none"/>
              <a:tailEnd len="med" w="med" type="none"/>
            </a:ln>
          </p:spPr>
        </p:cxnSp>
      </p:grpSp>
      <p:grpSp>
        <p:nvGrpSpPr>
          <p:cNvPr id="1474" name="Google Shape;1474;p78"/>
          <p:cNvGrpSpPr/>
          <p:nvPr/>
        </p:nvGrpSpPr>
        <p:grpSpPr>
          <a:xfrm>
            <a:off x="1567974" y="2507322"/>
            <a:ext cx="707706" cy="683164"/>
            <a:chOff x="1597330" y="2437981"/>
            <a:chExt cx="757796" cy="683164"/>
          </a:xfrm>
        </p:grpSpPr>
        <p:cxnSp>
          <p:nvCxnSpPr>
            <p:cNvPr id="1475" name="Google Shape;1475;p78"/>
            <p:cNvCxnSpPr/>
            <p:nvPr/>
          </p:nvCxnSpPr>
          <p:spPr>
            <a:xfrm flipH="1" rot="10800000">
              <a:off x="1597330" y="2437981"/>
              <a:ext cx="704100" cy="299700"/>
            </a:xfrm>
            <a:prstGeom prst="straightConnector1">
              <a:avLst/>
            </a:prstGeom>
            <a:noFill/>
            <a:ln cap="flat" cmpd="sng" w="28575">
              <a:solidFill>
                <a:schemeClr val="dk1"/>
              </a:solidFill>
              <a:prstDash val="solid"/>
              <a:round/>
              <a:headEnd len="med" w="med" type="none"/>
              <a:tailEnd len="med" w="med" type="none"/>
            </a:ln>
          </p:spPr>
        </p:cxnSp>
        <p:cxnSp>
          <p:nvCxnSpPr>
            <p:cNvPr id="1476" name="Google Shape;1476;p78"/>
            <p:cNvCxnSpPr/>
            <p:nvPr/>
          </p:nvCxnSpPr>
          <p:spPr>
            <a:xfrm>
              <a:off x="1597330" y="2821445"/>
              <a:ext cx="704100" cy="299700"/>
            </a:xfrm>
            <a:prstGeom prst="straightConnector1">
              <a:avLst/>
            </a:prstGeom>
            <a:noFill/>
            <a:ln cap="flat" cmpd="sng" w="28575">
              <a:solidFill>
                <a:schemeClr val="dk1"/>
              </a:solidFill>
              <a:prstDash val="solid"/>
              <a:round/>
              <a:headEnd len="med" w="med" type="none"/>
              <a:tailEnd len="med" w="med" type="none"/>
            </a:ln>
          </p:spPr>
        </p:cxnSp>
        <p:cxnSp>
          <p:nvCxnSpPr>
            <p:cNvPr id="1477" name="Google Shape;1477;p78"/>
            <p:cNvCxnSpPr/>
            <p:nvPr/>
          </p:nvCxnSpPr>
          <p:spPr>
            <a:xfrm>
              <a:off x="1630326" y="2780029"/>
              <a:ext cx="724800" cy="0"/>
            </a:xfrm>
            <a:prstGeom prst="straightConnector1">
              <a:avLst/>
            </a:prstGeom>
            <a:noFill/>
            <a:ln cap="flat" cmpd="sng" w="28575">
              <a:solidFill>
                <a:schemeClr val="dk1"/>
              </a:solidFill>
              <a:prstDash val="solid"/>
              <a:round/>
              <a:headEnd len="med" w="med" type="none"/>
              <a:tailEnd len="med" w="med" type="none"/>
            </a:ln>
          </p:spPr>
        </p:cxnSp>
      </p:grpSp>
      <p:grpSp>
        <p:nvGrpSpPr>
          <p:cNvPr id="1478" name="Google Shape;1478;p78"/>
          <p:cNvGrpSpPr/>
          <p:nvPr/>
        </p:nvGrpSpPr>
        <p:grpSpPr>
          <a:xfrm>
            <a:off x="1567974" y="3664957"/>
            <a:ext cx="707706" cy="683164"/>
            <a:chOff x="1597330" y="2437981"/>
            <a:chExt cx="757796" cy="683164"/>
          </a:xfrm>
        </p:grpSpPr>
        <p:cxnSp>
          <p:nvCxnSpPr>
            <p:cNvPr id="1479" name="Google Shape;1479;p78"/>
            <p:cNvCxnSpPr/>
            <p:nvPr/>
          </p:nvCxnSpPr>
          <p:spPr>
            <a:xfrm flipH="1" rot="10800000">
              <a:off x="1597330" y="2437981"/>
              <a:ext cx="704100" cy="299700"/>
            </a:xfrm>
            <a:prstGeom prst="straightConnector1">
              <a:avLst/>
            </a:prstGeom>
            <a:noFill/>
            <a:ln cap="flat" cmpd="sng" w="28575">
              <a:solidFill>
                <a:schemeClr val="dk1"/>
              </a:solidFill>
              <a:prstDash val="solid"/>
              <a:round/>
              <a:headEnd len="med" w="med" type="none"/>
              <a:tailEnd len="med" w="med" type="none"/>
            </a:ln>
          </p:spPr>
        </p:cxnSp>
        <p:cxnSp>
          <p:nvCxnSpPr>
            <p:cNvPr id="1480" name="Google Shape;1480;p78"/>
            <p:cNvCxnSpPr/>
            <p:nvPr/>
          </p:nvCxnSpPr>
          <p:spPr>
            <a:xfrm>
              <a:off x="1597330" y="2821445"/>
              <a:ext cx="704100" cy="299700"/>
            </a:xfrm>
            <a:prstGeom prst="straightConnector1">
              <a:avLst/>
            </a:prstGeom>
            <a:noFill/>
            <a:ln cap="flat" cmpd="sng" w="28575">
              <a:solidFill>
                <a:schemeClr val="dk1"/>
              </a:solidFill>
              <a:prstDash val="solid"/>
              <a:round/>
              <a:headEnd len="med" w="med" type="none"/>
              <a:tailEnd len="med" w="med" type="none"/>
            </a:ln>
          </p:spPr>
        </p:cxnSp>
        <p:cxnSp>
          <p:nvCxnSpPr>
            <p:cNvPr id="1481" name="Google Shape;1481;p78"/>
            <p:cNvCxnSpPr/>
            <p:nvPr/>
          </p:nvCxnSpPr>
          <p:spPr>
            <a:xfrm>
              <a:off x="1630326" y="2780029"/>
              <a:ext cx="724800" cy="0"/>
            </a:xfrm>
            <a:prstGeom prst="straightConnector1">
              <a:avLst/>
            </a:prstGeom>
            <a:noFill/>
            <a:ln cap="flat" cmpd="sng" w="28575">
              <a:solidFill>
                <a:schemeClr val="dk1"/>
              </a:solidFill>
              <a:prstDash val="solid"/>
              <a:round/>
              <a:headEnd len="med" w="med" type="none"/>
              <a:tailEnd len="med" w="med" type="none"/>
            </a:ln>
          </p:spPr>
        </p:cxnSp>
      </p:grpSp>
      <p:cxnSp>
        <p:nvCxnSpPr>
          <p:cNvPr id="1482" name="Google Shape;1482;p78"/>
          <p:cNvCxnSpPr/>
          <p:nvPr/>
        </p:nvCxnSpPr>
        <p:spPr>
          <a:xfrm>
            <a:off x="4572000" y="540000"/>
            <a:ext cx="0" cy="4285500"/>
          </a:xfrm>
          <a:prstGeom prst="straightConnector1">
            <a:avLst/>
          </a:prstGeom>
          <a:noFill/>
          <a:ln cap="flat" cmpd="sng" w="28575">
            <a:solidFill>
              <a:schemeClr val="accent4"/>
            </a:solidFill>
            <a:prstDash val="solid"/>
            <a:round/>
            <a:headEnd len="med" w="med" type="none"/>
            <a:tailEnd len="med" w="med" type="none"/>
          </a:ln>
        </p:spPr>
      </p:cxnSp>
      <p:pic>
        <p:nvPicPr>
          <p:cNvPr id="1483" name="Google Shape;1483;p78"/>
          <p:cNvPicPr preferRelativeResize="0"/>
          <p:nvPr/>
        </p:nvPicPr>
        <p:blipFill>
          <a:blip r:embed="rId3">
            <a:alphaModFix/>
          </a:blip>
          <a:stretch>
            <a:fillRect/>
          </a:stretch>
        </p:blipFill>
        <p:spPr>
          <a:xfrm>
            <a:off x="7773410" y="729525"/>
            <a:ext cx="794100" cy="794100"/>
          </a:xfrm>
          <a:prstGeom prst="pie">
            <a:avLst>
              <a:gd fmla="val 9084661" name="adj1"/>
              <a:gd fmla="val 16249096" name="adj2"/>
            </a:avLst>
          </a:prstGeom>
          <a:noFill/>
          <a:ln cap="flat" cmpd="sng" w="28575">
            <a:solidFill>
              <a:srgbClr val="000000"/>
            </a:solidFill>
            <a:prstDash val="solid"/>
            <a:round/>
            <a:headEnd len="sm" w="sm" type="none"/>
            <a:tailEnd len="sm" w="sm" type="none"/>
          </a:ln>
        </p:spPr>
      </p:pic>
      <p:sp>
        <p:nvSpPr>
          <p:cNvPr id="1484" name="Google Shape;1484;p78"/>
          <p:cNvSpPr/>
          <p:nvPr/>
        </p:nvSpPr>
        <p:spPr>
          <a:xfrm>
            <a:off x="7753928" y="714756"/>
            <a:ext cx="826200" cy="826200"/>
          </a:xfrm>
          <a:prstGeom prst="ellipse">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85" name="Google Shape;1485;p78"/>
          <p:cNvSpPr/>
          <p:nvPr/>
        </p:nvSpPr>
        <p:spPr>
          <a:xfrm rot="7199660">
            <a:off x="7761083" y="721988"/>
            <a:ext cx="811939" cy="811939"/>
          </a:xfrm>
          <a:prstGeom prst="pie">
            <a:avLst>
              <a:gd fmla="val 9034165"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86" name="Google Shape;1486;p78"/>
          <p:cNvSpPr/>
          <p:nvPr/>
        </p:nvSpPr>
        <p:spPr>
          <a:xfrm rot="-7211637">
            <a:off x="7761221" y="722073"/>
            <a:ext cx="811845" cy="811845"/>
          </a:xfrm>
          <a:prstGeom prst="pie">
            <a:avLst>
              <a:gd fmla="val 9034165" name="adj1"/>
              <a:gd fmla="val 16225322" name="adj2"/>
            </a:avLst>
          </a:prstGeom>
          <a:solidFill>
            <a:srgbClr val="9E9E9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cxnSp>
        <p:nvCxnSpPr>
          <p:cNvPr id="1487" name="Google Shape;1487;p78"/>
          <p:cNvCxnSpPr/>
          <p:nvPr/>
        </p:nvCxnSpPr>
        <p:spPr>
          <a:xfrm rot="10800000">
            <a:off x="8168003" y="755905"/>
            <a:ext cx="0" cy="372600"/>
          </a:xfrm>
          <a:prstGeom prst="straightConnector1">
            <a:avLst/>
          </a:prstGeom>
          <a:noFill/>
          <a:ln cap="flat" cmpd="sng" w="38100">
            <a:solidFill>
              <a:srgbClr val="000000"/>
            </a:solidFill>
            <a:prstDash val="solid"/>
            <a:round/>
            <a:headEnd len="med" w="med" type="none"/>
            <a:tailEnd len="med" w="med" type="triangle"/>
          </a:ln>
        </p:spPr>
      </p:cxnSp>
      <p:sp>
        <p:nvSpPr>
          <p:cNvPr id="1488" name="Google Shape;1488;p78"/>
          <p:cNvSpPr/>
          <p:nvPr/>
        </p:nvSpPr>
        <p:spPr>
          <a:xfrm>
            <a:off x="8143340" y="1112945"/>
            <a:ext cx="45600" cy="411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89" name="Google Shape;1489;p78"/>
          <p:cNvSpPr/>
          <p:nvPr/>
        </p:nvSpPr>
        <p:spPr>
          <a:xfrm>
            <a:off x="7753183" y="1996289"/>
            <a:ext cx="826200" cy="8262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90" name="Google Shape;1490;p78"/>
          <p:cNvSpPr/>
          <p:nvPr/>
        </p:nvSpPr>
        <p:spPr>
          <a:xfrm flipH="1">
            <a:off x="7760435" y="2003480"/>
            <a:ext cx="811800" cy="811800"/>
          </a:xfrm>
          <a:prstGeom prst="pie">
            <a:avLst>
              <a:gd fmla="val 5387953" name="adj1"/>
              <a:gd fmla="val 1620000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91" name="Google Shape;1491;p78"/>
          <p:cNvSpPr/>
          <p:nvPr/>
        </p:nvSpPr>
        <p:spPr>
          <a:xfrm>
            <a:off x="7760374" y="2003480"/>
            <a:ext cx="811800" cy="811800"/>
          </a:xfrm>
          <a:prstGeom prst="pie">
            <a:avLst>
              <a:gd fmla="val 5387953" name="adj1"/>
              <a:gd fmla="val 16200000" name="adj2"/>
            </a:avLst>
          </a:prstGeom>
          <a:solidFill>
            <a:srgbClr val="9E9E9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92" name="Google Shape;1492;p78"/>
          <p:cNvSpPr txBox="1"/>
          <p:nvPr/>
        </p:nvSpPr>
        <p:spPr>
          <a:xfrm>
            <a:off x="7832222" y="2252098"/>
            <a:ext cx="278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D</a:t>
            </a:r>
            <a:endParaRPr sz="1600">
              <a:solidFill>
                <a:srgbClr val="000000"/>
              </a:solidFill>
              <a:latin typeface="Lexend"/>
              <a:ea typeface="Lexend"/>
              <a:cs typeface="Lexend"/>
              <a:sym typeface="Lexend"/>
            </a:endParaRPr>
          </a:p>
        </p:txBody>
      </p:sp>
      <p:cxnSp>
        <p:nvCxnSpPr>
          <p:cNvPr id="1493" name="Google Shape;1493;p78"/>
          <p:cNvCxnSpPr/>
          <p:nvPr/>
        </p:nvCxnSpPr>
        <p:spPr>
          <a:xfrm rot="10800000">
            <a:off x="8167258" y="2041247"/>
            <a:ext cx="0" cy="372600"/>
          </a:xfrm>
          <a:prstGeom prst="straightConnector1">
            <a:avLst/>
          </a:prstGeom>
          <a:noFill/>
          <a:ln cap="flat" cmpd="sng" w="38100">
            <a:solidFill>
              <a:srgbClr val="000000"/>
            </a:solidFill>
            <a:prstDash val="solid"/>
            <a:round/>
            <a:headEnd len="med" w="med" type="none"/>
            <a:tailEnd len="med" w="med" type="triangle"/>
          </a:ln>
        </p:spPr>
      </p:cxnSp>
      <p:sp>
        <p:nvSpPr>
          <p:cNvPr id="1494" name="Google Shape;1494;p78"/>
          <p:cNvSpPr/>
          <p:nvPr/>
        </p:nvSpPr>
        <p:spPr>
          <a:xfrm>
            <a:off x="8142595" y="2398287"/>
            <a:ext cx="45600" cy="411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95" name="Google Shape;1495;p78"/>
          <p:cNvSpPr/>
          <p:nvPr/>
        </p:nvSpPr>
        <p:spPr>
          <a:xfrm>
            <a:off x="7864589" y="927027"/>
            <a:ext cx="194700" cy="1833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96" name="Google Shape;1496;p78"/>
          <p:cNvSpPr txBox="1"/>
          <p:nvPr/>
        </p:nvSpPr>
        <p:spPr>
          <a:xfrm>
            <a:off x="7788101" y="809347"/>
            <a:ext cx="189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latin typeface="Lexend"/>
                <a:ea typeface="Lexend"/>
                <a:cs typeface="Lexend"/>
                <a:sym typeface="Lexend"/>
              </a:rPr>
              <a:t>T</a:t>
            </a:r>
            <a:endParaRPr sz="1600">
              <a:solidFill>
                <a:srgbClr val="000000"/>
              </a:solidFill>
              <a:latin typeface="Lexend"/>
              <a:ea typeface="Lexend"/>
              <a:cs typeface="Lexend"/>
              <a:sym typeface="Lexend"/>
            </a:endParaRPr>
          </a:p>
        </p:txBody>
      </p:sp>
      <p:sp>
        <p:nvSpPr>
          <p:cNvPr id="1497" name="Google Shape;1497;p78"/>
          <p:cNvSpPr txBox="1"/>
          <p:nvPr/>
        </p:nvSpPr>
        <p:spPr>
          <a:xfrm>
            <a:off x="7612474" y="2822475"/>
            <a:ext cx="11091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wareeg 9</a:t>
            </a:r>
            <a:endParaRPr sz="1800">
              <a:solidFill>
                <a:schemeClr val="dk1"/>
              </a:solidFill>
              <a:latin typeface="Lexend"/>
              <a:ea typeface="Lexend"/>
              <a:cs typeface="Lexend"/>
              <a:sym typeface="Lexend"/>
            </a:endParaRPr>
          </a:p>
        </p:txBody>
      </p:sp>
      <p:sp>
        <p:nvSpPr>
          <p:cNvPr id="1498" name="Google Shape;1498;p78"/>
          <p:cNvSpPr txBox="1"/>
          <p:nvPr/>
        </p:nvSpPr>
        <p:spPr>
          <a:xfrm>
            <a:off x="7613248" y="1536450"/>
            <a:ext cx="11091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wareeg 8</a:t>
            </a:r>
            <a:endParaRPr sz="1800">
              <a:solidFill>
                <a:schemeClr val="dk1"/>
              </a:solidFill>
              <a:latin typeface="Lexend"/>
              <a:ea typeface="Lexend"/>
              <a:cs typeface="Lexend"/>
              <a:sym typeface="Lexend"/>
            </a:endParaRPr>
          </a:p>
        </p:txBody>
      </p:sp>
      <p:sp>
        <p:nvSpPr>
          <p:cNvPr id="1499" name="Google Shape;1499;p78"/>
          <p:cNvSpPr/>
          <p:nvPr/>
        </p:nvSpPr>
        <p:spPr>
          <a:xfrm>
            <a:off x="4788723" y="3390280"/>
            <a:ext cx="277200" cy="2541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500" name="Google Shape;1500;p78"/>
          <p:cNvGrpSpPr/>
          <p:nvPr/>
        </p:nvGrpSpPr>
        <p:grpSpPr>
          <a:xfrm>
            <a:off x="5065819" y="2566808"/>
            <a:ext cx="1637282" cy="1901098"/>
            <a:chOff x="5065884" y="2620738"/>
            <a:chExt cx="1637282" cy="1793150"/>
          </a:xfrm>
        </p:grpSpPr>
        <p:grpSp>
          <p:nvGrpSpPr>
            <p:cNvPr id="1501" name="Google Shape;1501;p78"/>
            <p:cNvGrpSpPr/>
            <p:nvPr/>
          </p:nvGrpSpPr>
          <p:grpSpPr>
            <a:xfrm>
              <a:off x="5065884" y="2789276"/>
              <a:ext cx="707706" cy="1456096"/>
              <a:chOff x="1597330" y="2437981"/>
              <a:chExt cx="757796" cy="683164"/>
            </a:xfrm>
          </p:grpSpPr>
          <p:cxnSp>
            <p:nvCxnSpPr>
              <p:cNvPr id="1502" name="Google Shape;1502;p78"/>
              <p:cNvCxnSpPr/>
              <p:nvPr/>
            </p:nvCxnSpPr>
            <p:spPr>
              <a:xfrm flipH="1" rot="10800000">
                <a:off x="1597330" y="2437981"/>
                <a:ext cx="704100" cy="299700"/>
              </a:xfrm>
              <a:prstGeom prst="straightConnector1">
                <a:avLst/>
              </a:prstGeom>
              <a:noFill/>
              <a:ln cap="flat" cmpd="sng" w="28575">
                <a:solidFill>
                  <a:schemeClr val="dk1"/>
                </a:solidFill>
                <a:prstDash val="solid"/>
                <a:round/>
                <a:headEnd len="med" w="med" type="none"/>
                <a:tailEnd len="med" w="med" type="none"/>
              </a:ln>
            </p:spPr>
          </p:cxnSp>
          <p:cxnSp>
            <p:nvCxnSpPr>
              <p:cNvPr id="1503" name="Google Shape;1503;p78"/>
              <p:cNvCxnSpPr/>
              <p:nvPr/>
            </p:nvCxnSpPr>
            <p:spPr>
              <a:xfrm>
                <a:off x="1597330" y="2821445"/>
                <a:ext cx="704100" cy="299700"/>
              </a:xfrm>
              <a:prstGeom prst="straightConnector1">
                <a:avLst/>
              </a:prstGeom>
              <a:noFill/>
              <a:ln cap="flat" cmpd="sng" w="28575">
                <a:solidFill>
                  <a:schemeClr val="dk1"/>
                </a:solidFill>
                <a:prstDash val="solid"/>
                <a:round/>
                <a:headEnd len="med" w="med" type="none"/>
                <a:tailEnd len="med" w="med" type="none"/>
              </a:ln>
            </p:spPr>
          </p:cxnSp>
          <p:cxnSp>
            <p:nvCxnSpPr>
              <p:cNvPr id="1504" name="Google Shape;1504;p78"/>
              <p:cNvCxnSpPr/>
              <p:nvPr/>
            </p:nvCxnSpPr>
            <p:spPr>
              <a:xfrm>
                <a:off x="1630326" y="2780029"/>
                <a:ext cx="724800" cy="0"/>
              </a:xfrm>
              <a:prstGeom prst="straightConnector1">
                <a:avLst/>
              </a:prstGeom>
              <a:noFill/>
              <a:ln cap="flat" cmpd="sng" w="28575">
                <a:solidFill>
                  <a:schemeClr val="dk1"/>
                </a:solidFill>
                <a:prstDash val="solid"/>
                <a:round/>
                <a:headEnd len="med" w="med" type="none"/>
                <a:tailEnd len="med" w="med" type="none"/>
              </a:ln>
            </p:spPr>
          </p:cxnSp>
        </p:grpSp>
        <p:grpSp>
          <p:nvGrpSpPr>
            <p:cNvPr id="1505" name="Google Shape;1505;p78"/>
            <p:cNvGrpSpPr/>
            <p:nvPr/>
          </p:nvGrpSpPr>
          <p:grpSpPr>
            <a:xfrm>
              <a:off x="6045607" y="2620738"/>
              <a:ext cx="657559" cy="370400"/>
              <a:chOff x="531205" y="2439944"/>
              <a:chExt cx="704100" cy="1957717"/>
            </a:xfrm>
          </p:grpSpPr>
          <p:cxnSp>
            <p:nvCxnSpPr>
              <p:cNvPr id="1506" name="Google Shape;1506;p78"/>
              <p:cNvCxnSpPr/>
              <p:nvPr/>
            </p:nvCxnSpPr>
            <p:spPr>
              <a:xfrm flipH="1" rot="10800000">
                <a:off x="531205" y="2439944"/>
                <a:ext cx="704100" cy="858900"/>
              </a:xfrm>
              <a:prstGeom prst="straightConnector1">
                <a:avLst/>
              </a:prstGeom>
              <a:noFill/>
              <a:ln cap="flat" cmpd="sng" w="28575">
                <a:solidFill>
                  <a:schemeClr val="dk1"/>
                </a:solidFill>
                <a:prstDash val="solid"/>
                <a:round/>
                <a:headEnd len="med" w="med" type="none"/>
                <a:tailEnd len="med" w="med" type="none"/>
              </a:ln>
            </p:spPr>
          </p:cxnSp>
          <p:cxnSp>
            <p:nvCxnSpPr>
              <p:cNvPr id="1507" name="Google Shape;1507;p78"/>
              <p:cNvCxnSpPr/>
              <p:nvPr/>
            </p:nvCxnSpPr>
            <p:spPr>
              <a:xfrm>
                <a:off x="531205" y="3538762"/>
                <a:ext cx="704100" cy="858900"/>
              </a:xfrm>
              <a:prstGeom prst="straightConnector1">
                <a:avLst/>
              </a:prstGeom>
              <a:noFill/>
              <a:ln cap="flat" cmpd="sng" w="28575">
                <a:solidFill>
                  <a:schemeClr val="dk1"/>
                </a:solidFill>
                <a:prstDash val="solid"/>
                <a:round/>
                <a:headEnd len="med" w="med" type="none"/>
                <a:tailEnd len="med" w="med" type="none"/>
              </a:ln>
            </p:spPr>
          </p:cxnSp>
        </p:grpSp>
        <p:grpSp>
          <p:nvGrpSpPr>
            <p:cNvPr id="1508" name="Google Shape;1508;p78"/>
            <p:cNvGrpSpPr/>
            <p:nvPr/>
          </p:nvGrpSpPr>
          <p:grpSpPr>
            <a:xfrm>
              <a:off x="6045607" y="3332113"/>
              <a:ext cx="657559" cy="370400"/>
              <a:chOff x="531205" y="2439944"/>
              <a:chExt cx="704100" cy="1957717"/>
            </a:xfrm>
          </p:grpSpPr>
          <p:cxnSp>
            <p:nvCxnSpPr>
              <p:cNvPr id="1509" name="Google Shape;1509;p78"/>
              <p:cNvCxnSpPr/>
              <p:nvPr/>
            </p:nvCxnSpPr>
            <p:spPr>
              <a:xfrm flipH="1" rot="10800000">
                <a:off x="531205" y="2439944"/>
                <a:ext cx="704100" cy="858900"/>
              </a:xfrm>
              <a:prstGeom prst="straightConnector1">
                <a:avLst/>
              </a:prstGeom>
              <a:noFill/>
              <a:ln cap="flat" cmpd="sng" w="28575">
                <a:solidFill>
                  <a:schemeClr val="dk1"/>
                </a:solidFill>
                <a:prstDash val="solid"/>
                <a:round/>
                <a:headEnd len="med" w="med" type="none"/>
                <a:tailEnd len="med" w="med" type="none"/>
              </a:ln>
            </p:spPr>
          </p:cxnSp>
          <p:cxnSp>
            <p:nvCxnSpPr>
              <p:cNvPr id="1510" name="Google Shape;1510;p78"/>
              <p:cNvCxnSpPr/>
              <p:nvPr/>
            </p:nvCxnSpPr>
            <p:spPr>
              <a:xfrm>
                <a:off x="531205" y="3538762"/>
                <a:ext cx="704100" cy="858900"/>
              </a:xfrm>
              <a:prstGeom prst="straightConnector1">
                <a:avLst/>
              </a:prstGeom>
              <a:noFill/>
              <a:ln cap="flat" cmpd="sng" w="28575">
                <a:solidFill>
                  <a:schemeClr val="dk1"/>
                </a:solidFill>
                <a:prstDash val="solid"/>
                <a:round/>
                <a:headEnd len="med" w="med" type="none"/>
                <a:tailEnd len="med" w="med" type="none"/>
              </a:ln>
            </p:spPr>
          </p:cxnSp>
        </p:grpSp>
        <p:grpSp>
          <p:nvGrpSpPr>
            <p:cNvPr id="1511" name="Google Shape;1511;p78"/>
            <p:cNvGrpSpPr/>
            <p:nvPr/>
          </p:nvGrpSpPr>
          <p:grpSpPr>
            <a:xfrm>
              <a:off x="6045607" y="4043488"/>
              <a:ext cx="657559" cy="370400"/>
              <a:chOff x="531205" y="2439944"/>
              <a:chExt cx="704100" cy="1957717"/>
            </a:xfrm>
          </p:grpSpPr>
          <p:cxnSp>
            <p:nvCxnSpPr>
              <p:cNvPr id="1512" name="Google Shape;1512;p78"/>
              <p:cNvCxnSpPr/>
              <p:nvPr/>
            </p:nvCxnSpPr>
            <p:spPr>
              <a:xfrm flipH="1" rot="10800000">
                <a:off x="531205" y="2439944"/>
                <a:ext cx="704100" cy="858900"/>
              </a:xfrm>
              <a:prstGeom prst="straightConnector1">
                <a:avLst/>
              </a:prstGeom>
              <a:noFill/>
              <a:ln cap="flat" cmpd="sng" w="28575">
                <a:solidFill>
                  <a:schemeClr val="dk1"/>
                </a:solidFill>
                <a:prstDash val="solid"/>
                <a:round/>
                <a:headEnd len="med" w="med" type="none"/>
                <a:tailEnd len="med" w="med" type="none"/>
              </a:ln>
            </p:spPr>
          </p:cxnSp>
          <p:cxnSp>
            <p:nvCxnSpPr>
              <p:cNvPr id="1513" name="Google Shape;1513;p78"/>
              <p:cNvCxnSpPr/>
              <p:nvPr/>
            </p:nvCxnSpPr>
            <p:spPr>
              <a:xfrm>
                <a:off x="531205" y="3538762"/>
                <a:ext cx="704100" cy="858900"/>
              </a:xfrm>
              <a:prstGeom prst="straightConnector1">
                <a:avLst/>
              </a:prstGeom>
              <a:noFill/>
              <a:ln cap="flat" cmpd="sng" w="28575">
                <a:solidFill>
                  <a:schemeClr val="dk1"/>
                </a:solidFill>
                <a:prstDash val="solid"/>
                <a:round/>
                <a:headEnd len="med" w="med" type="none"/>
                <a:tailEnd len="med" w="med" type="none"/>
              </a:ln>
            </p:spPr>
          </p:cxnSp>
        </p:grpSp>
      </p:grpSp>
      <p:sp>
        <p:nvSpPr>
          <p:cNvPr id="1514" name="Google Shape;1514;p78"/>
          <p:cNvSpPr txBox="1"/>
          <p:nvPr/>
        </p:nvSpPr>
        <p:spPr>
          <a:xfrm>
            <a:off x="5745263" y="4152528"/>
            <a:ext cx="2784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V</a:t>
            </a:r>
            <a:endParaRPr sz="1800">
              <a:solidFill>
                <a:schemeClr val="dk1"/>
              </a:solidFill>
              <a:latin typeface="Lexend"/>
              <a:ea typeface="Lexend"/>
              <a:cs typeface="Lexend"/>
              <a:sym typeface="Lexend"/>
            </a:endParaRPr>
          </a:p>
        </p:txBody>
      </p:sp>
      <p:sp>
        <p:nvSpPr>
          <p:cNvPr id="1515" name="Google Shape;1515;p78"/>
          <p:cNvSpPr txBox="1"/>
          <p:nvPr/>
        </p:nvSpPr>
        <p:spPr>
          <a:xfrm>
            <a:off x="5745263" y="3378753"/>
            <a:ext cx="2784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U</a:t>
            </a:r>
            <a:endParaRPr sz="1800">
              <a:solidFill>
                <a:schemeClr val="dk1"/>
              </a:solidFill>
              <a:latin typeface="Lexend"/>
              <a:ea typeface="Lexend"/>
              <a:cs typeface="Lexend"/>
              <a:sym typeface="Lexend"/>
            </a:endParaRPr>
          </a:p>
        </p:txBody>
      </p:sp>
      <p:sp>
        <p:nvSpPr>
          <p:cNvPr id="1516" name="Google Shape;1516;p78"/>
          <p:cNvSpPr txBox="1"/>
          <p:nvPr/>
        </p:nvSpPr>
        <p:spPr>
          <a:xfrm>
            <a:off x="5745263" y="2604978"/>
            <a:ext cx="2784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T</a:t>
            </a:r>
            <a:endParaRPr sz="1800">
              <a:solidFill>
                <a:schemeClr val="dk1"/>
              </a:solidFill>
              <a:latin typeface="Lexend"/>
              <a:ea typeface="Lexend"/>
              <a:cs typeface="Lexend"/>
              <a:sym typeface="Lexend"/>
            </a:endParaRPr>
          </a:p>
        </p:txBody>
      </p:sp>
      <p:sp>
        <p:nvSpPr>
          <p:cNvPr id="1517" name="Google Shape;1517;p78"/>
          <p:cNvSpPr txBox="1"/>
          <p:nvPr/>
        </p:nvSpPr>
        <p:spPr>
          <a:xfrm>
            <a:off x="6703088" y="2433153"/>
            <a:ext cx="2784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D</a:t>
            </a:r>
            <a:endParaRPr sz="1800">
              <a:solidFill>
                <a:schemeClr val="dk1"/>
              </a:solidFill>
              <a:latin typeface="Lexend"/>
              <a:ea typeface="Lexend"/>
              <a:cs typeface="Lexend"/>
              <a:sym typeface="Lexend"/>
            </a:endParaRPr>
          </a:p>
        </p:txBody>
      </p:sp>
      <p:sp>
        <p:nvSpPr>
          <p:cNvPr id="1518" name="Google Shape;1518;p78"/>
          <p:cNvSpPr txBox="1"/>
          <p:nvPr/>
        </p:nvSpPr>
        <p:spPr>
          <a:xfrm>
            <a:off x="6703088" y="3190478"/>
            <a:ext cx="2784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D</a:t>
            </a:r>
            <a:endParaRPr sz="1800">
              <a:solidFill>
                <a:schemeClr val="dk1"/>
              </a:solidFill>
              <a:latin typeface="Lexend"/>
              <a:ea typeface="Lexend"/>
              <a:cs typeface="Lexend"/>
              <a:sym typeface="Lexend"/>
            </a:endParaRPr>
          </a:p>
        </p:txBody>
      </p:sp>
      <p:sp>
        <p:nvSpPr>
          <p:cNvPr id="1519" name="Google Shape;1519;p78"/>
          <p:cNvSpPr txBox="1"/>
          <p:nvPr/>
        </p:nvSpPr>
        <p:spPr>
          <a:xfrm>
            <a:off x="6703088" y="4327570"/>
            <a:ext cx="2784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E</a:t>
            </a:r>
            <a:endParaRPr sz="1800">
              <a:solidFill>
                <a:schemeClr val="dk1"/>
              </a:solidFill>
              <a:latin typeface="Lexend"/>
              <a:ea typeface="Lexend"/>
              <a:cs typeface="Lexend"/>
              <a:sym typeface="Lexend"/>
            </a:endParaRPr>
          </a:p>
        </p:txBody>
      </p:sp>
      <p:sp>
        <p:nvSpPr>
          <p:cNvPr id="1520" name="Google Shape;1520;p78"/>
          <p:cNvSpPr txBox="1"/>
          <p:nvPr/>
        </p:nvSpPr>
        <p:spPr>
          <a:xfrm>
            <a:off x="1270070" y="2710288"/>
            <a:ext cx="216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G</a:t>
            </a:r>
            <a:endParaRPr sz="2000">
              <a:solidFill>
                <a:schemeClr val="dk1"/>
              </a:solidFill>
              <a:latin typeface="Kalam"/>
              <a:ea typeface="Kalam"/>
              <a:cs typeface="Kalam"/>
              <a:sym typeface="Kalam"/>
            </a:endParaRPr>
          </a:p>
        </p:txBody>
      </p:sp>
      <p:sp>
        <p:nvSpPr>
          <p:cNvPr id="1521" name="Google Shape;1521;p78"/>
          <p:cNvSpPr txBox="1"/>
          <p:nvPr/>
        </p:nvSpPr>
        <p:spPr>
          <a:xfrm>
            <a:off x="1270070" y="3867926"/>
            <a:ext cx="216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H</a:t>
            </a:r>
            <a:endParaRPr sz="2000">
              <a:solidFill>
                <a:schemeClr val="dk1"/>
              </a:solidFill>
              <a:latin typeface="Kalam"/>
              <a:ea typeface="Kalam"/>
              <a:cs typeface="Kalam"/>
              <a:sym typeface="Kalam"/>
            </a:endParaRPr>
          </a:p>
        </p:txBody>
      </p:sp>
      <p:sp>
        <p:nvSpPr>
          <p:cNvPr id="1522" name="Google Shape;1522;p78"/>
          <p:cNvSpPr txBox="1"/>
          <p:nvPr/>
        </p:nvSpPr>
        <p:spPr>
          <a:xfrm>
            <a:off x="2275679" y="2367675"/>
            <a:ext cx="3969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guul (win)</a:t>
            </a:r>
            <a:endParaRPr sz="2000">
              <a:solidFill>
                <a:schemeClr val="dk1"/>
              </a:solidFill>
              <a:latin typeface="Kalam"/>
              <a:ea typeface="Kalam"/>
              <a:cs typeface="Kalam"/>
              <a:sym typeface="Kalam"/>
            </a:endParaRPr>
          </a:p>
        </p:txBody>
      </p:sp>
      <p:sp>
        <p:nvSpPr>
          <p:cNvPr id="1523" name="Google Shape;1523;p78"/>
          <p:cNvSpPr txBox="1"/>
          <p:nvPr/>
        </p:nvSpPr>
        <p:spPr>
          <a:xfrm>
            <a:off x="2675400" y="1926725"/>
            <a:ext cx="15879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b="1" lang="en-GB" sz="1100">
                <a:solidFill>
                  <a:schemeClr val="dk1"/>
                </a:solidFill>
                <a:latin typeface="Lexend"/>
                <a:ea typeface="Lexend"/>
                <a:cs typeface="Lexend"/>
                <a:sym typeface="Lexend"/>
              </a:rPr>
              <a:t>meel natiijo (sample space)</a:t>
            </a:r>
            <a:endParaRPr b="1" sz="1800">
              <a:solidFill>
                <a:schemeClr val="dk1"/>
              </a:solidFill>
              <a:latin typeface="Lexend"/>
              <a:ea typeface="Lexend"/>
              <a:cs typeface="Lexend"/>
              <a:sym typeface="Lexend"/>
            </a:endParaRPr>
          </a:p>
        </p:txBody>
      </p:sp>
      <p:sp>
        <p:nvSpPr>
          <p:cNvPr id="1524" name="Google Shape;1524;p78"/>
          <p:cNvSpPr txBox="1"/>
          <p:nvPr/>
        </p:nvSpPr>
        <p:spPr>
          <a:xfrm>
            <a:off x="2275673" y="2710300"/>
            <a:ext cx="547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khasaare (lose)</a:t>
            </a:r>
            <a:endParaRPr sz="2000">
              <a:solidFill>
                <a:schemeClr val="dk1"/>
              </a:solidFill>
              <a:latin typeface="Kalam"/>
              <a:ea typeface="Kalam"/>
              <a:cs typeface="Kalam"/>
              <a:sym typeface="Kalam"/>
            </a:endParaRPr>
          </a:p>
        </p:txBody>
      </p:sp>
      <p:sp>
        <p:nvSpPr>
          <p:cNvPr id="1525" name="Google Shape;1525;p78"/>
          <p:cNvSpPr txBox="1"/>
          <p:nvPr/>
        </p:nvSpPr>
        <p:spPr>
          <a:xfrm>
            <a:off x="2275673" y="3052925"/>
            <a:ext cx="547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sawir (draw)</a:t>
            </a:r>
            <a:endParaRPr sz="2000">
              <a:solidFill>
                <a:schemeClr val="dk1"/>
              </a:solidFill>
              <a:latin typeface="Kalam"/>
              <a:ea typeface="Kalam"/>
              <a:cs typeface="Kalam"/>
              <a:sym typeface="Kalam"/>
            </a:endParaRPr>
          </a:p>
        </p:txBody>
      </p:sp>
      <p:sp>
        <p:nvSpPr>
          <p:cNvPr id="1526" name="Google Shape;1526;p78"/>
          <p:cNvSpPr txBox="1"/>
          <p:nvPr/>
        </p:nvSpPr>
        <p:spPr>
          <a:xfrm>
            <a:off x="2275679" y="3525313"/>
            <a:ext cx="3969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guul (win)</a:t>
            </a:r>
            <a:endParaRPr sz="2000">
              <a:solidFill>
                <a:schemeClr val="dk1"/>
              </a:solidFill>
              <a:latin typeface="Kalam"/>
              <a:ea typeface="Kalam"/>
              <a:cs typeface="Kalam"/>
              <a:sym typeface="Kalam"/>
            </a:endParaRPr>
          </a:p>
        </p:txBody>
      </p:sp>
      <p:sp>
        <p:nvSpPr>
          <p:cNvPr id="1527" name="Google Shape;1527;p78"/>
          <p:cNvSpPr txBox="1"/>
          <p:nvPr/>
        </p:nvSpPr>
        <p:spPr>
          <a:xfrm>
            <a:off x="2275673" y="3867938"/>
            <a:ext cx="547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khasaare (lose)</a:t>
            </a:r>
            <a:endParaRPr sz="2000">
              <a:solidFill>
                <a:schemeClr val="dk1"/>
              </a:solidFill>
              <a:latin typeface="Kalam"/>
              <a:ea typeface="Kalam"/>
              <a:cs typeface="Kalam"/>
              <a:sym typeface="Kalam"/>
            </a:endParaRPr>
          </a:p>
        </p:txBody>
      </p:sp>
      <p:sp>
        <p:nvSpPr>
          <p:cNvPr id="1528" name="Google Shape;1528;p78"/>
          <p:cNvSpPr txBox="1"/>
          <p:nvPr/>
        </p:nvSpPr>
        <p:spPr>
          <a:xfrm>
            <a:off x="2275673" y="4210563"/>
            <a:ext cx="547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sawir (draw)</a:t>
            </a:r>
            <a:endParaRPr sz="2000">
              <a:solidFill>
                <a:schemeClr val="dk1"/>
              </a:solidFill>
              <a:latin typeface="Kalam"/>
              <a:ea typeface="Kalam"/>
              <a:cs typeface="Kalam"/>
              <a:sym typeface="Kalam"/>
            </a:endParaRPr>
          </a:p>
        </p:txBody>
      </p:sp>
      <p:sp>
        <p:nvSpPr>
          <p:cNvPr id="1529" name="Google Shape;1529;p78"/>
          <p:cNvSpPr txBox="1"/>
          <p:nvPr/>
        </p:nvSpPr>
        <p:spPr>
          <a:xfrm>
            <a:off x="8276695" y="886288"/>
            <a:ext cx="216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U</a:t>
            </a:r>
            <a:endParaRPr sz="2000">
              <a:solidFill>
                <a:schemeClr val="dk1"/>
              </a:solidFill>
              <a:latin typeface="Kalam"/>
              <a:ea typeface="Kalam"/>
              <a:cs typeface="Kalam"/>
              <a:sym typeface="Kalam"/>
            </a:endParaRPr>
          </a:p>
        </p:txBody>
      </p:sp>
      <p:sp>
        <p:nvSpPr>
          <p:cNvPr id="1530" name="Google Shape;1530;p78"/>
          <p:cNvSpPr txBox="1"/>
          <p:nvPr/>
        </p:nvSpPr>
        <p:spPr>
          <a:xfrm>
            <a:off x="8057095" y="1206638"/>
            <a:ext cx="216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V</a:t>
            </a:r>
            <a:endParaRPr sz="2000">
              <a:solidFill>
                <a:schemeClr val="dk1"/>
              </a:solidFill>
              <a:latin typeface="Kalam"/>
              <a:ea typeface="Kalam"/>
              <a:cs typeface="Kalam"/>
              <a:sym typeface="Kalam"/>
            </a:endParaRPr>
          </a:p>
        </p:txBody>
      </p:sp>
      <p:sp>
        <p:nvSpPr>
          <p:cNvPr id="1531" name="Google Shape;1531;p78"/>
          <p:cNvSpPr txBox="1"/>
          <p:nvPr/>
        </p:nvSpPr>
        <p:spPr>
          <a:xfrm>
            <a:off x="8220170" y="2329038"/>
            <a:ext cx="216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E</a:t>
            </a:r>
            <a:endParaRPr sz="2000">
              <a:solidFill>
                <a:schemeClr val="dk1"/>
              </a:solidFill>
              <a:latin typeface="Kalam"/>
              <a:ea typeface="Kalam"/>
              <a:cs typeface="Kalam"/>
              <a:sym typeface="Kalam"/>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5" name="Shape 1535"/>
        <p:cNvGrpSpPr/>
        <p:nvPr/>
      </p:nvGrpSpPr>
      <p:grpSpPr>
        <a:xfrm>
          <a:off x="0" y="0"/>
          <a:ext cx="0" cy="0"/>
          <a:chOff x="0" y="0"/>
          <a:chExt cx="0" cy="0"/>
        </a:xfrm>
      </p:grpSpPr>
      <p:sp>
        <p:nvSpPr>
          <p:cNvPr id="1536" name="Google Shape;1536;p79"/>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Geedaha natiijada ee tijaabooyinka laba-heer</a:t>
            </a:r>
            <a:endParaRPr/>
          </a:p>
        </p:txBody>
      </p:sp>
      <p:sp>
        <p:nvSpPr>
          <p:cNvPr id="1537" name="Google Shape;1537;p79"/>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Geedaha natiijada ee laba dhacdo</a:t>
            </a:r>
            <a:endParaRPr/>
          </a:p>
        </p:txBody>
      </p:sp>
      <p:sp>
        <p:nvSpPr>
          <p:cNvPr id="1538" name="Google Shape;1538;p79"/>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Isticmaalka geed natiijo si loo muujiyo natiijooyinka laba dhacdo</a:t>
            </a:r>
            <a:r>
              <a:rPr b="1" lang="en-GB">
                <a:latin typeface="Lexend"/>
              </a:rPr>
              <a:t/>
            </a:r>
            <a:r>
              <a:rPr lang="en-GB">
                <a:latin typeface="Lexend"/>
              </a:rPr>
              <a:t/>
            </a:r>
            <a:endParaRPr/>
          </a:p>
        </p:txBody>
      </p:sp>
      <p:pic>
        <p:nvPicPr>
          <p:cNvPr id="1539" name="Google Shape;1539;p79"/>
          <p:cNvPicPr preferRelativeResize="0"/>
          <p:nvPr/>
        </p:nvPicPr>
        <p:blipFill>
          <a:blip r:embed="rId3">
            <a:alphaModFix/>
          </a:blip>
          <a:stretch>
            <a:fillRect/>
          </a:stretch>
        </p:blipFill>
        <p:spPr>
          <a:xfrm>
            <a:off x="413403" y="3014673"/>
            <a:ext cx="450575" cy="4467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3" name="Shape 1543"/>
        <p:cNvGrpSpPr/>
        <p:nvPr/>
      </p:nvGrpSpPr>
      <p:grpSpPr>
        <a:xfrm>
          <a:off x="0" y="0"/>
          <a:ext cx="0" cy="0"/>
          <a:chOff x="0" y="0"/>
          <a:chExt cx="0" cy="0"/>
        </a:xfrm>
      </p:grpSpPr>
      <p:sp>
        <p:nvSpPr>
          <p:cNvPr id="1544" name="Google Shape;1544;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Geedaha natiijada ee laba dhacdo</a:t>
            </a:r>
            <a:endParaRPr/>
          </a:p>
        </p:txBody>
      </p:sp>
      <p:sp>
        <p:nvSpPr>
          <p:cNvPr id="1545" name="Google Shape;1545;p80"/>
          <p:cNvSpPr txBox="1"/>
          <p:nvPr/>
        </p:nvSpPr>
        <p:spPr>
          <a:xfrm>
            <a:off x="1684800" y="740825"/>
            <a:ext cx="71355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b="1" lang="en-GB" sz="1100">
                <a:solidFill>
                  <a:schemeClr val="dk1"/>
                </a:solidFill>
                <a:latin typeface="Lexend"/>
                <a:ea typeface="Lexend"/>
                <a:cs typeface="Lexend"/>
                <a:sym typeface="Lexend"/>
              </a:rPr>
              <a:t>Geedaha natiijada waxay sidoo kale faa'iido weyn u leeyihiin kala-saarka dhammaan natiijooyinka tijaabo ee dhacdooyin kala duwan.</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nvGrpSpPr>
          <p:cNvPr id="1546" name="Google Shape;1546;p80"/>
          <p:cNvGrpSpPr/>
          <p:nvPr/>
        </p:nvGrpSpPr>
        <p:grpSpPr>
          <a:xfrm>
            <a:off x="233653" y="512214"/>
            <a:ext cx="1347028" cy="1347028"/>
            <a:chOff x="1090105" y="2306370"/>
            <a:chExt cx="1024200" cy="1024200"/>
          </a:xfrm>
        </p:grpSpPr>
        <p:grpSp>
          <p:nvGrpSpPr>
            <p:cNvPr id="1547" name="Google Shape;1547;p80"/>
            <p:cNvGrpSpPr/>
            <p:nvPr/>
          </p:nvGrpSpPr>
          <p:grpSpPr>
            <a:xfrm>
              <a:off x="1090105" y="2306370"/>
              <a:ext cx="1024200" cy="1024200"/>
              <a:chOff x="1090105" y="2306370"/>
              <a:chExt cx="1024200" cy="1024200"/>
            </a:xfrm>
          </p:grpSpPr>
          <p:sp>
            <p:nvSpPr>
              <p:cNvPr id="1548" name="Google Shape;1548;p80"/>
              <p:cNvSpPr/>
              <p:nvPr/>
            </p:nvSpPr>
            <p:spPr>
              <a:xfrm flipH="1">
                <a:off x="1227496" y="2443628"/>
                <a:ext cx="749400" cy="749400"/>
              </a:xfrm>
              <a:prstGeom prst="pie">
                <a:avLst>
                  <a:gd fmla="val 12606297"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49" name="Google Shape;1549;p80"/>
              <p:cNvSpPr txBox="1"/>
              <p:nvPr/>
            </p:nvSpPr>
            <p:spPr>
              <a:xfrm>
                <a:off x="1625600"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1</a:t>
                </a:r>
                <a:endParaRPr sz="1600">
                  <a:solidFill>
                    <a:srgbClr val="000000"/>
                  </a:solidFill>
                  <a:latin typeface="Lexend"/>
                  <a:ea typeface="Lexend"/>
                  <a:cs typeface="Lexend"/>
                  <a:sym typeface="Lexend"/>
                </a:endParaRPr>
              </a:p>
            </p:txBody>
          </p:sp>
          <p:sp>
            <p:nvSpPr>
              <p:cNvPr id="1550" name="Google Shape;1550;p80"/>
              <p:cNvSpPr/>
              <p:nvPr/>
            </p:nvSpPr>
            <p:spPr>
              <a:xfrm flipH="1" rot="3599772">
                <a:off x="1227589" y="2443721"/>
                <a:ext cx="749314" cy="749314"/>
              </a:xfrm>
              <a:prstGeom prst="pie">
                <a:avLst>
                  <a:gd fmla="val 12606297" name="adj1"/>
                  <a:gd fmla="val 16200000"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51" name="Google Shape;1551;p80"/>
              <p:cNvSpPr/>
              <p:nvPr/>
            </p:nvSpPr>
            <p:spPr>
              <a:xfrm flipH="1" rot="10800000">
                <a:off x="1227549" y="2443623"/>
                <a:ext cx="749400" cy="749400"/>
              </a:xfrm>
              <a:prstGeom prst="pie">
                <a:avLst>
                  <a:gd fmla="val 12606297" name="adj1"/>
                  <a:gd fmla="val 16200000" name="adj2"/>
                </a:avLst>
              </a:prstGeom>
              <a:solidFill>
                <a:schemeClr val="accen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52" name="Google Shape;1552;p80"/>
              <p:cNvSpPr/>
              <p:nvPr/>
            </p:nvSpPr>
            <p:spPr>
              <a:xfrm flipH="1" rot="7200228">
                <a:off x="1227549" y="2443709"/>
                <a:ext cx="749314" cy="749314"/>
              </a:xfrm>
              <a:prstGeom prst="pie">
                <a:avLst>
                  <a:gd fmla="val 12606297" name="adj1"/>
                  <a:gd fmla="val 16200000" name="adj2"/>
                </a:avLst>
              </a:prstGeom>
              <a:solidFill>
                <a:schemeClr val="accent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53" name="Google Shape;1553;p80"/>
              <p:cNvSpPr/>
              <p:nvPr/>
            </p:nvSpPr>
            <p:spPr>
              <a:xfrm flipH="1" rot="-3599269">
                <a:off x="1227344" y="2443608"/>
                <a:ext cx="749724" cy="749724"/>
              </a:xfrm>
              <a:prstGeom prst="pie">
                <a:avLst>
                  <a:gd fmla="val 12606297" name="adj1"/>
                  <a:gd fmla="val 16200000" name="adj2"/>
                </a:avLst>
              </a:prstGeom>
              <a:solidFill>
                <a:schemeClr val="accen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54" name="Google Shape;1554;p80"/>
              <p:cNvSpPr/>
              <p:nvPr/>
            </p:nvSpPr>
            <p:spPr>
              <a:xfrm flipH="1" rot="-7198348">
                <a:off x="1227546" y="2443681"/>
                <a:ext cx="749424" cy="749424"/>
              </a:xfrm>
              <a:prstGeom prst="pie">
                <a:avLst>
                  <a:gd fmla="val 12606297" name="adj1"/>
                  <a:gd fmla="val 16200000" name="adj2"/>
                </a:avLst>
              </a:prstGeom>
              <a:solidFill>
                <a:schemeClr val="accent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55" name="Google Shape;1555;p80"/>
              <p:cNvSpPr txBox="1"/>
              <p:nvPr/>
            </p:nvSpPr>
            <p:spPr>
              <a:xfrm>
                <a:off x="1755875"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2</a:t>
                </a:r>
                <a:endParaRPr sz="1600">
                  <a:solidFill>
                    <a:schemeClr val="lt1"/>
                  </a:solidFill>
                  <a:latin typeface="Lexend"/>
                  <a:ea typeface="Lexend"/>
                  <a:cs typeface="Lexend"/>
                  <a:sym typeface="Lexend"/>
                </a:endParaRPr>
              </a:p>
            </p:txBody>
          </p:sp>
          <p:sp>
            <p:nvSpPr>
              <p:cNvPr id="1556" name="Google Shape;1556;p80"/>
              <p:cNvSpPr txBox="1"/>
              <p:nvPr/>
            </p:nvSpPr>
            <p:spPr>
              <a:xfrm>
                <a:off x="1625600"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3</a:t>
                </a:r>
                <a:endParaRPr sz="1600">
                  <a:solidFill>
                    <a:schemeClr val="lt1"/>
                  </a:solidFill>
                  <a:latin typeface="Lexend"/>
                  <a:ea typeface="Lexend"/>
                  <a:cs typeface="Lexend"/>
                  <a:sym typeface="Lexend"/>
                </a:endParaRPr>
              </a:p>
            </p:txBody>
          </p:sp>
          <p:sp>
            <p:nvSpPr>
              <p:cNvPr id="1557" name="Google Shape;1557;p80"/>
              <p:cNvSpPr txBox="1"/>
              <p:nvPr/>
            </p:nvSpPr>
            <p:spPr>
              <a:xfrm flipH="1">
                <a:off x="1399436"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6</a:t>
                </a:r>
                <a:endParaRPr sz="1600">
                  <a:solidFill>
                    <a:srgbClr val="000000"/>
                  </a:solidFill>
                  <a:latin typeface="Lexend"/>
                  <a:ea typeface="Lexend"/>
                  <a:cs typeface="Lexend"/>
                  <a:sym typeface="Lexend"/>
                </a:endParaRPr>
              </a:p>
            </p:txBody>
          </p:sp>
          <p:sp>
            <p:nvSpPr>
              <p:cNvPr id="1558" name="Google Shape;1558;p80"/>
              <p:cNvSpPr txBox="1"/>
              <p:nvPr/>
            </p:nvSpPr>
            <p:spPr>
              <a:xfrm flipH="1">
                <a:off x="1269161"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5</a:t>
                </a:r>
                <a:endParaRPr sz="1600">
                  <a:solidFill>
                    <a:schemeClr val="lt1"/>
                  </a:solidFill>
                  <a:latin typeface="Lexend"/>
                  <a:ea typeface="Lexend"/>
                  <a:cs typeface="Lexend"/>
                  <a:sym typeface="Lexend"/>
                </a:endParaRPr>
              </a:p>
            </p:txBody>
          </p:sp>
          <p:sp>
            <p:nvSpPr>
              <p:cNvPr id="1559" name="Google Shape;1559;p80"/>
              <p:cNvSpPr txBox="1"/>
              <p:nvPr/>
            </p:nvSpPr>
            <p:spPr>
              <a:xfrm flipH="1">
                <a:off x="1399436"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4</a:t>
                </a:r>
                <a:endParaRPr sz="1600">
                  <a:solidFill>
                    <a:schemeClr val="lt1"/>
                  </a:solidFill>
                  <a:latin typeface="Lexend"/>
                  <a:ea typeface="Lexend"/>
                  <a:cs typeface="Lexend"/>
                  <a:sym typeface="Lexend"/>
                </a:endParaRPr>
              </a:p>
            </p:txBody>
          </p:sp>
        </p:grpSp>
        <p:grpSp>
          <p:nvGrpSpPr>
            <p:cNvPr id="1560" name="Google Shape;1560;p80"/>
            <p:cNvGrpSpPr/>
            <p:nvPr/>
          </p:nvGrpSpPr>
          <p:grpSpPr>
            <a:xfrm>
              <a:off x="1581202" y="2466989"/>
              <a:ext cx="42000" cy="367258"/>
              <a:chOff x="1012152" y="1933239"/>
              <a:chExt cx="42000" cy="367258"/>
            </a:xfrm>
          </p:grpSpPr>
          <p:cxnSp>
            <p:nvCxnSpPr>
              <p:cNvPr id="1561" name="Google Shape;1561;p80"/>
              <p:cNvCxnSpPr/>
              <p:nvPr/>
            </p:nvCxnSpPr>
            <p:spPr>
              <a:xfrm rot="10800000">
                <a:off x="1033198" y="1933239"/>
                <a:ext cx="0" cy="344100"/>
              </a:xfrm>
              <a:prstGeom prst="straightConnector1">
                <a:avLst/>
              </a:prstGeom>
              <a:noFill/>
              <a:ln cap="flat" cmpd="sng" w="38100">
                <a:solidFill>
                  <a:srgbClr val="000000"/>
                </a:solidFill>
                <a:prstDash val="solid"/>
                <a:round/>
                <a:headEnd len="med" w="med" type="none"/>
                <a:tailEnd len="med" w="med" type="triangle"/>
              </a:ln>
            </p:spPr>
          </p:cxnSp>
          <p:sp>
            <p:nvSpPr>
              <p:cNvPr id="1562" name="Google Shape;1562;p80"/>
              <p:cNvSpPr/>
              <p:nvPr/>
            </p:nvSpPr>
            <p:spPr>
              <a:xfrm>
                <a:off x="1012152" y="2262698"/>
                <a:ext cx="42000" cy="37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sp>
        <p:nvSpPr>
          <p:cNvPr id="1563" name="Google Shape;1563;p80"/>
          <p:cNvSpPr txBox="1"/>
          <p:nvPr/>
        </p:nvSpPr>
        <p:spPr>
          <a:xfrm>
            <a:off x="481175" y="2031450"/>
            <a:ext cx="16368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Wareeggan (spinner) ayaa hal mar la wareejin doonaa.</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Natiijooyinka suurtagalka ah waa:</a:t>
            </a:r>
            <a:endParaRPr sz="1800">
              <a:solidFill>
                <a:schemeClr val="dk1"/>
              </a:solidFill>
              <a:latin typeface="Lexend"/>
              <a:ea typeface="Lexend"/>
              <a:cs typeface="Lexend"/>
              <a:sym typeface="Lexend"/>
            </a:endParaRPr>
          </a:p>
        </p:txBody>
      </p:sp>
      <p:grpSp>
        <p:nvGrpSpPr>
          <p:cNvPr id="1564" name="Google Shape;1564;p80"/>
          <p:cNvGrpSpPr/>
          <p:nvPr/>
        </p:nvGrpSpPr>
        <p:grpSpPr>
          <a:xfrm>
            <a:off x="2322850" y="2170050"/>
            <a:ext cx="894350" cy="1108200"/>
            <a:chOff x="735500" y="3350575"/>
            <a:chExt cx="894350" cy="1108200"/>
          </a:xfrm>
        </p:grpSpPr>
        <p:sp>
          <p:nvSpPr>
            <p:cNvPr id="1565" name="Google Shape;1565;p80"/>
            <p:cNvSpPr txBox="1"/>
            <p:nvPr/>
          </p:nvSpPr>
          <p:spPr>
            <a:xfrm>
              <a:off x="735500" y="3350575"/>
              <a:ext cx="385500" cy="11082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566" name="Google Shape;1566;p80"/>
            <p:cNvSpPr txBox="1"/>
            <p:nvPr/>
          </p:nvSpPr>
          <p:spPr>
            <a:xfrm>
              <a:off x="1244350" y="3350575"/>
              <a:ext cx="385500" cy="11082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6</a:t>
              </a:r>
              <a:endParaRPr sz="1800">
                <a:solidFill>
                  <a:schemeClr val="dk1"/>
                </a:solidFill>
                <a:latin typeface="Lexend"/>
                <a:ea typeface="Lexend"/>
                <a:cs typeface="Lexend"/>
                <a:sym typeface="Lexend"/>
              </a:endParaRPr>
            </a:p>
          </p:txBody>
        </p:sp>
      </p:grpSp>
      <p:grpSp>
        <p:nvGrpSpPr>
          <p:cNvPr id="1567" name="Google Shape;1567;p80"/>
          <p:cNvGrpSpPr/>
          <p:nvPr/>
        </p:nvGrpSpPr>
        <p:grpSpPr>
          <a:xfrm>
            <a:off x="3545161" y="1925239"/>
            <a:ext cx="1652768" cy="1629371"/>
            <a:chOff x="3545182" y="1731275"/>
            <a:chExt cx="1652768" cy="2030875"/>
          </a:xfrm>
        </p:grpSpPr>
        <p:grpSp>
          <p:nvGrpSpPr>
            <p:cNvPr id="1568" name="Google Shape;1568;p80"/>
            <p:cNvGrpSpPr/>
            <p:nvPr/>
          </p:nvGrpSpPr>
          <p:grpSpPr>
            <a:xfrm>
              <a:off x="3545182" y="1875434"/>
              <a:ext cx="813170" cy="1697427"/>
              <a:chOff x="3697470" y="2919050"/>
              <a:chExt cx="561000" cy="1002437"/>
            </a:xfrm>
          </p:grpSpPr>
          <p:cxnSp>
            <p:nvCxnSpPr>
              <p:cNvPr id="1569" name="Google Shape;1569;p80"/>
              <p:cNvCxnSpPr/>
              <p:nvPr/>
            </p:nvCxnSpPr>
            <p:spPr>
              <a:xfrm flipH="1" rot="10800000">
                <a:off x="3697470" y="2919050"/>
                <a:ext cx="561000" cy="439800"/>
              </a:xfrm>
              <a:prstGeom prst="straightConnector1">
                <a:avLst/>
              </a:prstGeom>
              <a:noFill/>
              <a:ln cap="flat" cmpd="sng" w="28575">
                <a:solidFill>
                  <a:srgbClr val="000000"/>
                </a:solidFill>
                <a:prstDash val="solid"/>
                <a:round/>
                <a:headEnd len="med" w="med" type="none"/>
                <a:tailEnd len="med" w="med" type="none"/>
              </a:ln>
            </p:spPr>
          </p:cxnSp>
          <p:cxnSp>
            <p:nvCxnSpPr>
              <p:cNvPr id="1570" name="Google Shape;1570;p80"/>
              <p:cNvCxnSpPr/>
              <p:nvPr/>
            </p:nvCxnSpPr>
            <p:spPr>
              <a:xfrm>
                <a:off x="3697470" y="3481687"/>
                <a:ext cx="561000" cy="439800"/>
              </a:xfrm>
              <a:prstGeom prst="straightConnector1">
                <a:avLst/>
              </a:prstGeom>
              <a:noFill/>
              <a:ln cap="flat" cmpd="sng" w="28575">
                <a:solidFill>
                  <a:srgbClr val="000000"/>
                </a:solidFill>
                <a:prstDash val="solid"/>
                <a:round/>
                <a:headEnd len="med" w="med" type="none"/>
                <a:tailEnd len="med" w="med" type="none"/>
              </a:ln>
            </p:spPr>
          </p:cxnSp>
        </p:grpSp>
        <p:sp>
          <p:nvSpPr>
            <p:cNvPr id="1571" name="Google Shape;1571;p80"/>
            <p:cNvSpPr txBox="1"/>
            <p:nvPr/>
          </p:nvSpPr>
          <p:spPr>
            <a:xfrm>
              <a:off x="4450050" y="1731275"/>
              <a:ext cx="747900" cy="345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xitaa (even)</a:t>
              </a:r>
              <a:endParaRPr sz="1800">
                <a:solidFill>
                  <a:schemeClr val="dk1"/>
                </a:solidFill>
                <a:latin typeface="Lexend"/>
                <a:ea typeface="Lexend"/>
                <a:cs typeface="Lexend"/>
                <a:sym typeface="Lexend"/>
              </a:endParaRPr>
            </a:p>
          </p:txBody>
        </p:sp>
        <p:sp>
          <p:nvSpPr>
            <p:cNvPr id="1572" name="Google Shape;1572;p80"/>
            <p:cNvSpPr txBox="1"/>
            <p:nvPr/>
          </p:nvSpPr>
          <p:spPr>
            <a:xfrm>
              <a:off x="4450050" y="3416850"/>
              <a:ext cx="747900" cy="345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kisi (odd)</a:t>
              </a:r>
              <a:endParaRPr sz="1800">
                <a:solidFill>
                  <a:schemeClr val="dk1"/>
                </a:solidFill>
                <a:latin typeface="Lexend"/>
                <a:ea typeface="Lexend"/>
                <a:cs typeface="Lexend"/>
                <a:sym typeface="Lexend"/>
              </a:endParaRPr>
            </a:p>
          </p:txBody>
        </p:sp>
      </p:grpSp>
      <p:sp>
        <p:nvSpPr>
          <p:cNvPr id="1573" name="Google Shape;1573;p80"/>
          <p:cNvSpPr txBox="1"/>
          <p:nvPr/>
        </p:nvSpPr>
        <p:spPr>
          <a:xfrm>
            <a:off x="3545175" y="4266300"/>
            <a:ext cx="36336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Wareeggu (spinner) wuxuu ku degi karaa tiro xitaa (even) ama kisi (odd).</a:t>
            </a:r>
            <a:endParaRPr sz="1800">
              <a:solidFill>
                <a:schemeClr val="dk1"/>
              </a:solidFill>
              <a:latin typeface="Lexend"/>
              <a:ea typeface="Lexend"/>
              <a:cs typeface="Lexend"/>
              <a:sym typeface="Lexend"/>
            </a:endParaRPr>
          </a:p>
        </p:txBody>
      </p:sp>
      <p:grpSp>
        <p:nvGrpSpPr>
          <p:cNvPr id="1574" name="Google Shape;1574;p80"/>
          <p:cNvGrpSpPr/>
          <p:nvPr/>
        </p:nvGrpSpPr>
        <p:grpSpPr>
          <a:xfrm>
            <a:off x="2833625" y="1927420"/>
            <a:ext cx="2269539" cy="1350830"/>
            <a:chOff x="2833625" y="1927420"/>
            <a:chExt cx="2269539" cy="1350830"/>
          </a:xfrm>
        </p:grpSpPr>
        <p:sp>
          <p:nvSpPr>
            <p:cNvPr id="1575" name="Google Shape;1575;p80"/>
            <p:cNvSpPr/>
            <p:nvPr/>
          </p:nvSpPr>
          <p:spPr>
            <a:xfrm>
              <a:off x="2833625" y="2160000"/>
              <a:ext cx="383700" cy="2919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76" name="Google Shape;1576;p80"/>
            <p:cNvSpPr/>
            <p:nvPr/>
          </p:nvSpPr>
          <p:spPr>
            <a:xfrm>
              <a:off x="2833625" y="2573175"/>
              <a:ext cx="383700" cy="2919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77" name="Google Shape;1577;p80"/>
            <p:cNvSpPr/>
            <p:nvPr/>
          </p:nvSpPr>
          <p:spPr>
            <a:xfrm>
              <a:off x="2833625" y="2986350"/>
              <a:ext cx="383700" cy="2919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78" name="Google Shape;1578;p80"/>
            <p:cNvSpPr/>
            <p:nvPr/>
          </p:nvSpPr>
          <p:spPr>
            <a:xfrm>
              <a:off x="4356764" y="1927420"/>
              <a:ext cx="746400" cy="2919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579" name="Google Shape;1579;p80"/>
          <p:cNvGrpSpPr/>
          <p:nvPr/>
        </p:nvGrpSpPr>
        <p:grpSpPr>
          <a:xfrm>
            <a:off x="2322850" y="2160000"/>
            <a:ext cx="2678625" cy="1405150"/>
            <a:chOff x="2322850" y="2160000"/>
            <a:chExt cx="2678625" cy="1405150"/>
          </a:xfrm>
        </p:grpSpPr>
        <p:sp>
          <p:nvSpPr>
            <p:cNvPr id="1580" name="Google Shape;1580;p80"/>
            <p:cNvSpPr/>
            <p:nvPr/>
          </p:nvSpPr>
          <p:spPr>
            <a:xfrm>
              <a:off x="2322850" y="2160000"/>
              <a:ext cx="383700" cy="2919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81" name="Google Shape;1581;p80"/>
            <p:cNvSpPr/>
            <p:nvPr/>
          </p:nvSpPr>
          <p:spPr>
            <a:xfrm>
              <a:off x="2322850" y="2573175"/>
              <a:ext cx="383700" cy="2919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82" name="Google Shape;1582;p80"/>
            <p:cNvSpPr/>
            <p:nvPr/>
          </p:nvSpPr>
          <p:spPr>
            <a:xfrm>
              <a:off x="2322850" y="2986350"/>
              <a:ext cx="383700" cy="2919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83" name="Google Shape;1583;p80"/>
            <p:cNvSpPr/>
            <p:nvPr/>
          </p:nvSpPr>
          <p:spPr>
            <a:xfrm>
              <a:off x="4356775" y="3273250"/>
              <a:ext cx="644700" cy="2919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584" name="Google Shape;1584;p80"/>
          <p:cNvSpPr txBox="1"/>
          <p:nvPr/>
        </p:nvSpPr>
        <p:spPr>
          <a:xfrm>
            <a:off x="4320000" y="2216450"/>
            <a:ext cx="7830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2, 4, 6</a:t>
            </a:r>
            <a:endParaRPr sz="1800">
              <a:solidFill>
                <a:schemeClr val="dk1"/>
              </a:solidFill>
              <a:latin typeface="Lexend"/>
              <a:ea typeface="Lexend"/>
              <a:cs typeface="Lexend"/>
              <a:sym typeface="Lexend"/>
            </a:endParaRPr>
          </a:p>
        </p:txBody>
      </p:sp>
      <p:sp>
        <p:nvSpPr>
          <p:cNvPr id="1585" name="Google Shape;1585;p80"/>
          <p:cNvSpPr txBox="1"/>
          <p:nvPr/>
        </p:nvSpPr>
        <p:spPr>
          <a:xfrm>
            <a:off x="4320000" y="3550025"/>
            <a:ext cx="7830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1, 3, 5</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7"/>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57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57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5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579"/>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5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9" name="Shape 1589"/>
        <p:cNvGrpSpPr/>
        <p:nvPr/>
      </p:nvGrpSpPr>
      <p:grpSpPr>
        <a:xfrm>
          <a:off x="0" y="0"/>
          <a:ext cx="0" cy="0"/>
          <a:chOff x="0" y="0"/>
          <a:chExt cx="0" cy="0"/>
        </a:xfrm>
      </p:grpSpPr>
      <p:grpSp>
        <p:nvGrpSpPr>
          <p:cNvPr id="1590" name="Google Shape;1590;p81"/>
          <p:cNvGrpSpPr/>
          <p:nvPr/>
        </p:nvGrpSpPr>
        <p:grpSpPr>
          <a:xfrm>
            <a:off x="3545161" y="1925239"/>
            <a:ext cx="1652768" cy="1629371"/>
            <a:chOff x="3545182" y="1731275"/>
            <a:chExt cx="1652768" cy="2030875"/>
          </a:xfrm>
        </p:grpSpPr>
        <p:grpSp>
          <p:nvGrpSpPr>
            <p:cNvPr id="1591" name="Google Shape;1591;p81"/>
            <p:cNvGrpSpPr/>
            <p:nvPr/>
          </p:nvGrpSpPr>
          <p:grpSpPr>
            <a:xfrm>
              <a:off x="3545182" y="1875434"/>
              <a:ext cx="813170" cy="1697427"/>
              <a:chOff x="3697470" y="2919050"/>
              <a:chExt cx="561000" cy="1002437"/>
            </a:xfrm>
          </p:grpSpPr>
          <p:cxnSp>
            <p:nvCxnSpPr>
              <p:cNvPr id="1592" name="Google Shape;1592;p81"/>
              <p:cNvCxnSpPr/>
              <p:nvPr/>
            </p:nvCxnSpPr>
            <p:spPr>
              <a:xfrm flipH="1" rot="10800000">
                <a:off x="3697470" y="2919050"/>
                <a:ext cx="561000" cy="439800"/>
              </a:xfrm>
              <a:prstGeom prst="straightConnector1">
                <a:avLst/>
              </a:prstGeom>
              <a:noFill/>
              <a:ln cap="flat" cmpd="sng" w="28575">
                <a:solidFill>
                  <a:srgbClr val="000000"/>
                </a:solidFill>
                <a:prstDash val="solid"/>
                <a:round/>
                <a:headEnd len="med" w="med" type="none"/>
                <a:tailEnd len="med" w="med" type="none"/>
              </a:ln>
            </p:spPr>
          </p:cxnSp>
          <p:cxnSp>
            <p:nvCxnSpPr>
              <p:cNvPr id="1593" name="Google Shape;1593;p81"/>
              <p:cNvCxnSpPr/>
              <p:nvPr/>
            </p:nvCxnSpPr>
            <p:spPr>
              <a:xfrm>
                <a:off x="3697470" y="3481687"/>
                <a:ext cx="561000" cy="439800"/>
              </a:xfrm>
              <a:prstGeom prst="straightConnector1">
                <a:avLst/>
              </a:prstGeom>
              <a:noFill/>
              <a:ln cap="flat" cmpd="sng" w="28575">
                <a:solidFill>
                  <a:srgbClr val="000000"/>
                </a:solidFill>
                <a:prstDash val="solid"/>
                <a:round/>
                <a:headEnd len="med" w="med" type="none"/>
                <a:tailEnd len="med" w="med" type="none"/>
              </a:ln>
            </p:spPr>
          </p:cxnSp>
        </p:grpSp>
        <p:sp>
          <p:nvSpPr>
            <p:cNvPr id="1594" name="Google Shape;1594;p81"/>
            <p:cNvSpPr txBox="1"/>
            <p:nvPr/>
          </p:nvSpPr>
          <p:spPr>
            <a:xfrm>
              <a:off x="4450050" y="1731275"/>
              <a:ext cx="747900" cy="345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xitaa (even)</a:t>
              </a:r>
              <a:endParaRPr sz="1800">
                <a:solidFill>
                  <a:schemeClr val="dk1"/>
                </a:solidFill>
                <a:latin typeface="Lexend"/>
                <a:ea typeface="Lexend"/>
                <a:cs typeface="Lexend"/>
                <a:sym typeface="Lexend"/>
              </a:endParaRPr>
            </a:p>
          </p:txBody>
        </p:sp>
        <p:sp>
          <p:nvSpPr>
            <p:cNvPr id="1595" name="Google Shape;1595;p81"/>
            <p:cNvSpPr txBox="1"/>
            <p:nvPr/>
          </p:nvSpPr>
          <p:spPr>
            <a:xfrm>
              <a:off x="4450050" y="3416850"/>
              <a:ext cx="747900" cy="345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khayaali (odd)</a:t>
              </a:r>
              <a:endParaRPr sz="1800">
                <a:solidFill>
                  <a:schemeClr val="dk1"/>
                </a:solidFill>
                <a:latin typeface="Lexend"/>
                <a:ea typeface="Lexend"/>
                <a:cs typeface="Lexend"/>
                <a:sym typeface="Lexend"/>
              </a:endParaRPr>
            </a:p>
          </p:txBody>
        </p:sp>
      </p:grpSp>
      <p:sp>
        <p:nvSpPr>
          <p:cNvPr id="1596" name="Google Shape;1596;p81"/>
          <p:cNvSpPr txBox="1"/>
          <p:nvPr/>
        </p:nvSpPr>
        <p:spPr>
          <a:xfrm>
            <a:off x="3545175" y="4266300"/>
            <a:ext cx="49389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Tirooyinka siman ee spinner-ku ku degan karo, kuwee ayaa ah qaybiyeyaasha (factors) ee 6?</a:t>
            </a:r>
            <a:endParaRPr sz="1800">
              <a:solidFill>
                <a:schemeClr val="dk1"/>
              </a:solidFill>
              <a:latin typeface="Lexend"/>
              <a:ea typeface="Lexend"/>
              <a:cs typeface="Lexend"/>
              <a:sym typeface="Lexend"/>
            </a:endParaRPr>
          </a:p>
        </p:txBody>
      </p:sp>
      <p:sp>
        <p:nvSpPr>
          <p:cNvPr id="1597" name="Google Shape;1597;p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Geedaha natiijada (outcome trees) ee laba dhacdo</a:t>
            </a:r>
            <a:endParaRPr/>
          </a:p>
        </p:txBody>
      </p:sp>
      <p:sp>
        <p:nvSpPr>
          <p:cNvPr id="1598" name="Google Shape;1598;p81"/>
          <p:cNvSpPr txBox="1"/>
          <p:nvPr/>
        </p:nvSpPr>
        <p:spPr>
          <a:xfrm>
            <a:off x="1684800" y="740825"/>
            <a:ext cx="71355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b="1" lang="en-GB" sz="1100">
                <a:solidFill>
                  <a:schemeClr val="dk1"/>
                </a:solidFill>
                <a:latin typeface="Lexend"/>
                <a:ea typeface="Lexend"/>
                <a:cs typeface="Lexend"/>
                <a:sym typeface="Lexend"/>
              </a:rPr>
              <a:t>Geedaha natiijada ayaa sidoo kale faa'iido weyn u leh kala saarista dhammaan natiijooyinka tijaabo hal-dhacdo ah oo loo kala qaybiyo dhacdooyin kala duwan.</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599" name="Google Shape;1599;p81"/>
          <p:cNvSpPr txBox="1"/>
          <p:nvPr/>
        </p:nvSpPr>
        <p:spPr>
          <a:xfrm>
            <a:off x="481175" y="2031450"/>
            <a:ext cx="16368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Spinner-gan ayaa la wareegi doonaa hal mar.</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Natiijooyinka suurtagalka ah waa:</a:t>
            </a:r>
            <a:endParaRPr sz="1800">
              <a:solidFill>
                <a:schemeClr val="dk1"/>
              </a:solidFill>
              <a:latin typeface="Lexend"/>
              <a:ea typeface="Lexend"/>
              <a:cs typeface="Lexend"/>
              <a:sym typeface="Lexend"/>
            </a:endParaRPr>
          </a:p>
        </p:txBody>
      </p:sp>
      <p:grpSp>
        <p:nvGrpSpPr>
          <p:cNvPr id="1600" name="Google Shape;1600;p81"/>
          <p:cNvGrpSpPr/>
          <p:nvPr/>
        </p:nvGrpSpPr>
        <p:grpSpPr>
          <a:xfrm>
            <a:off x="233653" y="512214"/>
            <a:ext cx="1347028" cy="1347028"/>
            <a:chOff x="1090105" y="2306370"/>
            <a:chExt cx="1024200" cy="1024200"/>
          </a:xfrm>
        </p:grpSpPr>
        <p:grpSp>
          <p:nvGrpSpPr>
            <p:cNvPr id="1601" name="Google Shape;1601;p81"/>
            <p:cNvGrpSpPr/>
            <p:nvPr/>
          </p:nvGrpSpPr>
          <p:grpSpPr>
            <a:xfrm>
              <a:off x="1090105" y="2306370"/>
              <a:ext cx="1024200" cy="1024200"/>
              <a:chOff x="1090105" y="2306370"/>
              <a:chExt cx="1024200" cy="1024200"/>
            </a:xfrm>
          </p:grpSpPr>
          <p:sp>
            <p:nvSpPr>
              <p:cNvPr id="1602" name="Google Shape;1602;p81"/>
              <p:cNvSpPr/>
              <p:nvPr/>
            </p:nvSpPr>
            <p:spPr>
              <a:xfrm flipH="1">
                <a:off x="1227496" y="2443628"/>
                <a:ext cx="749400" cy="749400"/>
              </a:xfrm>
              <a:prstGeom prst="pie">
                <a:avLst>
                  <a:gd fmla="val 12606297"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03" name="Google Shape;1603;p81"/>
              <p:cNvSpPr txBox="1"/>
              <p:nvPr/>
            </p:nvSpPr>
            <p:spPr>
              <a:xfrm>
                <a:off x="1625600"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1</a:t>
                </a:r>
                <a:endParaRPr sz="1600">
                  <a:solidFill>
                    <a:srgbClr val="000000"/>
                  </a:solidFill>
                  <a:latin typeface="Lexend"/>
                  <a:ea typeface="Lexend"/>
                  <a:cs typeface="Lexend"/>
                  <a:sym typeface="Lexend"/>
                </a:endParaRPr>
              </a:p>
            </p:txBody>
          </p:sp>
          <p:sp>
            <p:nvSpPr>
              <p:cNvPr id="1604" name="Google Shape;1604;p81"/>
              <p:cNvSpPr/>
              <p:nvPr/>
            </p:nvSpPr>
            <p:spPr>
              <a:xfrm flipH="1" rot="3599772">
                <a:off x="1227589" y="2443721"/>
                <a:ext cx="749314" cy="749314"/>
              </a:xfrm>
              <a:prstGeom prst="pie">
                <a:avLst>
                  <a:gd fmla="val 12606297" name="adj1"/>
                  <a:gd fmla="val 16200000"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05" name="Google Shape;1605;p81"/>
              <p:cNvSpPr/>
              <p:nvPr/>
            </p:nvSpPr>
            <p:spPr>
              <a:xfrm flipH="1" rot="10800000">
                <a:off x="1227549" y="2443623"/>
                <a:ext cx="749400" cy="749400"/>
              </a:xfrm>
              <a:prstGeom prst="pie">
                <a:avLst>
                  <a:gd fmla="val 12606297" name="adj1"/>
                  <a:gd fmla="val 16200000" name="adj2"/>
                </a:avLst>
              </a:prstGeom>
              <a:solidFill>
                <a:schemeClr val="accen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06" name="Google Shape;1606;p81"/>
              <p:cNvSpPr/>
              <p:nvPr/>
            </p:nvSpPr>
            <p:spPr>
              <a:xfrm flipH="1" rot="7200228">
                <a:off x="1227549" y="2443709"/>
                <a:ext cx="749314" cy="749314"/>
              </a:xfrm>
              <a:prstGeom prst="pie">
                <a:avLst>
                  <a:gd fmla="val 12606297" name="adj1"/>
                  <a:gd fmla="val 16200000" name="adj2"/>
                </a:avLst>
              </a:prstGeom>
              <a:solidFill>
                <a:schemeClr val="accent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07" name="Google Shape;1607;p81"/>
              <p:cNvSpPr/>
              <p:nvPr/>
            </p:nvSpPr>
            <p:spPr>
              <a:xfrm flipH="1" rot="-3599269">
                <a:off x="1227344" y="2443608"/>
                <a:ext cx="749724" cy="749724"/>
              </a:xfrm>
              <a:prstGeom prst="pie">
                <a:avLst>
                  <a:gd fmla="val 12606297" name="adj1"/>
                  <a:gd fmla="val 16200000" name="adj2"/>
                </a:avLst>
              </a:prstGeom>
              <a:solidFill>
                <a:schemeClr val="accen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08" name="Google Shape;1608;p81"/>
              <p:cNvSpPr/>
              <p:nvPr/>
            </p:nvSpPr>
            <p:spPr>
              <a:xfrm flipH="1" rot="-7198348">
                <a:off x="1227546" y="2443681"/>
                <a:ext cx="749424" cy="749424"/>
              </a:xfrm>
              <a:prstGeom prst="pie">
                <a:avLst>
                  <a:gd fmla="val 12606297" name="adj1"/>
                  <a:gd fmla="val 16200000" name="adj2"/>
                </a:avLst>
              </a:prstGeom>
              <a:solidFill>
                <a:schemeClr val="accent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09" name="Google Shape;1609;p81"/>
              <p:cNvSpPr txBox="1"/>
              <p:nvPr/>
            </p:nvSpPr>
            <p:spPr>
              <a:xfrm>
                <a:off x="1755875"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2</a:t>
                </a:r>
                <a:endParaRPr sz="1600">
                  <a:solidFill>
                    <a:schemeClr val="lt1"/>
                  </a:solidFill>
                  <a:latin typeface="Lexend"/>
                  <a:ea typeface="Lexend"/>
                  <a:cs typeface="Lexend"/>
                  <a:sym typeface="Lexend"/>
                </a:endParaRPr>
              </a:p>
            </p:txBody>
          </p:sp>
          <p:sp>
            <p:nvSpPr>
              <p:cNvPr id="1610" name="Google Shape;1610;p81"/>
              <p:cNvSpPr txBox="1"/>
              <p:nvPr/>
            </p:nvSpPr>
            <p:spPr>
              <a:xfrm>
                <a:off x="1625600"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3</a:t>
                </a:r>
                <a:endParaRPr sz="1600">
                  <a:solidFill>
                    <a:schemeClr val="lt1"/>
                  </a:solidFill>
                  <a:latin typeface="Lexend"/>
                  <a:ea typeface="Lexend"/>
                  <a:cs typeface="Lexend"/>
                  <a:sym typeface="Lexend"/>
                </a:endParaRPr>
              </a:p>
            </p:txBody>
          </p:sp>
          <p:sp>
            <p:nvSpPr>
              <p:cNvPr id="1611" name="Google Shape;1611;p81"/>
              <p:cNvSpPr txBox="1"/>
              <p:nvPr/>
            </p:nvSpPr>
            <p:spPr>
              <a:xfrm flipH="1">
                <a:off x="1399436"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6</a:t>
                </a:r>
                <a:endParaRPr sz="1600">
                  <a:solidFill>
                    <a:srgbClr val="000000"/>
                  </a:solidFill>
                  <a:latin typeface="Lexend"/>
                  <a:ea typeface="Lexend"/>
                  <a:cs typeface="Lexend"/>
                  <a:sym typeface="Lexend"/>
                </a:endParaRPr>
              </a:p>
            </p:txBody>
          </p:sp>
          <p:sp>
            <p:nvSpPr>
              <p:cNvPr id="1612" name="Google Shape;1612;p81"/>
              <p:cNvSpPr txBox="1"/>
              <p:nvPr/>
            </p:nvSpPr>
            <p:spPr>
              <a:xfrm flipH="1">
                <a:off x="1269161"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5</a:t>
                </a:r>
                <a:endParaRPr sz="1600">
                  <a:solidFill>
                    <a:schemeClr val="lt1"/>
                  </a:solidFill>
                  <a:latin typeface="Lexend"/>
                  <a:ea typeface="Lexend"/>
                  <a:cs typeface="Lexend"/>
                  <a:sym typeface="Lexend"/>
                </a:endParaRPr>
              </a:p>
            </p:txBody>
          </p:sp>
          <p:sp>
            <p:nvSpPr>
              <p:cNvPr id="1613" name="Google Shape;1613;p81"/>
              <p:cNvSpPr txBox="1"/>
              <p:nvPr/>
            </p:nvSpPr>
            <p:spPr>
              <a:xfrm flipH="1">
                <a:off x="1399436"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4</a:t>
                </a:r>
                <a:endParaRPr sz="1600">
                  <a:solidFill>
                    <a:schemeClr val="lt1"/>
                  </a:solidFill>
                  <a:latin typeface="Lexend"/>
                  <a:ea typeface="Lexend"/>
                  <a:cs typeface="Lexend"/>
                  <a:sym typeface="Lexend"/>
                </a:endParaRPr>
              </a:p>
            </p:txBody>
          </p:sp>
        </p:grpSp>
        <p:grpSp>
          <p:nvGrpSpPr>
            <p:cNvPr id="1614" name="Google Shape;1614;p81"/>
            <p:cNvGrpSpPr/>
            <p:nvPr/>
          </p:nvGrpSpPr>
          <p:grpSpPr>
            <a:xfrm>
              <a:off x="1581202" y="2466989"/>
              <a:ext cx="42000" cy="367258"/>
              <a:chOff x="1012152" y="1933239"/>
              <a:chExt cx="42000" cy="367258"/>
            </a:xfrm>
          </p:grpSpPr>
          <p:cxnSp>
            <p:nvCxnSpPr>
              <p:cNvPr id="1615" name="Google Shape;1615;p81"/>
              <p:cNvCxnSpPr/>
              <p:nvPr/>
            </p:nvCxnSpPr>
            <p:spPr>
              <a:xfrm rot="10800000">
                <a:off x="1033198" y="1933239"/>
                <a:ext cx="0" cy="344100"/>
              </a:xfrm>
              <a:prstGeom prst="straightConnector1">
                <a:avLst/>
              </a:prstGeom>
              <a:noFill/>
              <a:ln cap="flat" cmpd="sng" w="38100">
                <a:solidFill>
                  <a:srgbClr val="000000"/>
                </a:solidFill>
                <a:prstDash val="solid"/>
                <a:round/>
                <a:headEnd len="med" w="med" type="none"/>
                <a:tailEnd len="med" w="med" type="triangle"/>
              </a:ln>
            </p:spPr>
          </p:cxnSp>
          <p:sp>
            <p:nvSpPr>
              <p:cNvPr id="1616" name="Google Shape;1616;p81"/>
              <p:cNvSpPr/>
              <p:nvPr/>
            </p:nvSpPr>
            <p:spPr>
              <a:xfrm>
                <a:off x="1012152" y="2262698"/>
                <a:ext cx="42000" cy="37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nvGrpSpPr>
          <p:cNvPr id="1617" name="Google Shape;1617;p81"/>
          <p:cNvGrpSpPr/>
          <p:nvPr/>
        </p:nvGrpSpPr>
        <p:grpSpPr>
          <a:xfrm>
            <a:off x="2322850" y="2170050"/>
            <a:ext cx="894350" cy="1108200"/>
            <a:chOff x="735500" y="3350575"/>
            <a:chExt cx="894350" cy="1108200"/>
          </a:xfrm>
        </p:grpSpPr>
        <p:sp>
          <p:nvSpPr>
            <p:cNvPr id="1618" name="Google Shape;1618;p81"/>
            <p:cNvSpPr txBox="1"/>
            <p:nvPr/>
          </p:nvSpPr>
          <p:spPr>
            <a:xfrm>
              <a:off x="735500" y="3350575"/>
              <a:ext cx="385500" cy="11082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619" name="Google Shape;1619;p81"/>
            <p:cNvSpPr txBox="1"/>
            <p:nvPr/>
          </p:nvSpPr>
          <p:spPr>
            <a:xfrm>
              <a:off x="1244350" y="3350575"/>
              <a:ext cx="385500" cy="11082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6</a:t>
              </a:r>
              <a:endParaRPr sz="1800">
                <a:solidFill>
                  <a:schemeClr val="dk1"/>
                </a:solidFill>
                <a:latin typeface="Lexend"/>
                <a:ea typeface="Lexend"/>
                <a:cs typeface="Lexend"/>
                <a:sym typeface="Lexend"/>
              </a:endParaRPr>
            </a:p>
          </p:txBody>
        </p:sp>
      </p:grpSp>
      <p:grpSp>
        <p:nvGrpSpPr>
          <p:cNvPr id="1620" name="Google Shape;1620;p81"/>
          <p:cNvGrpSpPr/>
          <p:nvPr/>
        </p:nvGrpSpPr>
        <p:grpSpPr>
          <a:xfrm>
            <a:off x="5255738" y="1754250"/>
            <a:ext cx="2745288" cy="956100"/>
            <a:chOff x="5255738" y="1754250"/>
            <a:chExt cx="2745288" cy="956100"/>
          </a:xfrm>
        </p:grpSpPr>
        <p:grpSp>
          <p:nvGrpSpPr>
            <p:cNvPr id="1621" name="Google Shape;1621;p81"/>
            <p:cNvGrpSpPr/>
            <p:nvPr/>
          </p:nvGrpSpPr>
          <p:grpSpPr>
            <a:xfrm>
              <a:off x="5255738" y="1889699"/>
              <a:ext cx="833758" cy="688762"/>
              <a:chOff x="9421282" y="2694282"/>
              <a:chExt cx="561000" cy="459481"/>
            </a:xfrm>
          </p:grpSpPr>
          <p:cxnSp>
            <p:nvCxnSpPr>
              <p:cNvPr id="1622" name="Google Shape;1622;p81"/>
              <p:cNvCxnSpPr/>
              <p:nvPr/>
            </p:nvCxnSpPr>
            <p:spPr>
              <a:xfrm flipH="1" rot="10800000">
                <a:off x="9421282" y="2694282"/>
                <a:ext cx="561000" cy="201600"/>
              </a:xfrm>
              <a:prstGeom prst="straightConnector1">
                <a:avLst/>
              </a:prstGeom>
              <a:noFill/>
              <a:ln cap="flat" cmpd="sng" w="28575">
                <a:solidFill>
                  <a:srgbClr val="000000"/>
                </a:solidFill>
                <a:prstDash val="solid"/>
                <a:round/>
                <a:headEnd len="med" w="med" type="none"/>
                <a:tailEnd len="med" w="med" type="none"/>
              </a:ln>
            </p:spPr>
          </p:cxnSp>
          <p:cxnSp>
            <p:nvCxnSpPr>
              <p:cNvPr id="1623" name="Google Shape;1623;p81"/>
              <p:cNvCxnSpPr/>
              <p:nvPr/>
            </p:nvCxnSpPr>
            <p:spPr>
              <a:xfrm>
                <a:off x="9421282" y="2952162"/>
                <a:ext cx="561000" cy="201600"/>
              </a:xfrm>
              <a:prstGeom prst="straightConnector1">
                <a:avLst/>
              </a:prstGeom>
              <a:noFill/>
              <a:ln cap="flat" cmpd="sng" w="28575">
                <a:solidFill>
                  <a:srgbClr val="000000"/>
                </a:solidFill>
                <a:prstDash val="solid"/>
                <a:round/>
                <a:headEnd len="med" w="med" type="none"/>
                <a:tailEnd len="med" w="med" type="none"/>
              </a:ln>
            </p:spPr>
          </p:cxnSp>
        </p:grpSp>
        <p:sp>
          <p:nvSpPr>
            <p:cNvPr id="1624" name="Google Shape;1624;p81"/>
            <p:cNvSpPr txBox="1"/>
            <p:nvPr/>
          </p:nvSpPr>
          <p:spPr>
            <a:xfrm>
              <a:off x="6147022" y="1754250"/>
              <a:ext cx="1347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qaybiyeyaasha (factors) ee 6</a:t>
              </a:r>
              <a:endParaRPr sz="1800">
                <a:solidFill>
                  <a:schemeClr val="dk1"/>
                </a:solidFill>
                <a:latin typeface="Lexend"/>
                <a:ea typeface="Lexend"/>
                <a:cs typeface="Lexend"/>
                <a:sym typeface="Lexend"/>
              </a:endParaRPr>
            </a:p>
          </p:txBody>
        </p:sp>
        <p:sp>
          <p:nvSpPr>
            <p:cNvPr id="1625" name="Google Shape;1625;p81"/>
            <p:cNvSpPr txBox="1"/>
            <p:nvPr/>
          </p:nvSpPr>
          <p:spPr>
            <a:xfrm>
              <a:off x="6147026" y="2433150"/>
              <a:ext cx="1854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aan ahayn qaybiyeyaasha (factors) ee 6</a:t>
              </a:r>
              <a:endParaRPr sz="1800">
                <a:solidFill>
                  <a:schemeClr val="dk1"/>
                </a:solidFill>
                <a:latin typeface="Lexend"/>
                <a:ea typeface="Lexend"/>
                <a:cs typeface="Lexend"/>
                <a:sym typeface="Lexend"/>
              </a:endParaRPr>
            </a:p>
          </p:txBody>
        </p:sp>
      </p:grpSp>
      <p:sp>
        <p:nvSpPr>
          <p:cNvPr id="1626" name="Google Shape;1626;p81"/>
          <p:cNvSpPr txBox="1"/>
          <p:nvPr/>
        </p:nvSpPr>
        <p:spPr>
          <a:xfrm>
            <a:off x="4320000" y="2216450"/>
            <a:ext cx="7830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2, 4, 6</a:t>
            </a:r>
            <a:endParaRPr sz="1800">
              <a:solidFill>
                <a:schemeClr val="dk1"/>
              </a:solidFill>
              <a:latin typeface="Lexend"/>
              <a:ea typeface="Lexend"/>
              <a:cs typeface="Lexend"/>
              <a:sym typeface="Lexend"/>
            </a:endParaRPr>
          </a:p>
        </p:txBody>
      </p:sp>
      <p:sp>
        <p:nvSpPr>
          <p:cNvPr id="1627" name="Google Shape;1627;p81"/>
          <p:cNvSpPr txBox="1"/>
          <p:nvPr/>
        </p:nvSpPr>
        <p:spPr>
          <a:xfrm>
            <a:off x="4320000" y="3550025"/>
            <a:ext cx="7830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1, 3, 5</a:t>
            </a:r>
            <a:endParaRPr sz="1800">
              <a:solidFill>
                <a:schemeClr val="dk1"/>
              </a:solidFill>
              <a:latin typeface="Lexend"/>
              <a:ea typeface="Lexend"/>
              <a:cs typeface="Lexend"/>
              <a:sym typeface="Lexend"/>
            </a:endParaRPr>
          </a:p>
        </p:txBody>
      </p:sp>
      <p:sp>
        <p:nvSpPr>
          <p:cNvPr id="1628" name="Google Shape;1628;p81"/>
          <p:cNvSpPr/>
          <p:nvPr/>
        </p:nvSpPr>
        <p:spPr>
          <a:xfrm>
            <a:off x="4356775" y="1927431"/>
            <a:ext cx="746400" cy="6135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629" name="Google Shape;1629;p81"/>
          <p:cNvGrpSpPr/>
          <p:nvPr/>
        </p:nvGrpSpPr>
        <p:grpSpPr>
          <a:xfrm>
            <a:off x="4372832" y="1725550"/>
            <a:ext cx="3089868" cy="788725"/>
            <a:chOff x="4372832" y="1725550"/>
            <a:chExt cx="3089868" cy="788725"/>
          </a:xfrm>
        </p:grpSpPr>
        <p:sp>
          <p:nvSpPr>
            <p:cNvPr id="1630" name="Google Shape;1630;p81"/>
            <p:cNvSpPr/>
            <p:nvPr/>
          </p:nvSpPr>
          <p:spPr>
            <a:xfrm>
              <a:off x="4372832" y="2189675"/>
              <a:ext cx="164100" cy="324600"/>
            </a:xfrm>
            <a:prstGeom prst="roundRect">
              <a:avLst>
                <a:gd fmla="val 16667" name="adj"/>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31" name="Google Shape;1631;p81"/>
            <p:cNvSpPr/>
            <p:nvPr/>
          </p:nvSpPr>
          <p:spPr>
            <a:xfrm>
              <a:off x="4886832" y="2189675"/>
              <a:ext cx="164100" cy="324600"/>
            </a:xfrm>
            <a:prstGeom prst="roundRect">
              <a:avLst>
                <a:gd fmla="val 16667" name="adj"/>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32" name="Google Shape;1632;p81"/>
            <p:cNvSpPr/>
            <p:nvPr/>
          </p:nvSpPr>
          <p:spPr>
            <a:xfrm>
              <a:off x="6115700" y="1725550"/>
              <a:ext cx="1347000" cy="324600"/>
            </a:xfrm>
            <a:prstGeom prst="roundRect">
              <a:avLst>
                <a:gd fmla="val 16667" name="adj"/>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633" name="Google Shape;1633;p81"/>
          <p:cNvSpPr txBox="1"/>
          <p:nvPr/>
        </p:nvSpPr>
        <p:spPr>
          <a:xfrm>
            <a:off x="6485400" y="2031450"/>
            <a:ext cx="615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2, 6</a:t>
            </a:r>
            <a:endParaRPr sz="1800">
              <a:solidFill>
                <a:schemeClr val="dk1"/>
              </a:solidFill>
              <a:latin typeface="Lexend"/>
              <a:ea typeface="Lexend"/>
              <a:cs typeface="Lexend"/>
              <a:sym typeface="Lexend"/>
            </a:endParaRPr>
          </a:p>
        </p:txBody>
      </p:sp>
      <p:sp>
        <p:nvSpPr>
          <p:cNvPr id="1634" name="Google Shape;1634;p81"/>
          <p:cNvSpPr txBox="1"/>
          <p:nvPr/>
        </p:nvSpPr>
        <p:spPr>
          <a:xfrm>
            <a:off x="6485400" y="2710350"/>
            <a:ext cx="615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p:txBody>
      </p:sp>
      <p:grpSp>
        <p:nvGrpSpPr>
          <p:cNvPr id="1635" name="Google Shape;1635;p81"/>
          <p:cNvGrpSpPr/>
          <p:nvPr/>
        </p:nvGrpSpPr>
        <p:grpSpPr>
          <a:xfrm>
            <a:off x="5255738" y="3112988"/>
            <a:ext cx="2745288" cy="956100"/>
            <a:chOff x="5255738" y="1754250"/>
            <a:chExt cx="2745288" cy="956100"/>
          </a:xfrm>
        </p:grpSpPr>
        <p:grpSp>
          <p:nvGrpSpPr>
            <p:cNvPr id="1636" name="Google Shape;1636;p81"/>
            <p:cNvGrpSpPr/>
            <p:nvPr/>
          </p:nvGrpSpPr>
          <p:grpSpPr>
            <a:xfrm>
              <a:off x="5255738" y="1889699"/>
              <a:ext cx="833758" cy="688762"/>
              <a:chOff x="9421282" y="2694282"/>
              <a:chExt cx="561000" cy="459481"/>
            </a:xfrm>
          </p:grpSpPr>
          <p:cxnSp>
            <p:nvCxnSpPr>
              <p:cNvPr id="1637" name="Google Shape;1637;p81"/>
              <p:cNvCxnSpPr/>
              <p:nvPr/>
            </p:nvCxnSpPr>
            <p:spPr>
              <a:xfrm flipH="1" rot="10800000">
                <a:off x="9421282" y="2694282"/>
                <a:ext cx="561000" cy="201600"/>
              </a:xfrm>
              <a:prstGeom prst="straightConnector1">
                <a:avLst/>
              </a:prstGeom>
              <a:noFill/>
              <a:ln cap="flat" cmpd="sng" w="28575">
                <a:solidFill>
                  <a:srgbClr val="000000"/>
                </a:solidFill>
                <a:prstDash val="solid"/>
                <a:round/>
                <a:headEnd len="med" w="med" type="none"/>
                <a:tailEnd len="med" w="med" type="none"/>
              </a:ln>
            </p:spPr>
          </p:cxnSp>
          <p:cxnSp>
            <p:nvCxnSpPr>
              <p:cNvPr id="1638" name="Google Shape;1638;p81"/>
              <p:cNvCxnSpPr/>
              <p:nvPr/>
            </p:nvCxnSpPr>
            <p:spPr>
              <a:xfrm>
                <a:off x="9421282" y="2952162"/>
                <a:ext cx="561000" cy="201600"/>
              </a:xfrm>
              <a:prstGeom prst="straightConnector1">
                <a:avLst/>
              </a:prstGeom>
              <a:noFill/>
              <a:ln cap="flat" cmpd="sng" w="28575">
                <a:solidFill>
                  <a:srgbClr val="000000"/>
                </a:solidFill>
                <a:prstDash val="solid"/>
                <a:round/>
                <a:headEnd len="med" w="med" type="none"/>
                <a:tailEnd len="med" w="med" type="none"/>
              </a:ln>
            </p:spPr>
          </p:cxnSp>
        </p:grpSp>
        <p:sp>
          <p:nvSpPr>
            <p:cNvPr id="1639" name="Google Shape;1639;p81"/>
            <p:cNvSpPr txBox="1"/>
            <p:nvPr/>
          </p:nvSpPr>
          <p:spPr>
            <a:xfrm>
              <a:off x="6147022" y="1754250"/>
              <a:ext cx="1347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qaybiyeyaasha (factors) ee 6</a:t>
              </a:r>
              <a:endParaRPr sz="1800">
                <a:solidFill>
                  <a:schemeClr val="dk1"/>
                </a:solidFill>
                <a:latin typeface="Lexend"/>
                <a:ea typeface="Lexend"/>
                <a:cs typeface="Lexend"/>
                <a:sym typeface="Lexend"/>
              </a:endParaRPr>
            </a:p>
          </p:txBody>
        </p:sp>
        <p:sp>
          <p:nvSpPr>
            <p:cNvPr id="1640" name="Google Shape;1640;p81"/>
            <p:cNvSpPr txBox="1"/>
            <p:nvPr/>
          </p:nvSpPr>
          <p:spPr>
            <a:xfrm>
              <a:off x="6147026" y="2433150"/>
              <a:ext cx="1854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aan ahayn qaybiyeyaasha (factors) ee 6</a:t>
              </a:r>
              <a:endParaRPr sz="1800">
                <a:solidFill>
                  <a:schemeClr val="dk1"/>
                </a:solidFill>
                <a:latin typeface="Lexend"/>
                <a:ea typeface="Lexend"/>
                <a:cs typeface="Lexend"/>
                <a:sym typeface="Lexend"/>
              </a:endParaRPr>
            </a:p>
          </p:txBody>
        </p:sp>
      </p:grpSp>
      <p:grpSp>
        <p:nvGrpSpPr>
          <p:cNvPr id="1641" name="Google Shape;1641;p81"/>
          <p:cNvGrpSpPr/>
          <p:nvPr/>
        </p:nvGrpSpPr>
        <p:grpSpPr>
          <a:xfrm>
            <a:off x="4372832" y="3086250"/>
            <a:ext cx="3089868" cy="761731"/>
            <a:chOff x="4372832" y="1752544"/>
            <a:chExt cx="3089868" cy="761731"/>
          </a:xfrm>
        </p:grpSpPr>
        <p:sp>
          <p:nvSpPr>
            <p:cNvPr id="1642" name="Google Shape;1642;p81"/>
            <p:cNvSpPr/>
            <p:nvPr/>
          </p:nvSpPr>
          <p:spPr>
            <a:xfrm>
              <a:off x="4372832" y="2189675"/>
              <a:ext cx="164100" cy="324600"/>
            </a:xfrm>
            <a:prstGeom prst="roundRect">
              <a:avLst>
                <a:gd fmla="val 16667" name="adj"/>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43" name="Google Shape;1643;p81"/>
            <p:cNvSpPr/>
            <p:nvPr/>
          </p:nvSpPr>
          <p:spPr>
            <a:xfrm>
              <a:off x="4623648" y="2189675"/>
              <a:ext cx="164100" cy="324600"/>
            </a:xfrm>
            <a:prstGeom prst="roundRect">
              <a:avLst>
                <a:gd fmla="val 16667" name="adj"/>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44" name="Google Shape;1644;p81"/>
            <p:cNvSpPr/>
            <p:nvPr/>
          </p:nvSpPr>
          <p:spPr>
            <a:xfrm>
              <a:off x="6115700" y="1752544"/>
              <a:ext cx="1347000" cy="324600"/>
            </a:xfrm>
            <a:prstGeom prst="roundRect">
              <a:avLst>
                <a:gd fmla="val 16667" name="adj"/>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645" name="Google Shape;1645;p81"/>
          <p:cNvSpPr txBox="1"/>
          <p:nvPr/>
        </p:nvSpPr>
        <p:spPr>
          <a:xfrm>
            <a:off x="6485400" y="3397569"/>
            <a:ext cx="615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1, 3</a:t>
            </a:r>
            <a:endParaRPr sz="1800">
              <a:solidFill>
                <a:schemeClr val="dk1"/>
              </a:solidFill>
              <a:latin typeface="Lexend"/>
              <a:ea typeface="Lexend"/>
              <a:cs typeface="Lexend"/>
              <a:sym typeface="Lexend"/>
            </a:endParaRPr>
          </a:p>
        </p:txBody>
      </p:sp>
      <p:sp>
        <p:nvSpPr>
          <p:cNvPr id="1646" name="Google Shape;1646;p81"/>
          <p:cNvSpPr txBox="1"/>
          <p:nvPr/>
        </p:nvSpPr>
        <p:spPr>
          <a:xfrm>
            <a:off x="6485400" y="4023525"/>
            <a:ext cx="615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647" name="Google Shape;1647;p81"/>
          <p:cNvSpPr/>
          <p:nvPr/>
        </p:nvSpPr>
        <p:spPr>
          <a:xfrm>
            <a:off x="4356775" y="3250137"/>
            <a:ext cx="746400" cy="6135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596"/>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6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629"/>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6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7"/>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62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64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6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1" name="Shape 1651"/>
        <p:cNvGrpSpPr/>
        <p:nvPr/>
      </p:nvGrpSpPr>
      <p:grpSpPr>
        <a:xfrm>
          <a:off x="0" y="0"/>
          <a:ext cx="0" cy="0"/>
          <a:chOff x="0" y="0"/>
          <a:chExt cx="0" cy="0"/>
        </a:xfrm>
      </p:grpSpPr>
      <p:sp>
        <p:nvSpPr>
          <p:cNvPr id="1652" name="Google Shape;1652;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Geedaha natiijada (outcome trees) ee laba dhacdo</a:t>
            </a:r>
            <a:endParaRPr/>
          </a:p>
        </p:txBody>
      </p:sp>
      <p:sp>
        <p:nvSpPr>
          <p:cNvPr id="1653" name="Google Shape;1653;p82"/>
          <p:cNvSpPr txBox="1"/>
          <p:nvPr/>
        </p:nvSpPr>
        <p:spPr>
          <a:xfrm>
            <a:off x="1684800" y="740825"/>
            <a:ext cx="71355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b="1" lang="en-GB" sz="1100">
                <a:solidFill>
                  <a:schemeClr val="dk1"/>
                </a:solidFill>
                <a:latin typeface="Lexend"/>
                <a:ea typeface="Lexend"/>
                <a:cs typeface="Lexend"/>
                <a:sym typeface="Lexend"/>
              </a:rPr>
              <a:t>Geedaha natiijada ayaa sidoo kale faa'iido weyn u leh kala saarista dhammaan natiijooyinka tijaabo hal-dhacdo ah oo loo kala qaybiyo dhacdooyin kala duwan.</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654" name="Google Shape;1654;p82"/>
          <p:cNvSpPr txBox="1"/>
          <p:nvPr/>
        </p:nvSpPr>
        <p:spPr>
          <a:xfrm>
            <a:off x="481175" y="2031450"/>
            <a:ext cx="16368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Spinner-gan ayaa la wareegi doonaa hal mar.</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Natiijooyinka suurtagalka ah waa:</a:t>
            </a:r>
            <a:endParaRPr sz="1800">
              <a:solidFill>
                <a:schemeClr val="dk1"/>
              </a:solidFill>
              <a:latin typeface="Lexend"/>
              <a:ea typeface="Lexend"/>
              <a:cs typeface="Lexend"/>
              <a:sym typeface="Lexend"/>
            </a:endParaRPr>
          </a:p>
        </p:txBody>
      </p:sp>
      <p:grpSp>
        <p:nvGrpSpPr>
          <p:cNvPr id="1655" name="Google Shape;1655;p82"/>
          <p:cNvGrpSpPr/>
          <p:nvPr/>
        </p:nvGrpSpPr>
        <p:grpSpPr>
          <a:xfrm>
            <a:off x="233653" y="512214"/>
            <a:ext cx="1347028" cy="1347028"/>
            <a:chOff x="1090105" y="2306370"/>
            <a:chExt cx="1024200" cy="1024200"/>
          </a:xfrm>
        </p:grpSpPr>
        <p:grpSp>
          <p:nvGrpSpPr>
            <p:cNvPr id="1656" name="Google Shape;1656;p82"/>
            <p:cNvGrpSpPr/>
            <p:nvPr/>
          </p:nvGrpSpPr>
          <p:grpSpPr>
            <a:xfrm>
              <a:off x="1090105" y="2306370"/>
              <a:ext cx="1024200" cy="1024200"/>
              <a:chOff x="1090105" y="2306370"/>
              <a:chExt cx="1024200" cy="1024200"/>
            </a:xfrm>
          </p:grpSpPr>
          <p:sp>
            <p:nvSpPr>
              <p:cNvPr id="1657" name="Google Shape;1657;p82"/>
              <p:cNvSpPr/>
              <p:nvPr/>
            </p:nvSpPr>
            <p:spPr>
              <a:xfrm flipH="1">
                <a:off x="1227496" y="2443628"/>
                <a:ext cx="749400" cy="749400"/>
              </a:xfrm>
              <a:prstGeom prst="pie">
                <a:avLst>
                  <a:gd fmla="val 12606297"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58" name="Google Shape;1658;p82"/>
              <p:cNvSpPr txBox="1"/>
              <p:nvPr/>
            </p:nvSpPr>
            <p:spPr>
              <a:xfrm>
                <a:off x="1625600"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1</a:t>
                </a:r>
                <a:endParaRPr sz="1600">
                  <a:solidFill>
                    <a:srgbClr val="000000"/>
                  </a:solidFill>
                  <a:latin typeface="Lexend"/>
                  <a:ea typeface="Lexend"/>
                  <a:cs typeface="Lexend"/>
                  <a:sym typeface="Lexend"/>
                </a:endParaRPr>
              </a:p>
            </p:txBody>
          </p:sp>
          <p:sp>
            <p:nvSpPr>
              <p:cNvPr id="1659" name="Google Shape;1659;p82"/>
              <p:cNvSpPr/>
              <p:nvPr/>
            </p:nvSpPr>
            <p:spPr>
              <a:xfrm flipH="1" rot="3599772">
                <a:off x="1227589" y="2443721"/>
                <a:ext cx="749314" cy="749314"/>
              </a:xfrm>
              <a:prstGeom prst="pie">
                <a:avLst>
                  <a:gd fmla="val 12606297" name="adj1"/>
                  <a:gd fmla="val 16200000"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60" name="Google Shape;1660;p82"/>
              <p:cNvSpPr/>
              <p:nvPr/>
            </p:nvSpPr>
            <p:spPr>
              <a:xfrm flipH="1" rot="10800000">
                <a:off x="1227549" y="2443623"/>
                <a:ext cx="749400" cy="749400"/>
              </a:xfrm>
              <a:prstGeom prst="pie">
                <a:avLst>
                  <a:gd fmla="val 12606297" name="adj1"/>
                  <a:gd fmla="val 16200000" name="adj2"/>
                </a:avLst>
              </a:prstGeom>
              <a:solidFill>
                <a:schemeClr val="accen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61" name="Google Shape;1661;p82"/>
              <p:cNvSpPr/>
              <p:nvPr/>
            </p:nvSpPr>
            <p:spPr>
              <a:xfrm flipH="1" rot="7200228">
                <a:off x="1227549" y="2443709"/>
                <a:ext cx="749314" cy="749314"/>
              </a:xfrm>
              <a:prstGeom prst="pie">
                <a:avLst>
                  <a:gd fmla="val 12606297" name="adj1"/>
                  <a:gd fmla="val 16200000" name="adj2"/>
                </a:avLst>
              </a:prstGeom>
              <a:solidFill>
                <a:schemeClr val="accent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62" name="Google Shape;1662;p82"/>
              <p:cNvSpPr/>
              <p:nvPr/>
            </p:nvSpPr>
            <p:spPr>
              <a:xfrm flipH="1" rot="-3599269">
                <a:off x="1227344" y="2443608"/>
                <a:ext cx="749724" cy="749724"/>
              </a:xfrm>
              <a:prstGeom prst="pie">
                <a:avLst>
                  <a:gd fmla="val 12606297" name="adj1"/>
                  <a:gd fmla="val 16200000" name="adj2"/>
                </a:avLst>
              </a:prstGeom>
              <a:solidFill>
                <a:schemeClr val="accen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63" name="Google Shape;1663;p82"/>
              <p:cNvSpPr/>
              <p:nvPr/>
            </p:nvSpPr>
            <p:spPr>
              <a:xfrm flipH="1" rot="-7198348">
                <a:off x="1227546" y="2443681"/>
                <a:ext cx="749424" cy="749424"/>
              </a:xfrm>
              <a:prstGeom prst="pie">
                <a:avLst>
                  <a:gd fmla="val 12606297" name="adj1"/>
                  <a:gd fmla="val 16200000" name="adj2"/>
                </a:avLst>
              </a:prstGeom>
              <a:solidFill>
                <a:schemeClr val="accent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64" name="Google Shape;1664;p82"/>
              <p:cNvSpPr txBox="1"/>
              <p:nvPr/>
            </p:nvSpPr>
            <p:spPr>
              <a:xfrm>
                <a:off x="1755875"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2</a:t>
                </a:r>
                <a:endParaRPr sz="1600">
                  <a:solidFill>
                    <a:schemeClr val="lt1"/>
                  </a:solidFill>
                  <a:latin typeface="Lexend"/>
                  <a:ea typeface="Lexend"/>
                  <a:cs typeface="Lexend"/>
                  <a:sym typeface="Lexend"/>
                </a:endParaRPr>
              </a:p>
            </p:txBody>
          </p:sp>
          <p:sp>
            <p:nvSpPr>
              <p:cNvPr id="1665" name="Google Shape;1665;p82"/>
              <p:cNvSpPr txBox="1"/>
              <p:nvPr/>
            </p:nvSpPr>
            <p:spPr>
              <a:xfrm>
                <a:off x="1625600"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3</a:t>
                </a:r>
                <a:endParaRPr sz="1600">
                  <a:solidFill>
                    <a:schemeClr val="lt1"/>
                  </a:solidFill>
                  <a:latin typeface="Lexend"/>
                  <a:ea typeface="Lexend"/>
                  <a:cs typeface="Lexend"/>
                  <a:sym typeface="Lexend"/>
                </a:endParaRPr>
              </a:p>
            </p:txBody>
          </p:sp>
          <p:sp>
            <p:nvSpPr>
              <p:cNvPr id="1666" name="Google Shape;1666;p82"/>
              <p:cNvSpPr txBox="1"/>
              <p:nvPr/>
            </p:nvSpPr>
            <p:spPr>
              <a:xfrm flipH="1">
                <a:off x="1399436"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6</a:t>
                </a:r>
                <a:endParaRPr sz="1600">
                  <a:solidFill>
                    <a:srgbClr val="000000"/>
                  </a:solidFill>
                  <a:latin typeface="Lexend"/>
                  <a:ea typeface="Lexend"/>
                  <a:cs typeface="Lexend"/>
                  <a:sym typeface="Lexend"/>
                </a:endParaRPr>
              </a:p>
            </p:txBody>
          </p:sp>
          <p:sp>
            <p:nvSpPr>
              <p:cNvPr id="1667" name="Google Shape;1667;p82"/>
              <p:cNvSpPr txBox="1"/>
              <p:nvPr/>
            </p:nvSpPr>
            <p:spPr>
              <a:xfrm flipH="1">
                <a:off x="1269161"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5</a:t>
                </a:r>
                <a:endParaRPr sz="1600">
                  <a:solidFill>
                    <a:schemeClr val="lt1"/>
                  </a:solidFill>
                  <a:latin typeface="Lexend"/>
                  <a:ea typeface="Lexend"/>
                  <a:cs typeface="Lexend"/>
                  <a:sym typeface="Lexend"/>
                </a:endParaRPr>
              </a:p>
            </p:txBody>
          </p:sp>
          <p:sp>
            <p:nvSpPr>
              <p:cNvPr id="1668" name="Google Shape;1668;p82"/>
              <p:cNvSpPr txBox="1"/>
              <p:nvPr/>
            </p:nvSpPr>
            <p:spPr>
              <a:xfrm flipH="1">
                <a:off x="1399436"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4</a:t>
                </a:r>
                <a:endParaRPr sz="1600">
                  <a:solidFill>
                    <a:schemeClr val="lt1"/>
                  </a:solidFill>
                  <a:latin typeface="Lexend"/>
                  <a:ea typeface="Lexend"/>
                  <a:cs typeface="Lexend"/>
                  <a:sym typeface="Lexend"/>
                </a:endParaRPr>
              </a:p>
            </p:txBody>
          </p:sp>
        </p:grpSp>
        <p:grpSp>
          <p:nvGrpSpPr>
            <p:cNvPr id="1669" name="Google Shape;1669;p82"/>
            <p:cNvGrpSpPr/>
            <p:nvPr/>
          </p:nvGrpSpPr>
          <p:grpSpPr>
            <a:xfrm>
              <a:off x="1581202" y="2466989"/>
              <a:ext cx="42000" cy="367258"/>
              <a:chOff x="1012152" y="1933239"/>
              <a:chExt cx="42000" cy="367258"/>
            </a:xfrm>
          </p:grpSpPr>
          <p:cxnSp>
            <p:nvCxnSpPr>
              <p:cNvPr id="1670" name="Google Shape;1670;p82"/>
              <p:cNvCxnSpPr/>
              <p:nvPr/>
            </p:nvCxnSpPr>
            <p:spPr>
              <a:xfrm rot="10800000">
                <a:off x="1033198" y="1933239"/>
                <a:ext cx="0" cy="344100"/>
              </a:xfrm>
              <a:prstGeom prst="straightConnector1">
                <a:avLst/>
              </a:prstGeom>
              <a:noFill/>
              <a:ln cap="flat" cmpd="sng" w="38100">
                <a:solidFill>
                  <a:srgbClr val="000000"/>
                </a:solidFill>
                <a:prstDash val="solid"/>
                <a:round/>
                <a:headEnd len="med" w="med" type="none"/>
                <a:tailEnd len="med" w="med" type="triangle"/>
              </a:ln>
            </p:spPr>
          </p:cxnSp>
          <p:sp>
            <p:nvSpPr>
              <p:cNvPr id="1671" name="Google Shape;1671;p82"/>
              <p:cNvSpPr/>
              <p:nvPr/>
            </p:nvSpPr>
            <p:spPr>
              <a:xfrm>
                <a:off x="1012152" y="2262698"/>
                <a:ext cx="42000" cy="37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nvGrpSpPr>
          <p:cNvPr id="1672" name="Google Shape;1672;p82"/>
          <p:cNvGrpSpPr/>
          <p:nvPr/>
        </p:nvGrpSpPr>
        <p:grpSpPr>
          <a:xfrm>
            <a:off x="2322850" y="2170050"/>
            <a:ext cx="894350" cy="1108200"/>
            <a:chOff x="735500" y="3350575"/>
            <a:chExt cx="894350" cy="1108200"/>
          </a:xfrm>
        </p:grpSpPr>
        <p:sp>
          <p:nvSpPr>
            <p:cNvPr id="1673" name="Google Shape;1673;p82"/>
            <p:cNvSpPr txBox="1"/>
            <p:nvPr/>
          </p:nvSpPr>
          <p:spPr>
            <a:xfrm>
              <a:off x="735500" y="3350575"/>
              <a:ext cx="385500" cy="11082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674" name="Google Shape;1674;p82"/>
            <p:cNvSpPr txBox="1"/>
            <p:nvPr/>
          </p:nvSpPr>
          <p:spPr>
            <a:xfrm>
              <a:off x="1244350" y="3350575"/>
              <a:ext cx="385500" cy="11082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6</a:t>
              </a:r>
              <a:endParaRPr sz="1800">
                <a:solidFill>
                  <a:schemeClr val="dk1"/>
                </a:solidFill>
                <a:latin typeface="Lexend"/>
                <a:ea typeface="Lexend"/>
                <a:cs typeface="Lexend"/>
                <a:sym typeface="Lexend"/>
              </a:endParaRPr>
            </a:p>
          </p:txBody>
        </p:sp>
      </p:grpSp>
      <p:grpSp>
        <p:nvGrpSpPr>
          <p:cNvPr id="1675" name="Google Shape;1675;p82"/>
          <p:cNvGrpSpPr/>
          <p:nvPr/>
        </p:nvGrpSpPr>
        <p:grpSpPr>
          <a:xfrm>
            <a:off x="5255738" y="1754250"/>
            <a:ext cx="2745288" cy="956100"/>
            <a:chOff x="5255738" y="1754250"/>
            <a:chExt cx="2745288" cy="956100"/>
          </a:xfrm>
        </p:grpSpPr>
        <p:grpSp>
          <p:nvGrpSpPr>
            <p:cNvPr id="1676" name="Google Shape;1676;p82"/>
            <p:cNvGrpSpPr/>
            <p:nvPr/>
          </p:nvGrpSpPr>
          <p:grpSpPr>
            <a:xfrm>
              <a:off x="5255738" y="1889699"/>
              <a:ext cx="833758" cy="688762"/>
              <a:chOff x="9421282" y="2694282"/>
              <a:chExt cx="561000" cy="459481"/>
            </a:xfrm>
          </p:grpSpPr>
          <p:cxnSp>
            <p:nvCxnSpPr>
              <p:cNvPr id="1677" name="Google Shape;1677;p82"/>
              <p:cNvCxnSpPr/>
              <p:nvPr/>
            </p:nvCxnSpPr>
            <p:spPr>
              <a:xfrm flipH="1" rot="10800000">
                <a:off x="9421282" y="2694282"/>
                <a:ext cx="561000" cy="201600"/>
              </a:xfrm>
              <a:prstGeom prst="straightConnector1">
                <a:avLst/>
              </a:prstGeom>
              <a:noFill/>
              <a:ln cap="flat" cmpd="sng" w="28575">
                <a:solidFill>
                  <a:srgbClr val="000000"/>
                </a:solidFill>
                <a:prstDash val="solid"/>
                <a:round/>
                <a:headEnd len="med" w="med" type="none"/>
                <a:tailEnd len="med" w="med" type="none"/>
              </a:ln>
            </p:spPr>
          </p:cxnSp>
          <p:cxnSp>
            <p:nvCxnSpPr>
              <p:cNvPr id="1678" name="Google Shape;1678;p82"/>
              <p:cNvCxnSpPr/>
              <p:nvPr/>
            </p:nvCxnSpPr>
            <p:spPr>
              <a:xfrm>
                <a:off x="9421282" y="2952162"/>
                <a:ext cx="561000" cy="201600"/>
              </a:xfrm>
              <a:prstGeom prst="straightConnector1">
                <a:avLst/>
              </a:prstGeom>
              <a:noFill/>
              <a:ln cap="flat" cmpd="sng" w="28575">
                <a:solidFill>
                  <a:srgbClr val="000000"/>
                </a:solidFill>
                <a:prstDash val="solid"/>
                <a:round/>
                <a:headEnd len="med" w="med" type="none"/>
                <a:tailEnd len="med" w="med" type="none"/>
              </a:ln>
            </p:spPr>
          </p:cxnSp>
        </p:grpSp>
        <p:sp>
          <p:nvSpPr>
            <p:cNvPr id="1679" name="Google Shape;1679;p82"/>
            <p:cNvSpPr txBox="1"/>
            <p:nvPr/>
          </p:nvSpPr>
          <p:spPr>
            <a:xfrm>
              <a:off x="6147022" y="1754250"/>
              <a:ext cx="1347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qaybiyeyaasha (factors) ee 6</a:t>
              </a:r>
              <a:endParaRPr sz="1800">
                <a:solidFill>
                  <a:schemeClr val="dk1"/>
                </a:solidFill>
                <a:latin typeface="Lexend"/>
                <a:ea typeface="Lexend"/>
                <a:cs typeface="Lexend"/>
                <a:sym typeface="Lexend"/>
              </a:endParaRPr>
            </a:p>
          </p:txBody>
        </p:sp>
        <p:sp>
          <p:nvSpPr>
            <p:cNvPr id="1680" name="Google Shape;1680;p82"/>
            <p:cNvSpPr txBox="1"/>
            <p:nvPr/>
          </p:nvSpPr>
          <p:spPr>
            <a:xfrm>
              <a:off x="6147026" y="2433150"/>
              <a:ext cx="1854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aan ahayn qaybiyeyaasha (factors) ee 6</a:t>
              </a:r>
              <a:endParaRPr sz="1800">
                <a:solidFill>
                  <a:schemeClr val="dk1"/>
                </a:solidFill>
                <a:latin typeface="Lexend"/>
                <a:ea typeface="Lexend"/>
                <a:cs typeface="Lexend"/>
                <a:sym typeface="Lexend"/>
              </a:endParaRPr>
            </a:p>
          </p:txBody>
        </p:sp>
      </p:grpSp>
      <p:sp>
        <p:nvSpPr>
          <p:cNvPr id="1681" name="Google Shape;1681;p82"/>
          <p:cNvSpPr txBox="1"/>
          <p:nvPr/>
        </p:nvSpPr>
        <p:spPr>
          <a:xfrm>
            <a:off x="6485400" y="2710350"/>
            <a:ext cx="615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p:txBody>
      </p:sp>
      <p:grpSp>
        <p:nvGrpSpPr>
          <p:cNvPr id="1682" name="Google Shape;1682;p82"/>
          <p:cNvGrpSpPr/>
          <p:nvPr/>
        </p:nvGrpSpPr>
        <p:grpSpPr>
          <a:xfrm>
            <a:off x="5255738" y="3112988"/>
            <a:ext cx="2745288" cy="956100"/>
            <a:chOff x="5255738" y="1754250"/>
            <a:chExt cx="2745288" cy="956100"/>
          </a:xfrm>
        </p:grpSpPr>
        <p:grpSp>
          <p:nvGrpSpPr>
            <p:cNvPr id="1683" name="Google Shape;1683;p82"/>
            <p:cNvGrpSpPr/>
            <p:nvPr/>
          </p:nvGrpSpPr>
          <p:grpSpPr>
            <a:xfrm>
              <a:off x="5255738" y="1889699"/>
              <a:ext cx="833758" cy="688762"/>
              <a:chOff x="9421282" y="2694282"/>
              <a:chExt cx="561000" cy="459481"/>
            </a:xfrm>
          </p:grpSpPr>
          <p:cxnSp>
            <p:nvCxnSpPr>
              <p:cNvPr id="1684" name="Google Shape;1684;p82"/>
              <p:cNvCxnSpPr/>
              <p:nvPr/>
            </p:nvCxnSpPr>
            <p:spPr>
              <a:xfrm flipH="1" rot="10800000">
                <a:off x="9421282" y="2694282"/>
                <a:ext cx="561000" cy="201600"/>
              </a:xfrm>
              <a:prstGeom prst="straightConnector1">
                <a:avLst/>
              </a:prstGeom>
              <a:noFill/>
              <a:ln cap="flat" cmpd="sng" w="28575">
                <a:solidFill>
                  <a:srgbClr val="000000"/>
                </a:solidFill>
                <a:prstDash val="solid"/>
                <a:round/>
                <a:headEnd len="med" w="med" type="none"/>
                <a:tailEnd len="med" w="med" type="none"/>
              </a:ln>
            </p:spPr>
          </p:cxnSp>
          <p:cxnSp>
            <p:nvCxnSpPr>
              <p:cNvPr id="1685" name="Google Shape;1685;p82"/>
              <p:cNvCxnSpPr/>
              <p:nvPr/>
            </p:nvCxnSpPr>
            <p:spPr>
              <a:xfrm>
                <a:off x="9421282" y="2952162"/>
                <a:ext cx="561000" cy="201600"/>
              </a:xfrm>
              <a:prstGeom prst="straightConnector1">
                <a:avLst/>
              </a:prstGeom>
              <a:noFill/>
              <a:ln cap="flat" cmpd="sng" w="28575">
                <a:solidFill>
                  <a:srgbClr val="000000"/>
                </a:solidFill>
                <a:prstDash val="solid"/>
                <a:round/>
                <a:headEnd len="med" w="med" type="none"/>
                <a:tailEnd len="med" w="med" type="none"/>
              </a:ln>
            </p:spPr>
          </p:cxnSp>
        </p:grpSp>
        <p:sp>
          <p:nvSpPr>
            <p:cNvPr id="1686" name="Google Shape;1686;p82"/>
            <p:cNvSpPr txBox="1"/>
            <p:nvPr/>
          </p:nvSpPr>
          <p:spPr>
            <a:xfrm>
              <a:off x="6147022" y="1754250"/>
              <a:ext cx="1347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qaybiyeyaasha (factors) ee 6</a:t>
              </a:r>
              <a:endParaRPr sz="1800">
                <a:solidFill>
                  <a:schemeClr val="dk1"/>
                </a:solidFill>
                <a:latin typeface="Lexend"/>
                <a:ea typeface="Lexend"/>
                <a:cs typeface="Lexend"/>
                <a:sym typeface="Lexend"/>
              </a:endParaRPr>
            </a:p>
          </p:txBody>
        </p:sp>
        <p:sp>
          <p:nvSpPr>
            <p:cNvPr id="1687" name="Google Shape;1687;p82"/>
            <p:cNvSpPr txBox="1"/>
            <p:nvPr/>
          </p:nvSpPr>
          <p:spPr>
            <a:xfrm>
              <a:off x="6147026" y="2433150"/>
              <a:ext cx="1854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aan ahayn qaybiyeyaasha (factors) ee 6</a:t>
              </a:r>
              <a:endParaRPr sz="1800">
                <a:solidFill>
                  <a:schemeClr val="dk1"/>
                </a:solidFill>
                <a:latin typeface="Lexend"/>
                <a:ea typeface="Lexend"/>
                <a:cs typeface="Lexend"/>
                <a:sym typeface="Lexend"/>
              </a:endParaRPr>
            </a:p>
          </p:txBody>
        </p:sp>
      </p:grpSp>
      <p:sp>
        <p:nvSpPr>
          <p:cNvPr id="1688" name="Google Shape;1688;p82"/>
          <p:cNvSpPr txBox="1"/>
          <p:nvPr/>
        </p:nvSpPr>
        <p:spPr>
          <a:xfrm>
            <a:off x="6485400" y="3397569"/>
            <a:ext cx="615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1, 3</a:t>
            </a:r>
            <a:endParaRPr sz="1800">
              <a:solidFill>
                <a:schemeClr val="dk1"/>
              </a:solidFill>
              <a:latin typeface="Lexend"/>
              <a:ea typeface="Lexend"/>
              <a:cs typeface="Lexend"/>
              <a:sym typeface="Lexend"/>
            </a:endParaRPr>
          </a:p>
        </p:txBody>
      </p:sp>
      <p:sp>
        <p:nvSpPr>
          <p:cNvPr id="1689" name="Google Shape;1689;p82"/>
          <p:cNvSpPr txBox="1"/>
          <p:nvPr/>
        </p:nvSpPr>
        <p:spPr>
          <a:xfrm>
            <a:off x="6485400" y="4023525"/>
            <a:ext cx="615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690" name="Google Shape;1690;p82"/>
          <p:cNvSpPr txBox="1"/>
          <p:nvPr/>
        </p:nvSpPr>
        <p:spPr>
          <a:xfrm>
            <a:off x="6485400" y="2031450"/>
            <a:ext cx="615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2, 6</a:t>
            </a:r>
            <a:endParaRPr sz="1800">
              <a:solidFill>
                <a:schemeClr val="dk1"/>
              </a:solidFill>
              <a:latin typeface="Lexend"/>
              <a:ea typeface="Lexend"/>
              <a:cs typeface="Lexend"/>
              <a:sym typeface="Lexend"/>
            </a:endParaRPr>
          </a:p>
        </p:txBody>
      </p:sp>
      <p:sp>
        <p:nvSpPr>
          <p:cNvPr id="1691" name="Google Shape;1691;p82"/>
          <p:cNvSpPr/>
          <p:nvPr/>
        </p:nvSpPr>
        <p:spPr>
          <a:xfrm>
            <a:off x="2322850" y="1581550"/>
            <a:ext cx="5942400" cy="3128700"/>
          </a:xfrm>
          <a:prstGeom prst="rect">
            <a:avLst/>
          </a:prstGeom>
          <a:solidFill>
            <a:srgbClr val="FFFFFF">
              <a:alpha val="85000"/>
            </a:srgbClr>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692" name="Google Shape;1692;p82"/>
          <p:cNvGrpSpPr/>
          <p:nvPr/>
        </p:nvGrpSpPr>
        <p:grpSpPr>
          <a:xfrm>
            <a:off x="3448200" y="1637175"/>
            <a:ext cx="1749729" cy="2986025"/>
            <a:chOff x="3448200" y="1637175"/>
            <a:chExt cx="1749729" cy="2986025"/>
          </a:xfrm>
        </p:grpSpPr>
        <p:grpSp>
          <p:nvGrpSpPr>
            <p:cNvPr id="1693" name="Google Shape;1693;p82"/>
            <p:cNvGrpSpPr/>
            <p:nvPr/>
          </p:nvGrpSpPr>
          <p:grpSpPr>
            <a:xfrm>
              <a:off x="3545161" y="1925239"/>
              <a:ext cx="1652768" cy="1629371"/>
              <a:chOff x="3545182" y="1731275"/>
              <a:chExt cx="1652768" cy="2030875"/>
            </a:xfrm>
          </p:grpSpPr>
          <p:grpSp>
            <p:nvGrpSpPr>
              <p:cNvPr id="1694" name="Google Shape;1694;p82"/>
              <p:cNvGrpSpPr/>
              <p:nvPr/>
            </p:nvGrpSpPr>
            <p:grpSpPr>
              <a:xfrm>
                <a:off x="3545182" y="1875434"/>
                <a:ext cx="813170" cy="1697427"/>
                <a:chOff x="3697470" y="2919050"/>
                <a:chExt cx="561000" cy="1002437"/>
              </a:xfrm>
            </p:grpSpPr>
            <p:cxnSp>
              <p:nvCxnSpPr>
                <p:cNvPr id="1695" name="Google Shape;1695;p82"/>
                <p:cNvCxnSpPr/>
                <p:nvPr/>
              </p:nvCxnSpPr>
              <p:spPr>
                <a:xfrm flipH="1" rot="10800000">
                  <a:off x="3697470" y="2919050"/>
                  <a:ext cx="561000" cy="439800"/>
                </a:xfrm>
                <a:prstGeom prst="straightConnector1">
                  <a:avLst/>
                </a:prstGeom>
                <a:noFill/>
                <a:ln cap="flat" cmpd="sng" w="28575">
                  <a:solidFill>
                    <a:srgbClr val="000000"/>
                  </a:solidFill>
                  <a:prstDash val="solid"/>
                  <a:round/>
                  <a:headEnd len="med" w="med" type="none"/>
                  <a:tailEnd len="med" w="med" type="none"/>
                </a:ln>
              </p:spPr>
            </p:cxnSp>
            <p:cxnSp>
              <p:nvCxnSpPr>
                <p:cNvPr id="1696" name="Google Shape;1696;p82"/>
                <p:cNvCxnSpPr/>
                <p:nvPr/>
              </p:nvCxnSpPr>
              <p:spPr>
                <a:xfrm>
                  <a:off x="3697470" y="3481687"/>
                  <a:ext cx="561000" cy="439800"/>
                </a:xfrm>
                <a:prstGeom prst="straightConnector1">
                  <a:avLst/>
                </a:prstGeom>
                <a:noFill/>
                <a:ln cap="flat" cmpd="sng" w="28575">
                  <a:solidFill>
                    <a:srgbClr val="000000"/>
                  </a:solidFill>
                  <a:prstDash val="solid"/>
                  <a:round/>
                  <a:headEnd len="med" w="med" type="none"/>
                  <a:tailEnd len="med" w="med" type="none"/>
                </a:ln>
              </p:spPr>
            </p:cxnSp>
          </p:grpSp>
          <p:sp>
            <p:nvSpPr>
              <p:cNvPr id="1697" name="Google Shape;1697;p82"/>
              <p:cNvSpPr txBox="1"/>
              <p:nvPr/>
            </p:nvSpPr>
            <p:spPr>
              <a:xfrm>
                <a:off x="4450050" y="1731275"/>
                <a:ext cx="747900" cy="345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siman (even)</a:t>
                </a:r>
                <a:endParaRPr sz="1800">
                  <a:solidFill>
                    <a:schemeClr val="dk1"/>
                  </a:solidFill>
                  <a:latin typeface="Lexend"/>
                  <a:ea typeface="Lexend"/>
                  <a:cs typeface="Lexend"/>
                  <a:sym typeface="Lexend"/>
                </a:endParaRPr>
              </a:p>
            </p:txBody>
          </p:sp>
          <p:sp>
            <p:nvSpPr>
              <p:cNvPr id="1698" name="Google Shape;1698;p82"/>
              <p:cNvSpPr txBox="1"/>
              <p:nvPr/>
            </p:nvSpPr>
            <p:spPr>
              <a:xfrm>
                <a:off x="4450050" y="3416850"/>
                <a:ext cx="747900" cy="345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khayaali (odd)</a:t>
                </a:r>
                <a:endParaRPr sz="1800">
                  <a:solidFill>
                    <a:schemeClr val="dk1"/>
                  </a:solidFill>
                  <a:latin typeface="Lexend"/>
                  <a:ea typeface="Lexend"/>
                  <a:cs typeface="Lexend"/>
                  <a:sym typeface="Lexend"/>
                </a:endParaRPr>
              </a:p>
            </p:txBody>
          </p:sp>
        </p:grpSp>
        <p:sp>
          <p:nvSpPr>
            <p:cNvPr id="1699" name="Google Shape;1699;p82"/>
            <p:cNvSpPr txBox="1"/>
            <p:nvPr/>
          </p:nvSpPr>
          <p:spPr>
            <a:xfrm>
              <a:off x="4320000" y="2216450"/>
              <a:ext cx="7830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2, 4, 6</a:t>
              </a:r>
              <a:endParaRPr sz="1800">
                <a:solidFill>
                  <a:schemeClr val="dk1"/>
                </a:solidFill>
                <a:latin typeface="Lexend"/>
                <a:ea typeface="Lexend"/>
                <a:cs typeface="Lexend"/>
                <a:sym typeface="Lexend"/>
              </a:endParaRPr>
            </a:p>
          </p:txBody>
        </p:sp>
        <p:sp>
          <p:nvSpPr>
            <p:cNvPr id="1700" name="Google Shape;1700;p82"/>
            <p:cNvSpPr txBox="1"/>
            <p:nvPr/>
          </p:nvSpPr>
          <p:spPr>
            <a:xfrm>
              <a:off x="4320000" y="3550025"/>
              <a:ext cx="7830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1, 3, 5</a:t>
              </a:r>
              <a:endParaRPr sz="1800">
                <a:solidFill>
                  <a:schemeClr val="dk1"/>
                </a:solidFill>
                <a:latin typeface="Lexend"/>
                <a:ea typeface="Lexend"/>
                <a:cs typeface="Lexend"/>
                <a:sym typeface="Lexend"/>
              </a:endParaRPr>
            </a:p>
          </p:txBody>
        </p:sp>
        <p:sp>
          <p:nvSpPr>
            <p:cNvPr id="1701" name="Google Shape;1701;p82"/>
            <p:cNvSpPr/>
            <p:nvPr/>
          </p:nvSpPr>
          <p:spPr>
            <a:xfrm>
              <a:off x="3466200" y="1637175"/>
              <a:ext cx="1636800" cy="2431800"/>
            </a:xfrm>
            <a:prstGeom prst="roundRect">
              <a:avLst>
                <a:gd fmla="val 6152" name="adj"/>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02" name="Google Shape;1702;p82"/>
            <p:cNvSpPr txBox="1"/>
            <p:nvPr/>
          </p:nvSpPr>
          <p:spPr>
            <a:xfrm>
              <a:off x="3448200" y="4069100"/>
              <a:ext cx="1636800" cy="554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Dhacdo 1: siman (ama aan simanayn)</a:t>
              </a:r>
              <a:endParaRPr sz="1800">
                <a:solidFill>
                  <a:schemeClr val="dk1"/>
                </a:solidFill>
                <a:latin typeface="Lexend"/>
                <a:ea typeface="Lexend"/>
                <a:cs typeface="Lexend"/>
                <a:sym typeface="Lexend"/>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6" name="Shape 1706"/>
        <p:cNvGrpSpPr/>
        <p:nvPr/>
      </p:nvGrpSpPr>
      <p:grpSpPr>
        <a:xfrm>
          <a:off x="0" y="0"/>
          <a:ext cx="0" cy="0"/>
          <a:chOff x="0" y="0"/>
          <a:chExt cx="0" cy="0"/>
        </a:xfrm>
      </p:grpSpPr>
      <p:sp>
        <p:nvSpPr>
          <p:cNvPr id="1707" name="Google Shape;1707;p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Geedaha natiijada (outcome trees) ee laba dhacdo</a:t>
            </a:r>
            <a:endParaRPr/>
          </a:p>
        </p:txBody>
      </p:sp>
      <p:sp>
        <p:nvSpPr>
          <p:cNvPr id="1708" name="Google Shape;1708;p83"/>
          <p:cNvSpPr txBox="1"/>
          <p:nvPr/>
        </p:nvSpPr>
        <p:spPr>
          <a:xfrm>
            <a:off x="1684800" y="740825"/>
            <a:ext cx="71355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b="1" lang="en-GB" sz="1100">
                <a:solidFill>
                  <a:schemeClr val="dk1"/>
                </a:solidFill>
                <a:latin typeface="Lexend"/>
                <a:ea typeface="Lexend"/>
                <a:cs typeface="Lexend"/>
                <a:sym typeface="Lexend"/>
              </a:rPr>
              <a:t>Geedaha natiijada (outcome trees) ayaa sidoo kale faa'iido weyn u leh kala-saarista dhammaan natiijooyinka tijaabada hal-dhacdo (single-event trial) ee dhacdooyin kala duwan.</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709" name="Google Shape;1709;p83"/>
          <p:cNvSpPr txBox="1"/>
          <p:nvPr/>
        </p:nvSpPr>
        <p:spPr>
          <a:xfrm>
            <a:off x="481175" y="2031450"/>
            <a:ext cx="16368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Wareeggan (spinner) ayaa hal mar la wareejin doonaa.</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Natiijooyinka suurtagalka ah waa:</a:t>
            </a:r>
            <a:endParaRPr sz="1800">
              <a:solidFill>
                <a:schemeClr val="dk1"/>
              </a:solidFill>
              <a:latin typeface="Lexend"/>
              <a:ea typeface="Lexend"/>
              <a:cs typeface="Lexend"/>
              <a:sym typeface="Lexend"/>
            </a:endParaRPr>
          </a:p>
        </p:txBody>
      </p:sp>
      <p:grpSp>
        <p:nvGrpSpPr>
          <p:cNvPr id="1710" name="Google Shape;1710;p83"/>
          <p:cNvGrpSpPr/>
          <p:nvPr/>
        </p:nvGrpSpPr>
        <p:grpSpPr>
          <a:xfrm>
            <a:off x="233653" y="512214"/>
            <a:ext cx="1347028" cy="1347028"/>
            <a:chOff x="1090105" y="2306370"/>
            <a:chExt cx="1024200" cy="1024200"/>
          </a:xfrm>
        </p:grpSpPr>
        <p:grpSp>
          <p:nvGrpSpPr>
            <p:cNvPr id="1711" name="Google Shape;1711;p83"/>
            <p:cNvGrpSpPr/>
            <p:nvPr/>
          </p:nvGrpSpPr>
          <p:grpSpPr>
            <a:xfrm>
              <a:off x="1090105" y="2306370"/>
              <a:ext cx="1024200" cy="1024200"/>
              <a:chOff x="1090105" y="2306370"/>
              <a:chExt cx="1024200" cy="1024200"/>
            </a:xfrm>
          </p:grpSpPr>
          <p:sp>
            <p:nvSpPr>
              <p:cNvPr id="1712" name="Google Shape;1712;p83"/>
              <p:cNvSpPr/>
              <p:nvPr/>
            </p:nvSpPr>
            <p:spPr>
              <a:xfrm flipH="1">
                <a:off x="1227496" y="2443628"/>
                <a:ext cx="749400" cy="749400"/>
              </a:xfrm>
              <a:prstGeom prst="pie">
                <a:avLst>
                  <a:gd fmla="val 12606297"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13" name="Google Shape;1713;p83"/>
              <p:cNvSpPr txBox="1"/>
              <p:nvPr/>
            </p:nvSpPr>
            <p:spPr>
              <a:xfrm>
                <a:off x="1625600"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1</a:t>
                </a:r>
                <a:endParaRPr sz="1600">
                  <a:solidFill>
                    <a:srgbClr val="000000"/>
                  </a:solidFill>
                  <a:latin typeface="Lexend"/>
                  <a:ea typeface="Lexend"/>
                  <a:cs typeface="Lexend"/>
                  <a:sym typeface="Lexend"/>
                </a:endParaRPr>
              </a:p>
            </p:txBody>
          </p:sp>
          <p:sp>
            <p:nvSpPr>
              <p:cNvPr id="1714" name="Google Shape;1714;p83"/>
              <p:cNvSpPr/>
              <p:nvPr/>
            </p:nvSpPr>
            <p:spPr>
              <a:xfrm flipH="1" rot="3599772">
                <a:off x="1227589" y="2443721"/>
                <a:ext cx="749314" cy="749314"/>
              </a:xfrm>
              <a:prstGeom prst="pie">
                <a:avLst>
                  <a:gd fmla="val 12606297" name="adj1"/>
                  <a:gd fmla="val 16200000"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15" name="Google Shape;1715;p83"/>
              <p:cNvSpPr/>
              <p:nvPr/>
            </p:nvSpPr>
            <p:spPr>
              <a:xfrm flipH="1" rot="10800000">
                <a:off x="1227549" y="2443623"/>
                <a:ext cx="749400" cy="749400"/>
              </a:xfrm>
              <a:prstGeom prst="pie">
                <a:avLst>
                  <a:gd fmla="val 12606297" name="adj1"/>
                  <a:gd fmla="val 16200000" name="adj2"/>
                </a:avLst>
              </a:prstGeom>
              <a:solidFill>
                <a:schemeClr val="accen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16" name="Google Shape;1716;p83"/>
              <p:cNvSpPr/>
              <p:nvPr/>
            </p:nvSpPr>
            <p:spPr>
              <a:xfrm flipH="1" rot="7200228">
                <a:off x="1227549" y="2443709"/>
                <a:ext cx="749314" cy="749314"/>
              </a:xfrm>
              <a:prstGeom prst="pie">
                <a:avLst>
                  <a:gd fmla="val 12606297" name="adj1"/>
                  <a:gd fmla="val 16200000" name="adj2"/>
                </a:avLst>
              </a:prstGeom>
              <a:solidFill>
                <a:schemeClr val="accent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17" name="Google Shape;1717;p83"/>
              <p:cNvSpPr/>
              <p:nvPr/>
            </p:nvSpPr>
            <p:spPr>
              <a:xfrm flipH="1" rot="-3599269">
                <a:off x="1227344" y="2443608"/>
                <a:ext cx="749724" cy="749724"/>
              </a:xfrm>
              <a:prstGeom prst="pie">
                <a:avLst>
                  <a:gd fmla="val 12606297" name="adj1"/>
                  <a:gd fmla="val 16200000" name="adj2"/>
                </a:avLst>
              </a:prstGeom>
              <a:solidFill>
                <a:schemeClr val="accen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18" name="Google Shape;1718;p83"/>
              <p:cNvSpPr/>
              <p:nvPr/>
            </p:nvSpPr>
            <p:spPr>
              <a:xfrm flipH="1" rot="-7198348">
                <a:off x="1227546" y="2443681"/>
                <a:ext cx="749424" cy="749424"/>
              </a:xfrm>
              <a:prstGeom prst="pie">
                <a:avLst>
                  <a:gd fmla="val 12606297" name="adj1"/>
                  <a:gd fmla="val 16200000" name="adj2"/>
                </a:avLst>
              </a:prstGeom>
              <a:solidFill>
                <a:schemeClr val="accent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19" name="Google Shape;1719;p83"/>
              <p:cNvSpPr txBox="1"/>
              <p:nvPr/>
            </p:nvSpPr>
            <p:spPr>
              <a:xfrm>
                <a:off x="1755875"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2</a:t>
                </a:r>
                <a:endParaRPr sz="1600">
                  <a:solidFill>
                    <a:schemeClr val="lt1"/>
                  </a:solidFill>
                  <a:latin typeface="Lexend"/>
                  <a:ea typeface="Lexend"/>
                  <a:cs typeface="Lexend"/>
                  <a:sym typeface="Lexend"/>
                </a:endParaRPr>
              </a:p>
            </p:txBody>
          </p:sp>
          <p:sp>
            <p:nvSpPr>
              <p:cNvPr id="1720" name="Google Shape;1720;p83"/>
              <p:cNvSpPr txBox="1"/>
              <p:nvPr/>
            </p:nvSpPr>
            <p:spPr>
              <a:xfrm>
                <a:off x="1625600"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3</a:t>
                </a:r>
                <a:endParaRPr sz="1600">
                  <a:solidFill>
                    <a:schemeClr val="lt1"/>
                  </a:solidFill>
                  <a:latin typeface="Lexend"/>
                  <a:ea typeface="Lexend"/>
                  <a:cs typeface="Lexend"/>
                  <a:sym typeface="Lexend"/>
                </a:endParaRPr>
              </a:p>
            </p:txBody>
          </p:sp>
          <p:sp>
            <p:nvSpPr>
              <p:cNvPr id="1721" name="Google Shape;1721;p83"/>
              <p:cNvSpPr txBox="1"/>
              <p:nvPr/>
            </p:nvSpPr>
            <p:spPr>
              <a:xfrm flipH="1">
                <a:off x="1399436"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6</a:t>
                </a:r>
                <a:endParaRPr sz="1600">
                  <a:solidFill>
                    <a:srgbClr val="000000"/>
                  </a:solidFill>
                  <a:latin typeface="Lexend"/>
                  <a:ea typeface="Lexend"/>
                  <a:cs typeface="Lexend"/>
                  <a:sym typeface="Lexend"/>
                </a:endParaRPr>
              </a:p>
            </p:txBody>
          </p:sp>
          <p:sp>
            <p:nvSpPr>
              <p:cNvPr id="1722" name="Google Shape;1722;p83"/>
              <p:cNvSpPr txBox="1"/>
              <p:nvPr/>
            </p:nvSpPr>
            <p:spPr>
              <a:xfrm flipH="1">
                <a:off x="1269161"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5</a:t>
                </a:r>
                <a:endParaRPr sz="1600">
                  <a:solidFill>
                    <a:schemeClr val="lt1"/>
                  </a:solidFill>
                  <a:latin typeface="Lexend"/>
                  <a:ea typeface="Lexend"/>
                  <a:cs typeface="Lexend"/>
                  <a:sym typeface="Lexend"/>
                </a:endParaRPr>
              </a:p>
            </p:txBody>
          </p:sp>
          <p:sp>
            <p:nvSpPr>
              <p:cNvPr id="1723" name="Google Shape;1723;p83"/>
              <p:cNvSpPr txBox="1"/>
              <p:nvPr/>
            </p:nvSpPr>
            <p:spPr>
              <a:xfrm flipH="1">
                <a:off x="1399436"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4</a:t>
                </a:r>
                <a:endParaRPr sz="1600">
                  <a:solidFill>
                    <a:schemeClr val="lt1"/>
                  </a:solidFill>
                  <a:latin typeface="Lexend"/>
                  <a:ea typeface="Lexend"/>
                  <a:cs typeface="Lexend"/>
                  <a:sym typeface="Lexend"/>
                </a:endParaRPr>
              </a:p>
            </p:txBody>
          </p:sp>
        </p:grpSp>
        <p:grpSp>
          <p:nvGrpSpPr>
            <p:cNvPr id="1724" name="Google Shape;1724;p83"/>
            <p:cNvGrpSpPr/>
            <p:nvPr/>
          </p:nvGrpSpPr>
          <p:grpSpPr>
            <a:xfrm>
              <a:off x="1581202" y="2466989"/>
              <a:ext cx="42000" cy="367258"/>
              <a:chOff x="1012152" y="1933239"/>
              <a:chExt cx="42000" cy="367258"/>
            </a:xfrm>
          </p:grpSpPr>
          <p:cxnSp>
            <p:nvCxnSpPr>
              <p:cNvPr id="1725" name="Google Shape;1725;p83"/>
              <p:cNvCxnSpPr/>
              <p:nvPr/>
            </p:nvCxnSpPr>
            <p:spPr>
              <a:xfrm rot="10800000">
                <a:off x="1033198" y="1933239"/>
                <a:ext cx="0" cy="344100"/>
              </a:xfrm>
              <a:prstGeom prst="straightConnector1">
                <a:avLst/>
              </a:prstGeom>
              <a:noFill/>
              <a:ln cap="flat" cmpd="sng" w="38100">
                <a:solidFill>
                  <a:srgbClr val="000000"/>
                </a:solidFill>
                <a:prstDash val="solid"/>
                <a:round/>
                <a:headEnd len="med" w="med" type="none"/>
                <a:tailEnd len="med" w="med" type="triangle"/>
              </a:ln>
            </p:spPr>
          </p:cxnSp>
          <p:sp>
            <p:nvSpPr>
              <p:cNvPr id="1726" name="Google Shape;1726;p83"/>
              <p:cNvSpPr/>
              <p:nvPr/>
            </p:nvSpPr>
            <p:spPr>
              <a:xfrm>
                <a:off x="1012152" y="2262698"/>
                <a:ext cx="42000" cy="37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nvGrpSpPr>
          <p:cNvPr id="1727" name="Google Shape;1727;p83"/>
          <p:cNvGrpSpPr/>
          <p:nvPr/>
        </p:nvGrpSpPr>
        <p:grpSpPr>
          <a:xfrm>
            <a:off x="2322850" y="2170050"/>
            <a:ext cx="894350" cy="1108200"/>
            <a:chOff x="735500" y="3350575"/>
            <a:chExt cx="894350" cy="1108200"/>
          </a:xfrm>
        </p:grpSpPr>
        <p:sp>
          <p:nvSpPr>
            <p:cNvPr id="1728" name="Google Shape;1728;p83"/>
            <p:cNvSpPr txBox="1"/>
            <p:nvPr/>
          </p:nvSpPr>
          <p:spPr>
            <a:xfrm>
              <a:off x="735500" y="3350575"/>
              <a:ext cx="385500" cy="11082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729" name="Google Shape;1729;p83"/>
            <p:cNvSpPr txBox="1"/>
            <p:nvPr/>
          </p:nvSpPr>
          <p:spPr>
            <a:xfrm>
              <a:off x="1244350" y="3350575"/>
              <a:ext cx="385500" cy="11082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6</a:t>
              </a:r>
              <a:endParaRPr sz="1800">
                <a:solidFill>
                  <a:schemeClr val="dk1"/>
                </a:solidFill>
                <a:latin typeface="Lexend"/>
                <a:ea typeface="Lexend"/>
                <a:cs typeface="Lexend"/>
                <a:sym typeface="Lexend"/>
              </a:endParaRPr>
            </a:p>
          </p:txBody>
        </p:sp>
      </p:grpSp>
      <p:grpSp>
        <p:nvGrpSpPr>
          <p:cNvPr id="1730" name="Google Shape;1730;p83"/>
          <p:cNvGrpSpPr/>
          <p:nvPr/>
        </p:nvGrpSpPr>
        <p:grpSpPr>
          <a:xfrm>
            <a:off x="3545161" y="1925239"/>
            <a:ext cx="1652768" cy="1629371"/>
            <a:chOff x="3545182" y="1731275"/>
            <a:chExt cx="1652768" cy="2030875"/>
          </a:xfrm>
        </p:grpSpPr>
        <p:grpSp>
          <p:nvGrpSpPr>
            <p:cNvPr id="1731" name="Google Shape;1731;p83"/>
            <p:cNvGrpSpPr/>
            <p:nvPr/>
          </p:nvGrpSpPr>
          <p:grpSpPr>
            <a:xfrm>
              <a:off x="3545182" y="1875434"/>
              <a:ext cx="813170" cy="1697427"/>
              <a:chOff x="3697470" y="2919050"/>
              <a:chExt cx="561000" cy="1002437"/>
            </a:xfrm>
          </p:grpSpPr>
          <p:cxnSp>
            <p:nvCxnSpPr>
              <p:cNvPr id="1732" name="Google Shape;1732;p83"/>
              <p:cNvCxnSpPr/>
              <p:nvPr/>
            </p:nvCxnSpPr>
            <p:spPr>
              <a:xfrm flipH="1" rot="10800000">
                <a:off x="3697470" y="2919050"/>
                <a:ext cx="561000" cy="439800"/>
              </a:xfrm>
              <a:prstGeom prst="straightConnector1">
                <a:avLst/>
              </a:prstGeom>
              <a:noFill/>
              <a:ln cap="flat" cmpd="sng" w="28575">
                <a:solidFill>
                  <a:srgbClr val="000000"/>
                </a:solidFill>
                <a:prstDash val="solid"/>
                <a:round/>
                <a:headEnd len="med" w="med" type="none"/>
                <a:tailEnd len="med" w="med" type="none"/>
              </a:ln>
            </p:spPr>
          </p:cxnSp>
          <p:cxnSp>
            <p:nvCxnSpPr>
              <p:cNvPr id="1733" name="Google Shape;1733;p83"/>
              <p:cNvCxnSpPr/>
              <p:nvPr/>
            </p:nvCxnSpPr>
            <p:spPr>
              <a:xfrm>
                <a:off x="3697470" y="3481687"/>
                <a:ext cx="561000" cy="439800"/>
              </a:xfrm>
              <a:prstGeom prst="straightConnector1">
                <a:avLst/>
              </a:prstGeom>
              <a:noFill/>
              <a:ln cap="flat" cmpd="sng" w="28575">
                <a:solidFill>
                  <a:srgbClr val="000000"/>
                </a:solidFill>
                <a:prstDash val="solid"/>
                <a:round/>
                <a:headEnd len="med" w="med" type="none"/>
                <a:tailEnd len="med" w="med" type="none"/>
              </a:ln>
            </p:spPr>
          </p:cxnSp>
        </p:grpSp>
        <p:sp>
          <p:nvSpPr>
            <p:cNvPr id="1734" name="Google Shape;1734;p83"/>
            <p:cNvSpPr txBox="1"/>
            <p:nvPr/>
          </p:nvSpPr>
          <p:spPr>
            <a:xfrm>
              <a:off x="4450050" y="1731275"/>
              <a:ext cx="747900" cy="345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xataa (even)</a:t>
              </a:r>
              <a:endParaRPr sz="1800">
                <a:solidFill>
                  <a:schemeClr val="dk1"/>
                </a:solidFill>
                <a:latin typeface="Lexend"/>
                <a:ea typeface="Lexend"/>
                <a:cs typeface="Lexend"/>
                <a:sym typeface="Lexend"/>
              </a:endParaRPr>
            </a:p>
          </p:txBody>
        </p:sp>
        <p:sp>
          <p:nvSpPr>
            <p:cNvPr id="1735" name="Google Shape;1735;p83"/>
            <p:cNvSpPr txBox="1"/>
            <p:nvPr/>
          </p:nvSpPr>
          <p:spPr>
            <a:xfrm>
              <a:off x="4450050" y="3416850"/>
              <a:ext cx="747900" cy="345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kisi (odd)</a:t>
              </a:r>
              <a:endParaRPr sz="1800">
                <a:solidFill>
                  <a:schemeClr val="dk1"/>
                </a:solidFill>
                <a:latin typeface="Lexend"/>
                <a:ea typeface="Lexend"/>
                <a:cs typeface="Lexend"/>
                <a:sym typeface="Lexend"/>
              </a:endParaRPr>
            </a:p>
          </p:txBody>
        </p:sp>
      </p:grpSp>
      <p:sp>
        <p:nvSpPr>
          <p:cNvPr id="1736" name="Google Shape;1736;p83"/>
          <p:cNvSpPr txBox="1"/>
          <p:nvPr/>
        </p:nvSpPr>
        <p:spPr>
          <a:xfrm>
            <a:off x="4320000" y="2216450"/>
            <a:ext cx="7830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2, 4, 6</a:t>
            </a:r>
            <a:endParaRPr sz="1800">
              <a:solidFill>
                <a:schemeClr val="dk1"/>
              </a:solidFill>
              <a:latin typeface="Lexend"/>
              <a:ea typeface="Lexend"/>
              <a:cs typeface="Lexend"/>
              <a:sym typeface="Lexend"/>
            </a:endParaRPr>
          </a:p>
        </p:txBody>
      </p:sp>
      <p:sp>
        <p:nvSpPr>
          <p:cNvPr id="1737" name="Google Shape;1737;p83"/>
          <p:cNvSpPr txBox="1"/>
          <p:nvPr/>
        </p:nvSpPr>
        <p:spPr>
          <a:xfrm>
            <a:off x="4320000" y="3550025"/>
            <a:ext cx="7830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1, 3, 5</a:t>
            </a:r>
            <a:endParaRPr sz="1800">
              <a:solidFill>
                <a:schemeClr val="dk1"/>
              </a:solidFill>
              <a:latin typeface="Lexend"/>
              <a:ea typeface="Lexend"/>
              <a:cs typeface="Lexend"/>
              <a:sym typeface="Lexend"/>
            </a:endParaRPr>
          </a:p>
        </p:txBody>
      </p:sp>
      <p:sp>
        <p:nvSpPr>
          <p:cNvPr id="1738" name="Google Shape;1738;p83"/>
          <p:cNvSpPr/>
          <p:nvPr/>
        </p:nvSpPr>
        <p:spPr>
          <a:xfrm>
            <a:off x="2322850" y="1581550"/>
            <a:ext cx="5942400" cy="3128700"/>
          </a:xfrm>
          <a:prstGeom prst="rect">
            <a:avLst/>
          </a:prstGeom>
          <a:solidFill>
            <a:srgbClr val="FFFFFF">
              <a:alpha val="85000"/>
            </a:srgbClr>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739" name="Google Shape;1739;p83"/>
          <p:cNvGrpSpPr/>
          <p:nvPr/>
        </p:nvGrpSpPr>
        <p:grpSpPr>
          <a:xfrm>
            <a:off x="5058425" y="1637175"/>
            <a:ext cx="3082200" cy="3006750"/>
            <a:chOff x="5058425" y="1637175"/>
            <a:chExt cx="3082200" cy="3006750"/>
          </a:xfrm>
        </p:grpSpPr>
        <p:sp>
          <p:nvSpPr>
            <p:cNvPr id="1740" name="Google Shape;1740;p83"/>
            <p:cNvSpPr txBox="1"/>
            <p:nvPr/>
          </p:nvSpPr>
          <p:spPr>
            <a:xfrm>
              <a:off x="5058425" y="4300725"/>
              <a:ext cx="3082200" cy="343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Dhacdada 2: qaybiyaha 6 (ama ma aha)</a:t>
              </a:r>
              <a:endParaRPr sz="1800">
                <a:solidFill>
                  <a:schemeClr val="dk1"/>
                </a:solidFill>
                <a:latin typeface="Lexend"/>
                <a:ea typeface="Lexend"/>
                <a:cs typeface="Lexend"/>
                <a:sym typeface="Lexend"/>
              </a:endParaRPr>
            </a:p>
          </p:txBody>
        </p:sp>
        <p:grpSp>
          <p:nvGrpSpPr>
            <p:cNvPr id="1741" name="Google Shape;1741;p83"/>
            <p:cNvGrpSpPr/>
            <p:nvPr/>
          </p:nvGrpSpPr>
          <p:grpSpPr>
            <a:xfrm>
              <a:off x="5255738" y="1754250"/>
              <a:ext cx="2745288" cy="956100"/>
              <a:chOff x="5255738" y="1754250"/>
              <a:chExt cx="2745288" cy="956100"/>
            </a:xfrm>
          </p:grpSpPr>
          <p:grpSp>
            <p:nvGrpSpPr>
              <p:cNvPr id="1742" name="Google Shape;1742;p83"/>
              <p:cNvGrpSpPr/>
              <p:nvPr/>
            </p:nvGrpSpPr>
            <p:grpSpPr>
              <a:xfrm>
                <a:off x="5255738" y="1889699"/>
                <a:ext cx="833758" cy="688762"/>
                <a:chOff x="9421282" y="2694282"/>
                <a:chExt cx="561000" cy="459481"/>
              </a:xfrm>
            </p:grpSpPr>
            <p:cxnSp>
              <p:nvCxnSpPr>
                <p:cNvPr id="1743" name="Google Shape;1743;p83"/>
                <p:cNvCxnSpPr/>
                <p:nvPr/>
              </p:nvCxnSpPr>
              <p:spPr>
                <a:xfrm flipH="1" rot="10800000">
                  <a:off x="9421282" y="2694282"/>
                  <a:ext cx="561000" cy="201600"/>
                </a:xfrm>
                <a:prstGeom prst="straightConnector1">
                  <a:avLst/>
                </a:prstGeom>
                <a:noFill/>
                <a:ln cap="flat" cmpd="sng" w="28575">
                  <a:solidFill>
                    <a:srgbClr val="000000"/>
                  </a:solidFill>
                  <a:prstDash val="solid"/>
                  <a:round/>
                  <a:headEnd len="med" w="med" type="none"/>
                  <a:tailEnd len="med" w="med" type="none"/>
                </a:ln>
              </p:spPr>
            </p:cxnSp>
            <p:cxnSp>
              <p:nvCxnSpPr>
                <p:cNvPr id="1744" name="Google Shape;1744;p83"/>
                <p:cNvCxnSpPr/>
                <p:nvPr/>
              </p:nvCxnSpPr>
              <p:spPr>
                <a:xfrm>
                  <a:off x="9421282" y="2952162"/>
                  <a:ext cx="561000" cy="201600"/>
                </a:xfrm>
                <a:prstGeom prst="straightConnector1">
                  <a:avLst/>
                </a:prstGeom>
                <a:noFill/>
                <a:ln cap="flat" cmpd="sng" w="28575">
                  <a:solidFill>
                    <a:srgbClr val="000000"/>
                  </a:solidFill>
                  <a:prstDash val="solid"/>
                  <a:round/>
                  <a:headEnd len="med" w="med" type="none"/>
                  <a:tailEnd len="med" w="med" type="none"/>
                </a:ln>
              </p:spPr>
            </p:cxnSp>
          </p:grpSp>
          <p:sp>
            <p:nvSpPr>
              <p:cNvPr id="1745" name="Google Shape;1745;p83"/>
              <p:cNvSpPr txBox="1"/>
              <p:nvPr/>
            </p:nvSpPr>
            <p:spPr>
              <a:xfrm>
                <a:off x="6147022" y="1754250"/>
                <a:ext cx="1347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qaybiyeyaasha 6 (factors of 6)</a:t>
                </a:r>
                <a:endParaRPr sz="1800">
                  <a:solidFill>
                    <a:schemeClr val="dk1"/>
                  </a:solidFill>
                  <a:latin typeface="Lexend"/>
                  <a:ea typeface="Lexend"/>
                  <a:cs typeface="Lexend"/>
                  <a:sym typeface="Lexend"/>
                </a:endParaRPr>
              </a:p>
            </p:txBody>
          </p:sp>
          <p:sp>
            <p:nvSpPr>
              <p:cNvPr id="1746" name="Google Shape;1746;p83"/>
              <p:cNvSpPr txBox="1"/>
              <p:nvPr/>
            </p:nvSpPr>
            <p:spPr>
              <a:xfrm>
                <a:off x="6147026" y="2433150"/>
                <a:ext cx="1854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aan ahayn qaybiyeyaasha 6</a:t>
                </a:r>
                <a:endParaRPr sz="1800">
                  <a:solidFill>
                    <a:schemeClr val="dk1"/>
                  </a:solidFill>
                  <a:latin typeface="Lexend"/>
                  <a:ea typeface="Lexend"/>
                  <a:cs typeface="Lexend"/>
                  <a:sym typeface="Lexend"/>
                </a:endParaRPr>
              </a:p>
            </p:txBody>
          </p:sp>
        </p:grpSp>
        <p:sp>
          <p:nvSpPr>
            <p:cNvPr id="1747" name="Google Shape;1747;p83"/>
            <p:cNvSpPr txBox="1"/>
            <p:nvPr/>
          </p:nvSpPr>
          <p:spPr>
            <a:xfrm>
              <a:off x="6485400" y="2710350"/>
              <a:ext cx="6156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p:txBody>
        </p:sp>
        <p:grpSp>
          <p:nvGrpSpPr>
            <p:cNvPr id="1748" name="Google Shape;1748;p83"/>
            <p:cNvGrpSpPr/>
            <p:nvPr/>
          </p:nvGrpSpPr>
          <p:grpSpPr>
            <a:xfrm>
              <a:off x="5255738" y="3112988"/>
              <a:ext cx="2745288" cy="956100"/>
              <a:chOff x="5255738" y="1754250"/>
              <a:chExt cx="2745288" cy="956100"/>
            </a:xfrm>
          </p:grpSpPr>
          <p:grpSp>
            <p:nvGrpSpPr>
              <p:cNvPr id="1749" name="Google Shape;1749;p83"/>
              <p:cNvGrpSpPr/>
              <p:nvPr/>
            </p:nvGrpSpPr>
            <p:grpSpPr>
              <a:xfrm>
                <a:off x="5255738" y="1889699"/>
                <a:ext cx="833758" cy="688762"/>
                <a:chOff x="9421282" y="2694282"/>
                <a:chExt cx="561000" cy="459481"/>
              </a:xfrm>
            </p:grpSpPr>
            <p:cxnSp>
              <p:nvCxnSpPr>
                <p:cNvPr id="1750" name="Google Shape;1750;p83"/>
                <p:cNvCxnSpPr/>
                <p:nvPr/>
              </p:nvCxnSpPr>
              <p:spPr>
                <a:xfrm flipH="1" rot="10800000">
                  <a:off x="9421282" y="2694282"/>
                  <a:ext cx="561000" cy="201600"/>
                </a:xfrm>
                <a:prstGeom prst="straightConnector1">
                  <a:avLst/>
                </a:prstGeom>
                <a:noFill/>
                <a:ln cap="flat" cmpd="sng" w="28575">
                  <a:solidFill>
                    <a:srgbClr val="000000"/>
                  </a:solidFill>
                  <a:prstDash val="solid"/>
                  <a:round/>
                  <a:headEnd len="med" w="med" type="none"/>
                  <a:tailEnd len="med" w="med" type="none"/>
                </a:ln>
              </p:spPr>
            </p:cxnSp>
            <p:cxnSp>
              <p:nvCxnSpPr>
                <p:cNvPr id="1751" name="Google Shape;1751;p83"/>
                <p:cNvCxnSpPr/>
                <p:nvPr/>
              </p:nvCxnSpPr>
              <p:spPr>
                <a:xfrm>
                  <a:off x="9421282" y="2952162"/>
                  <a:ext cx="561000" cy="201600"/>
                </a:xfrm>
                <a:prstGeom prst="straightConnector1">
                  <a:avLst/>
                </a:prstGeom>
                <a:noFill/>
                <a:ln cap="flat" cmpd="sng" w="28575">
                  <a:solidFill>
                    <a:srgbClr val="000000"/>
                  </a:solidFill>
                  <a:prstDash val="solid"/>
                  <a:round/>
                  <a:headEnd len="med" w="med" type="none"/>
                  <a:tailEnd len="med" w="med" type="none"/>
                </a:ln>
              </p:spPr>
            </p:cxnSp>
          </p:grpSp>
          <p:sp>
            <p:nvSpPr>
              <p:cNvPr id="1752" name="Google Shape;1752;p83"/>
              <p:cNvSpPr txBox="1"/>
              <p:nvPr/>
            </p:nvSpPr>
            <p:spPr>
              <a:xfrm>
                <a:off x="6147022" y="1754250"/>
                <a:ext cx="1347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qaybiyeyaasha 6 (factors of 6)</a:t>
                </a:r>
                <a:endParaRPr sz="1800">
                  <a:solidFill>
                    <a:schemeClr val="dk1"/>
                  </a:solidFill>
                  <a:latin typeface="Lexend"/>
                  <a:ea typeface="Lexend"/>
                  <a:cs typeface="Lexend"/>
                  <a:sym typeface="Lexend"/>
                </a:endParaRPr>
              </a:p>
            </p:txBody>
          </p:sp>
          <p:sp>
            <p:nvSpPr>
              <p:cNvPr id="1753" name="Google Shape;1753;p83"/>
              <p:cNvSpPr txBox="1"/>
              <p:nvPr/>
            </p:nvSpPr>
            <p:spPr>
              <a:xfrm>
                <a:off x="6147026" y="2433150"/>
                <a:ext cx="1854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aan ahayn qaybiyeyaasha 6</a:t>
                </a:r>
                <a:endParaRPr sz="1800">
                  <a:solidFill>
                    <a:schemeClr val="dk1"/>
                  </a:solidFill>
                  <a:latin typeface="Lexend"/>
                  <a:ea typeface="Lexend"/>
                  <a:cs typeface="Lexend"/>
                  <a:sym typeface="Lexend"/>
                </a:endParaRPr>
              </a:p>
            </p:txBody>
          </p:sp>
        </p:grpSp>
        <p:sp>
          <p:nvSpPr>
            <p:cNvPr id="1754" name="Google Shape;1754;p83"/>
            <p:cNvSpPr txBox="1"/>
            <p:nvPr/>
          </p:nvSpPr>
          <p:spPr>
            <a:xfrm>
              <a:off x="6485400" y="3397569"/>
              <a:ext cx="6156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1, 3</a:t>
              </a:r>
              <a:endParaRPr sz="1800">
                <a:solidFill>
                  <a:schemeClr val="dk1"/>
                </a:solidFill>
                <a:latin typeface="Lexend"/>
                <a:ea typeface="Lexend"/>
                <a:cs typeface="Lexend"/>
                <a:sym typeface="Lexend"/>
              </a:endParaRPr>
            </a:p>
          </p:txBody>
        </p:sp>
        <p:sp>
          <p:nvSpPr>
            <p:cNvPr id="1755" name="Google Shape;1755;p83"/>
            <p:cNvSpPr txBox="1"/>
            <p:nvPr/>
          </p:nvSpPr>
          <p:spPr>
            <a:xfrm>
              <a:off x="6485400" y="4023525"/>
              <a:ext cx="6156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756" name="Google Shape;1756;p83"/>
            <p:cNvSpPr txBox="1"/>
            <p:nvPr/>
          </p:nvSpPr>
          <p:spPr>
            <a:xfrm>
              <a:off x="6485400" y="2031450"/>
              <a:ext cx="6156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2, 6</a:t>
              </a:r>
              <a:endParaRPr sz="1800">
                <a:solidFill>
                  <a:schemeClr val="dk1"/>
                </a:solidFill>
                <a:latin typeface="Lexend"/>
                <a:ea typeface="Lexend"/>
                <a:cs typeface="Lexend"/>
                <a:sym typeface="Lexend"/>
              </a:endParaRPr>
            </a:p>
          </p:txBody>
        </p:sp>
        <p:sp>
          <p:nvSpPr>
            <p:cNvPr id="1757" name="Google Shape;1757;p83"/>
            <p:cNvSpPr/>
            <p:nvPr/>
          </p:nvSpPr>
          <p:spPr>
            <a:xfrm>
              <a:off x="5197925" y="1637175"/>
              <a:ext cx="2803200" cy="2663700"/>
            </a:xfrm>
            <a:prstGeom prst="roundRect">
              <a:avLst>
                <a:gd fmla="val 6152" name="adj"/>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1" name="Shape 1761"/>
        <p:cNvGrpSpPr/>
        <p:nvPr/>
      </p:nvGrpSpPr>
      <p:grpSpPr>
        <a:xfrm>
          <a:off x="0" y="0"/>
          <a:ext cx="0" cy="0"/>
          <a:chOff x="0" y="0"/>
          <a:chExt cx="0" cy="0"/>
        </a:xfrm>
      </p:grpSpPr>
      <p:grpSp>
        <p:nvGrpSpPr>
          <p:cNvPr id="1762" name="Google Shape;1762;p84"/>
          <p:cNvGrpSpPr/>
          <p:nvPr/>
        </p:nvGrpSpPr>
        <p:grpSpPr>
          <a:xfrm>
            <a:off x="3545161" y="1925239"/>
            <a:ext cx="1652768" cy="1629371"/>
            <a:chOff x="3545182" y="1731275"/>
            <a:chExt cx="1652768" cy="2030875"/>
          </a:xfrm>
        </p:grpSpPr>
        <p:grpSp>
          <p:nvGrpSpPr>
            <p:cNvPr id="1763" name="Google Shape;1763;p84"/>
            <p:cNvGrpSpPr/>
            <p:nvPr/>
          </p:nvGrpSpPr>
          <p:grpSpPr>
            <a:xfrm>
              <a:off x="3545182" y="1875434"/>
              <a:ext cx="813170" cy="1697427"/>
              <a:chOff x="3697470" y="2919050"/>
              <a:chExt cx="561000" cy="1002437"/>
            </a:xfrm>
          </p:grpSpPr>
          <p:cxnSp>
            <p:nvCxnSpPr>
              <p:cNvPr id="1764" name="Google Shape;1764;p84"/>
              <p:cNvCxnSpPr/>
              <p:nvPr/>
            </p:nvCxnSpPr>
            <p:spPr>
              <a:xfrm flipH="1" rot="10800000">
                <a:off x="3697470" y="2919050"/>
                <a:ext cx="561000" cy="439800"/>
              </a:xfrm>
              <a:prstGeom prst="straightConnector1">
                <a:avLst/>
              </a:prstGeom>
              <a:noFill/>
              <a:ln cap="flat" cmpd="sng" w="28575">
                <a:solidFill>
                  <a:srgbClr val="000000"/>
                </a:solidFill>
                <a:prstDash val="solid"/>
                <a:round/>
                <a:headEnd len="med" w="med" type="none"/>
                <a:tailEnd len="med" w="med" type="none"/>
              </a:ln>
            </p:spPr>
          </p:cxnSp>
          <p:cxnSp>
            <p:nvCxnSpPr>
              <p:cNvPr id="1765" name="Google Shape;1765;p84"/>
              <p:cNvCxnSpPr/>
              <p:nvPr/>
            </p:nvCxnSpPr>
            <p:spPr>
              <a:xfrm>
                <a:off x="3697470" y="3481687"/>
                <a:ext cx="561000" cy="439800"/>
              </a:xfrm>
              <a:prstGeom prst="straightConnector1">
                <a:avLst/>
              </a:prstGeom>
              <a:noFill/>
              <a:ln cap="flat" cmpd="sng" w="28575">
                <a:solidFill>
                  <a:srgbClr val="000000"/>
                </a:solidFill>
                <a:prstDash val="solid"/>
                <a:round/>
                <a:headEnd len="med" w="med" type="none"/>
                <a:tailEnd len="med" w="med" type="none"/>
              </a:ln>
            </p:spPr>
          </p:cxnSp>
        </p:grpSp>
        <p:sp>
          <p:nvSpPr>
            <p:cNvPr id="1766" name="Google Shape;1766;p84"/>
            <p:cNvSpPr txBox="1"/>
            <p:nvPr/>
          </p:nvSpPr>
          <p:spPr>
            <a:xfrm>
              <a:off x="4450050" y="1731275"/>
              <a:ext cx="747900" cy="345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xataa (even)</a:t>
              </a:r>
              <a:endParaRPr sz="1800">
                <a:solidFill>
                  <a:schemeClr val="dk1"/>
                </a:solidFill>
                <a:latin typeface="Lexend"/>
                <a:ea typeface="Lexend"/>
                <a:cs typeface="Lexend"/>
                <a:sym typeface="Lexend"/>
              </a:endParaRPr>
            </a:p>
          </p:txBody>
        </p:sp>
        <p:sp>
          <p:nvSpPr>
            <p:cNvPr id="1767" name="Google Shape;1767;p84"/>
            <p:cNvSpPr txBox="1"/>
            <p:nvPr/>
          </p:nvSpPr>
          <p:spPr>
            <a:xfrm>
              <a:off x="4450050" y="3416850"/>
              <a:ext cx="747900" cy="345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kisi (odd)</a:t>
              </a:r>
              <a:endParaRPr sz="1800">
                <a:solidFill>
                  <a:schemeClr val="dk1"/>
                </a:solidFill>
                <a:latin typeface="Lexend"/>
                <a:ea typeface="Lexend"/>
                <a:cs typeface="Lexend"/>
                <a:sym typeface="Lexend"/>
              </a:endParaRPr>
            </a:p>
          </p:txBody>
        </p:sp>
      </p:grpSp>
      <p:sp>
        <p:nvSpPr>
          <p:cNvPr id="1768" name="Google Shape;1768;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Geedaha natiijada (outcome trees) ee laba dhacdood</a:t>
            </a:r>
            <a:endParaRPr/>
          </a:p>
        </p:txBody>
      </p:sp>
      <p:sp>
        <p:nvSpPr>
          <p:cNvPr id="1769" name="Google Shape;1769;p84"/>
          <p:cNvSpPr txBox="1"/>
          <p:nvPr/>
        </p:nvSpPr>
        <p:spPr>
          <a:xfrm>
            <a:off x="1684800" y="740825"/>
            <a:ext cx="71355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b="1" lang="en-GB" sz="1100">
                <a:solidFill>
                  <a:schemeClr val="dk1"/>
                </a:solidFill>
                <a:latin typeface="Lexend"/>
                <a:ea typeface="Lexend"/>
                <a:cs typeface="Lexend"/>
                <a:sym typeface="Lexend"/>
              </a:rPr>
              <a:t>Geedaha natiijada (outcome trees) ayaa sidoo kale faa'iido weyn u leh kala-saarista dhammaan natiijooyinka tijaabada hal-dhacdo (single-event trial) ee dhacdooyin kala duwan.</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770" name="Google Shape;1770;p84"/>
          <p:cNvSpPr txBox="1"/>
          <p:nvPr/>
        </p:nvSpPr>
        <p:spPr>
          <a:xfrm>
            <a:off x="481175" y="2031450"/>
            <a:ext cx="16368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Wareeggan (spinner) ayaa hal mar la wareejin doonaa.</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Natiijooyinka suurtagalka ah waa:</a:t>
            </a:r>
            <a:endParaRPr sz="1800">
              <a:solidFill>
                <a:schemeClr val="dk1"/>
              </a:solidFill>
              <a:latin typeface="Lexend"/>
              <a:ea typeface="Lexend"/>
              <a:cs typeface="Lexend"/>
              <a:sym typeface="Lexend"/>
            </a:endParaRPr>
          </a:p>
        </p:txBody>
      </p:sp>
      <p:grpSp>
        <p:nvGrpSpPr>
          <p:cNvPr id="1771" name="Google Shape;1771;p84"/>
          <p:cNvGrpSpPr/>
          <p:nvPr/>
        </p:nvGrpSpPr>
        <p:grpSpPr>
          <a:xfrm>
            <a:off x="233653" y="512214"/>
            <a:ext cx="1347028" cy="1347028"/>
            <a:chOff x="1090105" y="2306370"/>
            <a:chExt cx="1024200" cy="1024200"/>
          </a:xfrm>
        </p:grpSpPr>
        <p:grpSp>
          <p:nvGrpSpPr>
            <p:cNvPr id="1772" name="Google Shape;1772;p84"/>
            <p:cNvGrpSpPr/>
            <p:nvPr/>
          </p:nvGrpSpPr>
          <p:grpSpPr>
            <a:xfrm>
              <a:off x="1090105" y="2306370"/>
              <a:ext cx="1024200" cy="1024200"/>
              <a:chOff x="1090105" y="2306370"/>
              <a:chExt cx="1024200" cy="1024200"/>
            </a:xfrm>
          </p:grpSpPr>
          <p:sp>
            <p:nvSpPr>
              <p:cNvPr id="1773" name="Google Shape;1773;p84"/>
              <p:cNvSpPr/>
              <p:nvPr/>
            </p:nvSpPr>
            <p:spPr>
              <a:xfrm flipH="1">
                <a:off x="1227496" y="2443628"/>
                <a:ext cx="749400" cy="749400"/>
              </a:xfrm>
              <a:prstGeom prst="pie">
                <a:avLst>
                  <a:gd fmla="val 12606297"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74" name="Google Shape;1774;p84"/>
              <p:cNvSpPr txBox="1"/>
              <p:nvPr/>
            </p:nvSpPr>
            <p:spPr>
              <a:xfrm>
                <a:off x="1625600"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1</a:t>
                </a:r>
                <a:endParaRPr sz="1600">
                  <a:solidFill>
                    <a:srgbClr val="000000"/>
                  </a:solidFill>
                  <a:latin typeface="Lexend"/>
                  <a:ea typeface="Lexend"/>
                  <a:cs typeface="Lexend"/>
                  <a:sym typeface="Lexend"/>
                </a:endParaRPr>
              </a:p>
            </p:txBody>
          </p:sp>
          <p:sp>
            <p:nvSpPr>
              <p:cNvPr id="1775" name="Google Shape;1775;p84"/>
              <p:cNvSpPr/>
              <p:nvPr/>
            </p:nvSpPr>
            <p:spPr>
              <a:xfrm flipH="1" rot="3599772">
                <a:off x="1227589" y="2443721"/>
                <a:ext cx="749314" cy="749314"/>
              </a:xfrm>
              <a:prstGeom prst="pie">
                <a:avLst>
                  <a:gd fmla="val 12606297" name="adj1"/>
                  <a:gd fmla="val 16200000"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76" name="Google Shape;1776;p84"/>
              <p:cNvSpPr/>
              <p:nvPr/>
            </p:nvSpPr>
            <p:spPr>
              <a:xfrm flipH="1" rot="10800000">
                <a:off x="1227549" y="2443623"/>
                <a:ext cx="749400" cy="749400"/>
              </a:xfrm>
              <a:prstGeom prst="pie">
                <a:avLst>
                  <a:gd fmla="val 12606297" name="adj1"/>
                  <a:gd fmla="val 16200000" name="adj2"/>
                </a:avLst>
              </a:prstGeom>
              <a:solidFill>
                <a:schemeClr val="accen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77" name="Google Shape;1777;p84"/>
              <p:cNvSpPr/>
              <p:nvPr/>
            </p:nvSpPr>
            <p:spPr>
              <a:xfrm flipH="1" rot="7200228">
                <a:off x="1227549" y="2443709"/>
                <a:ext cx="749314" cy="749314"/>
              </a:xfrm>
              <a:prstGeom prst="pie">
                <a:avLst>
                  <a:gd fmla="val 12606297" name="adj1"/>
                  <a:gd fmla="val 16200000" name="adj2"/>
                </a:avLst>
              </a:prstGeom>
              <a:solidFill>
                <a:schemeClr val="accent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78" name="Google Shape;1778;p84"/>
              <p:cNvSpPr/>
              <p:nvPr/>
            </p:nvSpPr>
            <p:spPr>
              <a:xfrm flipH="1" rot="-3599269">
                <a:off x="1227344" y="2443608"/>
                <a:ext cx="749724" cy="749724"/>
              </a:xfrm>
              <a:prstGeom prst="pie">
                <a:avLst>
                  <a:gd fmla="val 12606297" name="adj1"/>
                  <a:gd fmla="val 16200000" name="adj2"/>
                </a:avLst>
              </a:prstGeom>
              <a:solidFill>
                <a:schemeClr val="accen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79" name="Google Shape;1779;p84"/>
              <p:cNvSpPr/>
              <p:nvPr/>
            </p:nvSpPr>
            <p:spPr>
              <a:xfrm flipH="1" rot="-7198348">
                <a:off x="1227546" y="2443681"/>
                <a:ext cx="749424" cy="749424"/>
              </a:xfrm>
              <a:prstGeom prst="pie">
                <a:avLst>
                  <a:gd fmla="val 12606297" name="adj1"/>
                  <a:gd fmla="val 16200000" name="adj2"/>
                </a:avLst>
              </a:prstGeom>
              <a:solidFill>
                <a:schemeClr val="accent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80" name="Google Shape;1780;p84"/>
              <p:cNvSpPr txBox="1"/>
              <p:nvPr/>
            </p:nvSpPr>
            <p:spPr>
              <a:xfrm>
                <a:off x="1755875"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2</a:t>
                </a:r>
                <a:endParaRPr sz="1600">
                  <a:solidFill>
                    <a:schemeClr val="lt1"/>
                  </a:solidFill>
                  <a:latin typeface="Lexend"/>
                  <a:ea typeface="Lexend"/>
                  <a:cs typeface="Lexend"/>
                  <a:sym typeface="Lexend"/>
                </a:endParaRPr>
              </a:p>
            </p:txBody>
          </p:sp>
          <p:sp>
            <p:nvSpPr>
              <p:cNvPr id="1781" name="Google Shape;1781;p84"/>
              <p:cNvSpPr txBox="1"/>
              <p:nvPr/>
            </p:nvSpPr>
            <p:spPr>
              <a:xfrm>
                <a:off x="1625600"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3</a:t>
                </a:r>
                <a:endParaRPr sz="1600">
                  <a:solidFill>
                    <a:schemeClr val="lt1"/>
                  </a:solidFill>
                  <a:latin typeface="Lexend"/>
                  <a:ea typeface="Lexend"/>
                  <a:cs typeface="Lexend"/>
                  <a:sym typeface="Lexend"/>
                </a:endParaRPr>
              </a:p>
            </p:txBody>
          </p:sp>
          <p:sp>
            <p:nvSpPr>
              <p:cNvPr id="1782" name="Google Shape;1782;p84"/>
              <p:cNvSpPr txBox="1"/>
              <p:nvPr/>
            </p:nvSpPr>
            <p:spPr>
              <a:xfrm flipH="1">
                <a:off x="1399436"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6</a:t>
                </a:r>
                <a:endParaRPr sz="1600">
                  <a:solidFill>
                    <a:srgbClr val="000000"/>
                  </a:solidFill>
                  <a:latin typeface="Lexend"/>
                  <a:ea typeface="Lexend"/>
                  <a:cs typeface="Lexend"/>
                  <a:sym typeface="Lexend"/>
                </a:endParaRPr>
              </a:p>
            </p:txBody>
          </p:sp>
          <p:sp>
            <p:nvSpPr>
              <p:cNvPr id="1783" name="Google Shape;1783;p84"/>
              <p:cNvSpPr txBox="1"/>
              <p:nvPr/>
            </p:nvSpPr>
            <p:spPr>
              <a:xfrm flipH="1">
                <a:off x="1269161"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5</a:t>
                </a:r>
                <a:endParaRPr sz="1600">
                  <a:solidFill>
                    <a:schemeClr val="lt1"/>
                  </a:solidFill>
                  <a:latin typeface="Lexend"/>
                  <a:ea typeface="Lexend"/>
                  <a:cs typeface="Lexend"/>
                  <a:sym typeface="Lexend"/>
                </a:endParaRPr>
              </a:p>
            </p:txBody>
          </p:sp>
          <p:sp>
            <p:nvSpPr>
              <p:cNvPr id="1784" name="Google Shape;1784;p84"/>
              <p:cNvSpPr txBox="1"/>
              <p:nvPr/>
            </p:nvSpPr>
            <p:spPr>
              <a:xfrm flipH="1">
                <a:off x="1399436"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4</a:t>
                </a:r>
                <a:endParaRPr sz="1600">
                  <a:solidFill>
                    <a:schemeClr val="lt1"/>
                  </a:solidFill>
                  <a:latin typeface="Lexend"/>
                  <a:ea typeface="Lexend"/>
                  <a:cs typeface="Lexend"/>
                  <a:sym typeface="Lexend"/>
                </a:endParaRPr>
              </a:p>
            </p:txBody>
          </p:sp>
        </p:grpSp>
        <p:grpSp>
          <p:nvGrpSpPr>
            <p:cNvPr id="1785" name="Google Shape;1785;p84"/>
            <p:cNvGrpSpPr/>
            <p:nvPr/>
          </p:nvGrpSpPr>
          <p:grpSpPr>
            <a:xfrm>
              <a:off x="1581202" y="2466989"/>
              <a:ext cx="42000" cy="367258"/>
              <a:chOff x="1012152" y="1933239"/>
              <a:chExt cx="42000" cy="367258"/>
            </a:xfrm>
          </p:grpSpPr>
          <p:cxnSp>
            <p:nvCxnSpPr>
              <p:cNvPr id="1786" name="Google Shape;1786;p84"/>
              <p:cNvCxnSpPr/>
              <p:nvPr/>
            </p:nvCxnSpPr>
            <p:spPr>
              <a:xfrm rot="10800000">
                <a:off x="1033198" y="1933239"/>
                <a:ext cx="0" cy="344100"/>
              </a:xfrm>
              <a:prstGeom prst="straightConnector1">
                <a:avLst/>
              </a:prstGeom>
              <a:noFill/>
              <a:ln cap="flat" cmpd="sng" w="38100">
                <a:solidFill>
                  <a:srgbClr val="000000"/>
                </a:solidFill>
                <a:prstDash val="solid"/>
                <a:round/>
                <a:headEnd len="med" w="med" type="none"/>
                <a:tailEnd len="med" w="med" type="triangle"/>
              </a:ln>
            </p:spPr>
          </p:cxnSp>
          <p:sp>
            <p:nvSpPr>
              <p:cNvPr id="1787" name="Google Shape;1787;p84"/>
              <p:cNvSpPr/>
              <p:nvPr/>
            </p:nvSpPr>
            <p:spPr>
              <a:xfrm>
                <a:off x="1012152" y="2262698"/>
                <a:ext cx="42000" cy="37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nvGrpSpPr>
          <p:cNvPr id="1788" name="Google Shape;1788;p84"/>
          <p:cNvGrpSpPr/>
          <p:nvPr/>
        </p:nvGrpSpPr>
        <p:grpSpPr>
          <a:xfrm>
            <a:off x="2322850" y="2170050"/>
            <a:ext cx="894350" cy="1108200"/>
            <a:chOff x="735500" y="3350575"/>
            <a:chExt cx="894350" cy="1108200"/>
          </a:xfrm>
        </p:grpSpPr>
        <p:sp>
          <p:nvSpPr>
            <p:cNvPr id="1789" name="Google Shape;1789;p84"/>
            <p:cNvSpPr txBox="1"/>
            <p:nvPr/>
          </p:nvSpPr>
          <p:spPr>
            <a:xfrm>
              <a:off x="735500" y="3350575"/>
              <a:ext cx="385500" cy="11082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790" name="Google Shape;1790;p84"/>
            <p:cNvSpPr txBox="1"/>
            <p:nvPr/>
          </p:nvSpPr>
          <p:spPr>
            <a:xfrm>
              <a:off x="1244350" y="3350575"/>
              <a:ext cx="385500" cy="11082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6</a:t>
              </a:r>
              <a:endParaRPr sz="1800">
                <a:solidFill>
                  <a:schemeClr val="dk1"/>
                </a:solidFill>
                <a:latin typeface="Lexend"/>
                <a:ea typeface="Lexend"/>
                <a:cs typeface="Lexend"/>
                <a:sym typeface="Lexend"/>
              </a:endParaRPr>
            </a:p>
          </p:txBody>
        </p:sp>
      </p:grpSp>
      <p:sp>
        <p:nvSpPr>
          <p:cNvPr id="1791" name="Google Shape;1791;p84"/>
          <p:cNvSpPr txBox="1"/>
          <p:nvPr/>
        </p:nvSpPr>
        <p:spPr>
          <a:xfrm>
            <a:off x="4320000" y="2216450"/>
            <a:ext cx="7830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2, 4, 6</a:t>
            </a:r>
            <a:endParaRPr sz="1800">
              <a:solidFill>
                <a:schemeClr val="dk1"/>
              </a:solidFill>
              <a:latin typeface="Lexend"/>
              <a:ea typeface="Lexend"/>
              <a:cs typeface="Lexend"/>
              <a:sym typeface="Lexend"/>
            </a:endParaRPr>
          </a:p>
        </p:txBody>
      </p:sp>
      <p:sp>
        <p:nvSpPr>
          <p:cNvPr id="1792" name="Google Shape;1792;p84"/>
          <p:cNvSpPr txBox="1"/>
          <p:nvPr/>
        </p:nvSpPr>
        <p:spPr>
          <a:xfrm>
            <a:off x="4320000" y="3550025"/>
            <a:ext cx="7830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1, 3, 5</a:t>
            </a:r>
            <a:endParaRPr sz="1800">
              <a:solidFill>
                <a:schemeClr val="dk1"/>
              </a:solidFill>
              <a:latin typeface="Lexend"/>
              <a:ea typeface="Lexend"/>
              <a:cs typeface="Lexend"/>
              <a:sym typeface="Lexend"/>
            </a:endParaRPr>
          </a:p>
        </p:txBody>
      </p:sp>
      <p:grpSp>
        <p:nvGrpSpPr>
          <p:cNvPr id="1793" name="Google Shape;1793;p84"/>
          <p:cNvGrpSpPr/>
          <p:nvPr/>
        </p:nvGrpSpPr>
        <p:grpSpPr>
          <a:xfrm>
            <a:off x="5255738" y="1754250"/>
            <a:ext cx="2745288" cy="956100"/>
            <a:chOff x="5255738" y="1754250"/>
            <a:chExt cx="2745288" cy="956100"/>
          </a:xfrm>
        </p:grpSpPr>
        <p:grpSp>
          <p:nvGrpSpPr>
            <p:cNvPr id="1794" name="Google Shape;1794;p84"/>
            <p:cNvGrpSpPr/>
            <p:nvPr/>
          </p:nvGrpSpPr>
          <p:grpSpPr>
            <a:xfrm>
              <a:off x="5255738" y="1889699"/>
              <a:ext cx="833758" cy="688762"/>
              <a:chOff x="9421282" y="2694282"/>
              <a:chExt cx="561000" cy="459481"/>
            </a:xfrm>
          </p:grpSpPr>
          <p:cxnSp>
            <p:nvCxnSpPr>
              <p:cNvPr id="1795" name="Google Shape;1795;p84"/>
              <p:cNvCxnSpPr/>
              <p:nvPr/>
            </p:nvCxnSpPr>
            <p:spPr>
              <a:xfrm flipH="1" rot="10800000">
                <a:off x="9421282" y="2694282"/>
                <a:ext cx="561000" cy="201600"/>
              </a:xfrm>
              <a:prstGeom prst="straightConnector1">
                <a:avLst/>
              </a:prstGeom>
              <a:noFill/>
              <a:ln cap="flat" cmpd="sng" w="28575">
                <a:solidFill>
                  <a:srgbClr val="000000"/>
                </a:solidFill>
                <a:prstDash val="solid"/>
                <a:round/>
                <a:headEnd len="med" w="med" type="none"/>
                <a:tailEnd len="med" w="med" type="none"/>
              </a:ln>
            </p:spPr>
          </p:cxnSp>
          <p:cxnSp>
            <p:nvCxnSpPr>
              <p:cNvPr id="1796" name="Google Shape;1796;p84"/>
              <p:cNvCxnSpPr/>
              <p:nvPr/>
            </p:nvCxnSpPr>
            <p:spPr>
              <a:xfrm>
                <a:off x="9421282" y="2952162"/>
                <a:ext cx="561000" cy="201600"/>
              </a:xfrm>
              <a:prstGeom prst="straightConnector1">
                <a:avLst/>
              </a:prstGeom>
              <a:noFill/>
              <a:ln cap="flat" cmpd="sng" w="28575">
                <a:solidFill>
                  <a:srgbClr val="000000"/>
                </a:solidFill>
                <a:prstDash val="solid"/>
                <a:round/>
                <a:headEnd len="med" w="med" type="none"/>
                <a:tailEnd len="med" w="med" type="none"/>
              </a:ln>
            </p:spPr>
          </p:cxnSp>
        </p:grpSp>
        <p:sp>
          <p:nvSpPr>
            <p:cNvPr id="1797" name="Google Shape;1797;p84"/>
            <p:cNvSpPr txBox="1"/>
            <p:nvPr/>
          </p:nvSpPr>
          <p:spPr>
            <a:xfrm>
              <a:off x="6147022" y="1754250"/>
              <a:ext cx="1347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qaybiyeyaasha 6 (factors of 6)</a:t>
              </a:r>
              <a:endParaRPr sz="1800">
                <a:solidFill>
                  <a:schemeClr val="dk1"/>
                </a:solidFill>
                <a:latin typeface="Lexend"/>
                <a:ea typeface="Lexend"/>
                <a:cs typeface="Lexend"/>
                <a:sym typeface="Lexend"/>
              </a:endParaRPr>
            </a:p>
          </p:txBody>
        </p:sp>
        <p:sp>
          <p:nvSpPr>
            <p:cNvPr id="1798" name="Google Shape;1798;p84"/>
            <p:cNvSpPr txBox="1"/>
            <p:nvPr/>
          </p:nvSpPr>
          <p:spPr>
            <a:xfrm>
              <a:off x="6147026" y="2433150"/>
              <a:ext cx="1854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aan ahayn qaybiyeyaasha 6</a:t>
              </a:r>
              <a:endParaRPr sz="1800">
                <a:solidFill>
                  <a:schemeClr val="dk1"/>
                </a:solidFill>
                <a:latin typeface="Lexend"/>
                <a:ea typeface="Lexend"/>
                <a:cs typeface="Lexend"/>
                <a:sym typeface="Lexend"/>
              </a:endParaRPr>
            </a:p>
          </p:txBody>
        </p:sp>
      </p:grpSp>
      <p:sp>
        <p:nvSpPr>
          <p:cNvPr id="1799" name="Google Shape;1799;p84"/>
          <p:cNvSpPr txBox="1"/>
          <p:nvPr/>
        </p:nvSpPr>
        <p:spPr>
          <a:xfrm>
            <a:off x="6485400" y="2710350"/>
            <a:ext cx="615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p:txBody>
      </p:sp>
      <p:grpSp>
        <p:nvGrpSpPr>
          <p:cNvPr id="1800" name="Google Shape;1800;p84"/>
          <p:cNvGrpSpPr/>
          <p:nvPr/>
        </p:nvGrpSpPr>
        <p:grpSpPr>
          <a:xfrm>
            <a:off x="5255738" y="3112988"/>
            <a:ext cx="2745288" cy="956100"/>
            <a:chOff x="5255738" y="1754250"/>
            <a:chExt cx="2745288" cy="956100"/>
          </a:xfrm>
        </p:grpSpPr>
        <p:grpSp>
          <p:nvGrpSpPr>
            <p:cNvPr id="1801" name="Google Shape;1801;p84"/>
            <p:cNvGrpSpPr/>
            <p:nvPr/>
          </p:nvGrpSpPr>
          <p:grpSpPr>
            <a:xfrm>
              <a:off x="5255738" y="1889699"/>
              <a:ext cx="833758" cy="688762"/>
              <a:chOff x="9421282" y="2694282"/>
              <a:chExt cx="561000" cy="459481"/>
            </a:xfrm>
          </p:grpSpPr>
          <p:cxnSp>
            <p:nvCxnSpPr>
              <p:cNvPr id="1802" name="Google Shape;1802;p84"/>
              <p:cNvCxnSpPr/>
              <p:nvPr/>
            </p:nvCxnSpPr>
            <p:spPr>
              <a:xfrm flipH="1" rot="10800000">
                <a:off x="9421282" y="2694282"/>
                <a:ext cx="561000" cy="201600"/>
              </a:xfrm>
              <a:prstGeom prst="straightConnector1">
                <a:avLst/>
              </a:prstGeom>
              <a:noFill/>
              <a:ln cap="flat" cmpd="sng" w="28575">
                <a:solidFill>
                  <a:srgbClr val="000000"/>
                </a:solidFill>
                <a:prstDash val="solid"/>
                <a:round/>
                <a:headEnd len="med" w="med" type="none"/>
                <a:tailEnd len="med" w="med" type="none"/>
              </a:ln>
            </p:spPr>
          </p:cxnSp>
          <p:cxnSp>
            <p:nvCxnSpPr>
              <p:cNvPr id="1803" name="Google Shape;1803;p84"/>
              <p:cNvCxnSpPr/>
              <p:nvPr/>
            </p:nvCxnSpPr>
            <p:spPr>
              <a:xfrm>
                <a:off x="9421282" y="2952162"/>
                <a:ext cx="561000" cy="201600"/>
              </a:xfrm>
              <a:prstGeom prst="straightConnector1">
                <a:avLst/>
              </a:prstGeom>
              <a:noFill/>
              <a:ln cap="flat" cmpd="sng" w="28575">
                <a:solidFill>
                  <a:srgbClr val="000000"/>
                </a:solidFill>
                <a:prstDash val="solid"/>
                <a:round/>
                <a:headEnd len="med" w="med" type="none"/>
                <a:tailEnd len="med" w="med" type="none"/>
              </a:ln>
            </p:spPr>
          </p:cxnSp>
        </p:grpSp>
        <p:sp>
          <p:nvSpPr>
            <p:cNvPr id="1804" name="Google Shape;1804;p84"/>
            <p:cNvSpPr txBox="1"/>
            <p:nvPr/>
          </p:nvSpPr>
          <p:spPr>
            <a:xfrm>
              <a:off x="6147022" y="1754250"/>
              <a:ext cx="1347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qaybiyeyaasha 6 (factors of 6)</a:t>
              </a:r>
              <a:endParaRPr sz="1800">
                <a:solidFill>
                  <a:schemeClr val="dk1"/>
                </a:solidFill>
                <a:latin typeface="Lexend"/>
                <a:ea typeface="Lexend"/>
                <a:cs typeface="Lexend"/>
                <a:sym typeface="Lexend"/>
              </a:endParaRPr>
            </a:p>
          </p:txBody>
        </p:sp>
        <p:sp>
          <p:nvSpPr>
            <p:cNvPr id="1805" name="Google Shape;1805;p84"/>
            <p:cNvSpPr txBox="1"/>
            <p:nvPr/>
          </p:nvSpPr>
          <p:spPr>
            <a:xfrm>
              <a:off x="6147026" y="2433150"/>
              <a:ext cx="1854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aan ahayn qaybiyeyaasha 6</a:t>
              </a:r>
              <a:endParaRPr sz="1800">
                <a:solidFill>
                  <a:schemeClr val="dk1"/>
                </a:solidFill>
                <a:latin typeface="Lexend"/>
                <a:ea typeface="Lexend"/>
                <a:cs typeface="Lexend"/>
                <a:sym typeface="Lexend"/>
              </a:endParaRPr>
            </a:p>
          </p:txBody>
        </p:sp>
      </p:grpSp>
      <p:sp>
        <p:nvSpPr>
          <p:cNvPr id="1806" name="Google Shape;1806;p84"/>
          <p:cNvSpPr txBox="1"/>
          <p:nvPr/>
        </p:nvSpPr>
        <p:spPr>
          <a:xfrm>
            <a:off x="6485400" y="3397569"/>
            <a:ext cx="615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1, 3</a:t>
            </a:r>
            <a:endParaRPr sz="1800">
              <a:solidFill>
                <a:schemeClr val="dk1"/>
              </a:solidFill>
              <a:latin typeface="Lexend"/>
              <a:ea typeface="Lexend"/>
              <a:cs typeface="Lexend"/>
              <a:sym typeface="Lexend"/>
            </a:endParaRPr>
          </a:p>
        </p:txBody>
      </p:sp>
      <p:sp>
        <p:nvSpPr>
          <p:cNvPr id="1807" name="Google Shape;1807;p84"/>
          <p:cNvSpPr txBox="1"/>
          <p:nvPr/>
        </p:nvSpPr>
        <p:spPr>
          <a:xfrm>
            <a:off x="6485400" y="4023525"/>
            <a:ext cx="615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808" name="Google Shape;1808;p84"/>
          <p:cNvSpPr/>
          <p:nvPr/>
        </p:nvSpPr>
        <p:spPr>
          <a:xfrm>
            <a:off x="2322850" y="1581550"/>
            <a:ext cx="5942400" cy="3128700"/>
          </a:xfrm>
          <a:prstGeom prst="rect">
            <a:avLst/>
          </a:prstGeom>
          <a:solidFill>
            <a:srgbClr val="FFFFFF">
              <a:alpha val="85000"/>
            </a:srgbClr>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809" name="Google Shape;1809;p84"/>
          <p:cNvGrpSpPr/>
          <p:nvPr/>
        </p:nvGrpSpPr>
        <p:grpSpPr>
          <a:xfrm>
            <a:off x="6432275" y="2014675"/>
            <a:ext cx="668725" cy="324600"/>
            <a:chOff x="6432275" y="2014675"/>
            <a:chExt cx="668725" cy="324600"/>
          </a:xfrm>
        </p:grpSpPr>
        <p:sp>
          <p:nvSpPr>
            <p:cNvPr id="1810" name="Google Shape;1810;p84"/>
            <p:cNvSpPr txBox="1"/>
            <p:nvPr/>
          </p:nvSpPr>
          <p:spPr>
            <a:xfrm>
              <a:off x="6485400" y="2031450"/>
              <a:ext cx="6156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2, 6</a:t>
              </a:r>
              <a:endParaRPr sz="1800">
                <a:solidFill>
                  <a:schemeClr val="dk1"/>
                </a:solidFill>
                <a:latin typeface="Lexend"/>
                <a:ea typeface="Lexend"/>
                <a:cs typeface="Lexend"/>
                <a:sym typeface="Lexend"/>
              </a:endParaRPr>
            </a:p>
          </p:txBody>
        </p:sp>
        <p:sp>
          <p:nvSpPr>
            <p:cNvPr id="1811" name="Google Shape;1811;p84"/>
            <p:cNvSpPr/>
            <p:nvPr/>
          </p:nvSpPr>
          <p:spPr>
            <a:xfrm>
              <a:off x="6432275" y="2014675"/>
              <a:ext cx="505200" cy="324600"/>
            </a:xfrm>
            <a:prstGeom prst="roundRect">
              <a:avLst>
                <a:gd fmla="val 16667" name="adj"/>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812" name="Google Shape;1812;p84"/>
          <p:cNvSpPr txBox="1"/>
          <p:nvPr/>
        </p:nvSpPr>
        <p:spPr>
          <a:xfrm>
            <a:off x="2936200" y="4271875"/>
            <a:ext cx="5460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2 iyo 6 waa natiijooyinka labada dhacdood ee wareeggu (spinner) ku soo degay qaybiye xataa (even factor) oo 6 ah.</a:t>
            </a:r>
            <a:r>
              <a:rPr lang="en-GB" sz="1100">
                <a:solidFill>
                  <a:schemeClr val="accent5"/>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6" name="Shape 1816"/>
        <p:cNvGrpSpPr/>
        <p:nvPr/>
      </p:nvGrpSpPr>
      <p:grpSpPr>
        <a:xfrm>
          <a:off x="0" y="0"/>
          <a:ext cx="0" cy="0"/>
          <a:chOff x="0" y="0"/>
          <a:chExt cx="0" cy="0"/>
        </a:xfrm>
      </p:grpSpPr>
      <p:grpSp>
        <p:nvGrpSpPr>
          <p:cNvPr id="1817" name="Google Shape;1817;p85"/>
          <p:cNvGrpSpPr/>
          <p:nvPr/>
        </p:nvGrpSpPr>
        <p:grpSpPr>
          <a:xfrm>
            <a:off x="3545161" y="1925239"/>
            <a:ext cx="1652768" cy="1629371"/>
            <a:chOff x="3545182" y="1731275"/>
            <a:chExt cx="1652768" cy="2030875"/>
          </a:xfrm>
        </p:grpSpPr>
        <p:grpSp>
          <p:nvGrpSpPr>
            <p:cNvPr id="1818" name="Google Shape;1818;p85"/>
            <p:cNvGrpSpPr/>
            <p:nvPr/>
          </p:nvGrpSpPr>
          <p:grpSpPr>
            <a:xfrm>
              <a:off x="3545182" y="1875434"/>
              <a:ext cx="813170" cy="1697427"/>
              <a:chOff x="3697470" y="2919050"/>
              <a:chExt cx="561000" cy="1002437"/>
            </a:xfrm>
          </p:grpSpPr>
          <p:cxnSp>
            <p:nvCxnSpPr>
              <p:cNvPr id="1819" name="Google Shape;1819;p85"/>
              <p:cNvCxnSpPr/>
              <p:nvPr/>
            </p:nvCxnSpPr>
            <p:spPr>
              <a:xfrm flipH="1" rot="10800000">
                <a:off x="3697470" y="2919050"/>
                <a:ext cx="561000" cy="439800"/>
              </a:xfrm>
              <a:prstGeom prst="straightConnector1">
                <a:avLst/>
              </a:prstGeom>
              <a:noFill/>
              <a:ln cap="flat" cmpd="sng" w="28575">
                <a:solidFill>
                  <a:srgbClr val="000000"/>
                </a:solidFill>
                <a:prstDash val="solid"/>
                <a:round/>
                <a:headEnd len="med" w="med" type="none"/>
                <a:tailEnd len="med" w="med" type="none"/>
              </a:ln>
            </p:spPr>
          </p:cxnSp>
          <p:cxnSp>
            <p:nvCxnSpPr>
              <p:cNvPr id="1820" name="Google Shape;1820;p85"/>
              <p:cNvCxnSpPr/>
              <p:nvPr/>
            </p:nvCxnSpPr>
            <p:spPr>
              <a:xfrm>
                <a:off x="3697470" y="3481687"/>
                <a:ext cx="561000" cy="439800"/>
              </a:xfrm>
              <a:prstGeom prst="straightConnector1">
                <a:avLst/>
              </a:prstGeom>
              <a:noFill/>
              <a:ln cap="flat" cmpd="sng" w="28575">
                <a:solidFill>
                  <a:srgbClr val="000000"/>
                </a:solidFill>
                <a:prstDash val="solid"/>
                <a:round/>
                <a:headEnd len="med" w="med" type="none"/>
                <a:tailEnd len="med" w="med" type="none"/>
              </a:ln>
            </p:spPr>
          </p:cxnSp>
        </p:grpSp>
        <p:sp>
          <p:nvSpPr>
            <p:cNvPr id="1821" name="Google Shape;1821;p85"/>
            <p:cNvSpPr txBox="1"/>
            <p:nvPr/>
          </p:nvSpPr>
          <p:spPr>
            <a:xfrm>
              <a:off x="4450050" y="1731275"/>
              <a:ext cx="747900" cy="345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xataa (even)</a:t>
              </a:r>
              <a:endParaRPr sz="1800">
                <a:solidFill>
                  <a:schemeClr val="dk1"/>
                </a:solidFill>
                <a:latin typeface="Lexend"/>
                <a:ea typeface="Lexend"/>
                <a:cs typeface="Lexend"/>
                <a:sym typeface="Lexend"/>
              </a:endParaRPr>
            </a:p>
          </p:txBody>
        </p:sp>
        <p:sp>
          <p:nvSpPr>
            <p:cNvPr id="1822" name="Google Shape;1822;p85"/>
            <p:cNvSpPr txBox="1"/>
            <p:nvPr/>
          </p:nvSpPr>
          <p:spPr>
            <a:xfrm>
              <a:off x="4450050" y="3416850"/>
              <a:ext cx="747900" cy="345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khayaali (odd)</a:t>
              </a:r>
              <a:endParaRPr sz="1800">
                <a:solidFill>
                  <a:schemeClr val="dk1"/>
                </a:solidFill>
                <a:latin typeface="Lexend"/>
                <a:ea typeface="Lexend"/>
                <a:cs typeface="Lexend"/>
                <a:sym typeface="Lexend"/>
              </a:endParaRPr>
            </a:p>
          </p:txBody>
        </p:sp>
      </p:grpSp>
      <p:sp>
        <p:nvSpPr>
          <p:cNvPr id="1823" name="Google Shape;1823;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Geedaha natiijada ee laba dhacdo</a:t>
            </a:r>
            <a:endParaRPr/>
          </a:p>
        </p:txBody>
      </p:sp>
      <p:sp>
        <p:nvSpPr>
          <p:cNvPr id="1824" name="Google Shape;1824;p85"/>
          <p:cNvSpPr txBox="1"/>
          <p:nvPr/>
        </p:nvSpPr>
        <p:spPr>
          <a:xfrm>
            <a:off x="1684800" y="740825"/>
            <a:ext cx="71355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b="1" lang="en-GB" sz="1100">
                <a:solidFill>
                  <a:schemeClr val="dk1"/>
                </a:solidFill>
                <a:latin typeface="Lexend"/>
                <a:ea typeface="Lexend"/>
                <a:cs typeface="Lexend"/>
                <a:sym typeface="Lexend"/>
              </a:rPr>
              <a:t>Geedaha natiijada ayaa sidoo kale faa'iido u leh kala-saarista dhammaan natiijooyinka tijaabo hal-dhacdo ah oo loo kala qaybiyo dhacdooyin kala duwan.</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825" name="Google Shape;1825;p85"/>
          <p:cNvSpPr txBox="1"/>
          <p:nvPr/>
        </p:nvSpPr>
        <p:spPr>
          <a:xfrm>
            <a:off x="481175" y="2031450"/>
            <a:ext cx="16368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Wareeggan (spinner) ayaa hal mar la wareegi doonaa.</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Natiijooyinka suurtagalka ah waa:</a:t>
            </a:r>
            <a:endParaRPr sz="1800">
              <a:solidFill>
                <a:schemeClr val="dk1"/>
              </a:solidFill>
              <a:latin typeface="Lexend"/>
              <a:ea typeface="Lexend"/>
              <a:cs typeface="Lexend"/>
              <a:sym typeface="Lexend"/>
            </a:endParaRPr>
          </a:p>
        </p:txBody>
      </p:sp>
      <p:grpSp>
        <p:nvGrpSpPr>
          <p:cNvPr id="1826" name="Google Shape;1826;p85"/>
          <p:cNvGrpSpPr/>
          <p:nvPr/>
        </p:nvGrpSpPr>
        <p:grpSpPr>
          <a:xfrm>
            <a:off x="233653" y="512214"/>
            <a:ext cx="1347028" cy="1347028"/>
            <a:chOff x="1090105" y="2306370"/>
            <a:chExt cx="1024200" cy="1024200"/>
          </a:xfrm>
        </p:grpSpPr>
        <p:grpSp>
          <p:nvGrpSpPr>
            <p:cNvPr id="1827" name="Google Shape;1827;p85"/>
            <p:cNvGrpSpPr/>
            <p:nvPr/>
          </p:nvGrpSpPr>
          <p:grpSpPr>
            <a:xfrm>
              <a:off x="1090105" y="2306370"/>
              <a:ext cx="1024200" cy="1024200"/>
              <a:chOff x="1090105" y="2306370"/>
              <a:chExt cx="1024200" cy="1024200"/>
            </a:xfrm>
          </p:grpSpPr>
          <p:sp>
            <p:nvSpPr>
              <p:cNvPr id="1828" name="Google Shape;1828;p85"/>
              <p:cNvSpPr/>
              <p:nvPr/>
            </p:nvSpPr>
            <p:spPr>
              <a:xfrm flipH="1">
                <a:off x="1227496" y="2443628"/>
                <a:ext cx="749400" cy="749400"/>
              </a:xfrm>
              <a:prstGeom prst="pie">
                <a:avLst>
                  <a:gd fmla="val 12606297"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29" name="Google Shape;1829;p85"/>
              <p:cNvSpPr txBox="1"/>
              <p:nvPr/>
            </p:nvSpPr>
            <p:spPr>
              <a:xfrm>
                <a:off x="1625600"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1</a:t>
                </a:r>
                <a:endParaRPr sz="1600">
                  <a:solidFill>
                    <a:srgbClr val="000000"/>
                  </a:solidFill>
                  <a:latin typeface="Lexend"/>
                  <a:ea typeface="Lexend"/>
                  <a:cs typeface="Lexend"/>
                  <a:sym typeface="Lexend"/>
                </a:endParaRPr>
              </a:p>
            </p:txBody>
          </p:sp>
          <p:sp>
            <p:nvSpPr>
              <p:cNvPr id="1830" name="Google Shape;1830;p85"/>
              <p:cNvSpPr/>
              <p:nvPr/>
            </p:nvSpPr>
            <p:spPr>
              <a:xfrm flipH="1" rot="3599772">
                <a:off x="1227589" y="2443721"/>
                <a:ext cx="749314" cy="749314"/>
              </a:xfrm>
              <a:prstGeom prst="pie">
                <a:avLst>
                  <a:gd fmla="val 12606297" name="adj1"/>
                  <a:gd fmla="val 16200000"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31" name="Google Shape;1831;p85"/>
              <p:cNvSpPr/>
              <p:nvPr/>
            </p:nvSpPr>
            <p:spPr>
              <a:xfrm flipH="1" rot="10800000">
                <a:off x="1227549" y="2443623"/>
                <a:ext cx="749400" cy="749400"/>
              </a:xfrm>
              <a:prstGeom prst="pie">
                <a:avLst>
                  <a:gd fmla="val 12606297" name="adj1"/>
                  <a:gd fmla="val 16200000" name="adj2"/>
                </a:avLst>
              </a:prstGeom>
              <a:solidFill>
                <a:schemeClr val="accen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32" name="Google Shape;1832;p85"/>
              <p:cNvSpPr/>
              <p:nvPr/>
            </p:nvSpPr>
            <p:spPr>
              <a:xfrm flipH="1" rot="7200228">
                <a:off x="1227549" y="2443709"/>
                <a:ext cx="749314" cy="749314"/>
              </a:xfrm>
              <a:prstGeom prst="pie">
                <a:avLst>
                  <a:gd fmla="val 12606297" name="adj1"/>
                  <a:gd fmla="val 16200000" name="adj2"/>
                </a:avLst>
              </a:prstGeom>
              <a:solidFill>
                <a:schemeClr val="accent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33" name="Google Shape;1833;p85"/>
              <p:cNvSpPr/>
              <p:nvPr/>
            </p:nvSpPr>
            <p:spPr>
              <a:xfrm flipH="1" rot="-3599269">
                <a:off x="1227344" y="2443608"/>
                <a:ext cx="749724" cy="749724"/>
              </a:xfrm>
              <a:prstGeom prst="pie">
                <a:avLst>
                  <a:gd fmla="val 12606297" name="adj1"/>
                  <a:gd fmla="val 16200000" name="adj2"/>
                </a:avLst>
              </a:prstGeom>
              <a:solidFill>
                <a:schemeClr val="accen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34" name="Google Shape;1834;p85"/>
              <p:cNvSpPr/>
              <p:nvPr/>
            </p:nvSpPr>
            <p:spPr>
              <a:xfrm flipH="1" rot="-7198348">
                <a:off x="1227546" y="2443681"/>
                <a:ext cx="749424" cy="749424"/>
              </a:xfrm>
              <a:prstGeom prst="pie">
                <a:avLst>
                  <a:gd fmla="val 12606297" name="adj1"/>
                  <a:gd fmla="val 16200000" name="adj2"/>
                </a:avLst>
              </a:prstGeom>
              <a:solidFill>
                <a:schemeClr val="accent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35" name="Google Shape;1835;p85"/>
              <p:cNvSpPr txBox="1"/>
              <p:nvPr/>
            </p:nvSpPr>
            <p:spPr>
              <a:xfrm>
                <a:off x="1755875"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2</a:t>
                </a:r>
                <a:endParaRPr sz="1600">
                  <a:solidFill>
                    <a:schemeClr val="lt1"/>
                  </a:solidFill>
                  <a:latin typeface="Lexend"/>
                  <a:ea typeface="Lexend"/>
                  <a:cs typeface="Lexend"/>
                  <a:sym typeface="Lexend"/>
                </a:endParaRPr>
              </a:p>
            </p:txBody>
          </p:sp>
          <p:sp>
            <p:nvSpPr>
              <p:cNvPr id="1836" name="Google Shape;1836;p85"/>
              <p:cNvSpPr txBox="1"/>
              <p:nvPr/>
            </p:nvSpPr>
            <p:spPr>
              <a:xfrm>
                <a:off x="1625600"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3</a:t>
                </a:r>
                <a:endParaRPr sz="1600">
                  <a:solidFill>
                    <a:schemeClr val="lt1"/>
                  </a:solidFill>
                  <a:latin typeface="Lexend"/>
                  <a:ea typeface="Lexend"/>
                  <a:cs typeface="Lexend"/>
                  <a:sym typeface="Lexend"/>
                </a:endParaRPr>
              </a:p>
            </p:txBody>
          </p:sp>
          <p:sp>
            <p:nvSpPr>
              <p:cNvPr id="1837" name="Google Shape;1837;p85"/>
              <p:cNvSpPr txBox="1"/>
              <p:nvPr/>
            </p:nvSpPr>
            <p:spPr>
              <a:xfrm flipH="1">
                <a:off x="1399436"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6</a:t>
                </a:r>
                <a:endParaRPr sz="1600">
                  <a:solidFill>
                    <a:srgbClr val="000000"/>
                  </a:solidFill>
                  <a:latin typeface="Lexend"/>
                  <a:ea typeface="Lexend"/>
                  <a:cs typeface="Lexend"/>
                  <a:sym typeface="Lexend"/>
                </a:endParaRPr>
              </a:p>
            </p:txBody>
          </p:sp>
          <p:sp>
            <p:nvSpPr>
              <p:cNvPr id="1838" name="Google Shape;1838;p85"/>
              <p:cNvSpPr txBox="1"/>
              <p:nvPr/>
            </p:nvSpPr>
            <p:spPr>
              <a:xfrm flipH="1">
                <a:off x="1269161"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5</a:t>
                </a:r>
                <a:endParaRPr sz="1600">
                  <a:solidFill>
                    <a:schemeClr val="lt1"/>
                  </a:solidFill>
                  <a:latin typeface="Lexend"/>
                  <a:ea typeface="Lexend"/>
                  <a:cs typeface="Lexend"/>
                  <a:sym typeface="Lexend"/>
                </a:endParaRPr>
              </a:p>
            </p:txBody>
          </p:sp>
          <p:sp>
            <p:nvSpPr>
              <p:cNvPr id="1839" name="Google Shape;1839;p85"/>
              <p:cNvSpPr txBox="1"/>
              <p:nvPr/>
            </p:nvSpPr>
            <p:spPr>
              <a:xfrm flipH="1">
                <a:off x="1399436"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4</a:t>
                </a:r>
                <a:endParaRPr sz="1600">
                  <a:solidFill>
                    <a:schemeClr val="lt1"/>
                  </a:solidFill>
                  <a:latin typeface="Lexend"/>
                  <a:ea typeface="Lexend"/>
                  <a:cs typeface="Lexend"/>
                  <a:sym typeface="Lexend"/>
                </a:endParaRPr>
              </a:p>
            </p:txBody>
          </p:sp>
        </p:grpSp>
        <p:grpSp>
          <p:nvGrpSpPr>
            <p:cNvPr id="1840" name="Google Shape;1840;p85"/>
            <p:cNvGrpSpPr/>
            <p:nvPr/>
          </p:nvGrpSpPr>
          <p:grpSpPr>
            <a:xfrm>
              <a:off x="1581202" y="2466989"/>
              <a:ext cx="42000" cy="367258"/>
              <a:chOff x="1012152" y="1933239"/>
              <a:chExt cx="42000" cy="367258"/>
            </a:xfrm>
          </p:grpSpPr>
          <p:cxnSp>
            <p:nvCxnSpPr>
              <p:cNvPr id="1841" name="Google Shape;1841;p85"/>
              <p:cNvCxnSpPr/>
              <p:nvPr/>
            </p:nvCxnSpPr>
            <p:spPr>
              <a:xfrm rot="10800000">
                <a:off x="1033198" y="1933239"/>
                <a:ext cx="0" cy="344100"/>
              </a:xfrm>
              <a:prstGeom prst="straightConnector1">
                <a:avLst/>
              </a:prstGeom>
              <a:noFill/>
              <a:ln cap="flat" cmpd="sng" w="38100">
                <a:solidFill>
                  <a:srgbClr val="000000"/>
                </a:solidFill>
                <a:prstDash val="solid"/>
                <a:round/>
                <a:headEnd len="med" w="med" type="none"/>
                <a:tailEnd len="med" w="med" type="triangle"/>
              </a:ln>
            </p:spPr>
          </p:cxnSp>
          <p:sp>
            <p:nvSpPr>
              <p:cNvPr id="1842" name="Google Shape;1842;p85"/>
              <p:cNvSpPr/>
              <p:nvPr/>
            </p:nvSpPr>
            <p:spPr>
              <a:xfrm>
                <a:off x="1012152" y="2262698"/>
                <a:ext cx="42000" cy="37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nvGrpSpPr>
          <p:cNvPr id="1843" name="Google Shape;1843;p85"/>
          <p:cNvGrpSpPr/>
          <p:nvPr/>
        </p:nvGrpSpPr>
        <p:grpSpPr>
          <a:xfrm>
            <a:off x="2322850" y="2170050"/>
            <a:ext cx="894350" cy="1108200"/>
            <a:chOff x="735500" y="3350575"/>
            <a:chExt cx="894350" cy="1108200"/>
          </a:xfrm>
        </p:grpSpPr>
        <p:sp>
          <p:nvSpPr>
            <p:cNvPr id="1844" name="Google Shape;1844;p85"/>
            <p:cNvSpPr txBox="1"/>
            <p:nvPr/>
          </p:nvSpPr>
          <p:spPr>
            <a:xfrm>
              <a:off x="735500" y="3350575"/>
              <a:ext cx="385500" cy="11082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845" name="Google Shape;1845;p85"/>
            <p:cNvSpPr txBox="1"/>
            <p:nvPr/>
          </p:nvSpPr>
          <p:spPr>
            <a:xfrm>
              <a:off x="1244350" y="3350575"/>
              <a:ext cx="385500" cy="11082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6</a:t>
              </a:r>
              <a:endParaRPr sz="1800">
                <a:solidFill>
                  <a:schemeClr val="dk1"/>
                </a:solidFill>
                <a:latin typeface="Lexend"/>
                <a:ea typeface="Lexend"/>
                <a:cs typeface="Lexend"/>
                <a:sym typeface="Lexend"/>
              </a:endParaRPr>
            </a:p>
          </p:txBody>
        </p:sp>
      </p:grpSp>
      <p:sp>
        <p:nvSpPr>
          <p:cNvPr id="1846" name="Google Shape;1846;p85"/>
          <p:cNvSpPr txBox="1"/>
          <p:nvPr/>
        </p:nvSpPr>
        <p:spPr>
          <a:xfrm>
            <a:off x="4320000" y="2216450"/>
            <a:ext cx="7830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2, 4, 6</a:t>
            </a:r>
            <a:endParaRPr sz="1800">
              <a:solidFill>
                <a:schemeClr val="dk1"/>
              </a:solidFill>
              <a:latin typeface="Lexend"/>
              <a:ea typeface="Lexend"/>
              <a:cs typeface="Lexend"/>
              <a:sym typeface="Lexend"/>
            </a:endParaRPr>
          </a:p>
        </p:txBody>
      </p:sp>
      <p:sp>
        <p:nvSpPr>
          <p:cNvPr id="1847" name="Google Shape;1847;p85"/>
          <p:cNvSpPr txBox="1"/>
          <p:nvPr/>
        </p:nvSpPr>
        <p:spPr>
          <a:xfrm>
            <a:off x="4320000" y="3550025"/>
            <a:ext cx="7830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1, 3, 5</a:t>
            </a:r>
            <a:endParaRPr sz="1800">
              <a:solidFill>
                <a:schemeClr val="dk1"/>
              </a:solidFill>
              <a:latin typeface="Lexend"/>
              <a:ea typeface="Lexend"/>
              <a:cs typeface="Lexend"/>
              <a:sym typeface="Lexend"/>
            </a:endParaRPr>
          </a:p>
        </p:txBody>
      </p:sp>
      <p:grpSp>
        <p:nvGrpSpPr>
          <p:cNvPr id="1848" name="Google Shape;1848;p85"/>
          <p:cNvGrpSpPr/>
          <p:nvPr/>
        </p:nvGrpSpPr>
        <p:grpSpPr>
          <a:xfrm>
            <a:off x="5255738" y="1754250"/>
            <a:ext cx="2745288" cy="956100"/>
            <a:chOff x="5255738" y="1754250"/>
            <a:chExt cx="2745288" cy="956100"/>
          </a:xfrm>
        </p:grpSpPr>
        <p:grpSp>
          <p:nvGrpSpPr>
            <p:cNvPr id="1849" name="Google Shape;1849;p85"/>
            <p:cNvGrpSpPr/>
            <p:nvPr/>
          </p:nvGrpSpPr>
          <p:grpSpPr>
            <a:xfrm>
              <a:off x="5255738" y="1889699"/>
              <a:ext cx="833758" cy="688762"/>
              <a:chOff x="9421282" y="2694282"/>
              <a:chExt cx="561000" cy="459481"/>
            </a:xfrm>
          </p:grpSpPr>
          <p:cxnSp>
            <p:nvCxnSpPr>
              <p:cNvPr id="1850" name="Google Shape;1850;p85"/>
              <p:cNvCxnSpPr/>
              <p:nvPr/>
            </p:nvCxnSpPr>
            <p:spPr>
              <a:xfrm flipH="1" rot="10800000">
                <a:off x="9421282" y="2694282"/>
                <a:ext cx="561000" cy="201600"/>
              </a:xfrm>
              <a:prstGeom prst="straightConnector1">
                <a:avLst/>
              </a:prstGeom>
              <a:noFill/>
              <a:ln cap="flat" cmpd="sng" w="28575">
                <a:solidFill>
                  <a:srgbClr val="000000"/>
                </a:solidFill>
                <a:prstDash val="solid"/>
                <a:round/>
                <a:headEnd len="med" w="med" type="none"/>
                <a:tailEnd len="med" w="med" type="none"/>
              </a:ln>
            </p:spPr>
          </p:cxnSp>
          <p:cxnSp>
            <p:nvCxnSpPr>
              <p:cNvPr id="1851" name="Google Shape;1851;p85"/>
              <p:cNvCxnSpPr/>
              <p:nvPr/>
            </p:nvCxnSpPr>
            <p:spPr>
              <a:xfrm>
                <a:off x="9421282" y="2952162"/>
                <a:ext cx="561000" cy="201600"/>
              </a:xfrm>
              <a:prstGeom prst="straightConnector1">
                <a:avLst/>
              </a:prstGeom>
              <a:noFill/>
              <a:ln cap="flat" cmpd="sng" w="28575">
                <a:solidFill>
                  <a:srgbClr val="000000"/>
                </a:solidFill>
                <a:prstDash val="solid"/>
                <a:round/>
                <a:headEnd len="med" w="med" type="none"/>
                <a:tailEnd len="med" w="med" type="none"/>
              </a:ln>
            </p:spPr>
          </p:cxnSp>
        </p:grpSp>
        <p:sp>
          <p:nvSpPr>
            <p:cNvPr id="1852" name="Google Shape;1852;p85"/>
            <p:cNvSpPr txBox="1"/>
            <p:nvPr/>
          </p:nvSpPr>
          <p:spPr>
            <a:xfrm>
              <a:off x="6147022" y="1754250"/>
              <a:ext cx="1347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faleebo (factors) ee 6</a:t>
              </a:r>
              <a:endParaRPr sz="1800">
                <a:solidFill>
                  <a:schemeClr val="dk1"/>
                </a:solidFill>
                <a:latin typeface="Lexend"/>
                <a:ea typeface="Lexend"/>
                <a:cs typeface="Lexend"/>
                <a:sym typeface="Lexend"/>
              </a:endParaRPr>
            </a:p>
          </p:txBody>
        </p:sp>
        <p:sp>
          <p:nvSpPr>
            <p:cNvPr id="1853" name="Google Shape;1853;p85"/>
            <p:cNvSpPr txBox="1"/>
            <p:nvPr/>
          </p:nvSpPr>
          <p:spPr>
            <a:xfrm>
              <a:off x="6147026" y="2433150"/>
              <a:ext cx="1854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aan faleebo (factors) ahayn ee 6</a:t>
              </a:r>
              <a:endParaRPr sz="1800">
                <a:solidFill>
                  <a:schemeClr val="dk1"/>
                </a:solidFill>
                <a:latin typeface="Lexend"/>
                <a:ea typeface="Lexend"/>
                <a:cs typeface="Lexend"/>
                <a:sym typeface="Lexend"/>
              </a:endParaRPr>
            </a:p>
          </p:txBody>
        </p:sp>
      </p:grpSp>
      <p:sp>
        <p:nvSpPr>
          <p:cNvPr id="1854" name="Google Shape;1854;p85"/>
          <p:cNvSpPr txBox="1"/>
          <p:nvPr/>
        </p:nvSpPr>
        <p:spPr>
          <a:xfrm>
            <a:off x="6485400" y="2710350"/>
            <a:ext cx="615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p:txBody>
      </p:sp>
      <p:grpSp>
        <p:nvGrpSpPr>
          <p:cNvPr id="1855" name="Google Shape;1855;p85"/>
          <p:cNvGrpSpPr/>
          <p:nvPr/>
        </p:nvGrpSpPr>
        <p:grpSpPr>
          <a:xfrm>
            <a:off x="5255738" y="3112988"/>
            <a:ext cx="2745288" cy="956100"/>
            <a:chOff x="5255738" y="1754250"/>
            <a:chExt cx="2745288" cy="956100"/>
          </a:xfrm>
        </p:grpSpPr>
        <p:grpSp>
          <p:nvGrpSpPr>
            <p:cNvPr id="1856" name="Google Shape;1856;p85"/>
            <p:cNvGrpSpPr/>
            <p:nvPr/>
          </p:nvGrpSpPr>
          <p:grpSpPr>
            <a:xfrm>
              <a:off x="5255738" y="1889699"/>
              <a:ext cx="833758" cy="688762"/>
              <a:chOff x="9421282" y="2694282"/>
              <a:chExt cx="561000" cy="459481"/>
            </a:xfrm>
          </p:grpSpPr>
          <p:cxnSp>
            <p:nvCxnSpPr>
              <p:cNvPr id="1857" name="Google Shape;1857;p85"/>
              <p:cNvCxnSpPr/>
              <p:nvPr/>
            </p:nvCxnSpPr>
            <p:spPr>
              <a:xfrm flipH="1" rot="10800000">
                <a:off x="9421282" y="2694282"/>
                <a:ext cx="561000" cy="201600"/>
              </a:xfrm>
              <a:prstGeom prst="straightConnector1">
                <a:avLst/>
              </a:prstGeom>
              <a:noFill/>
              <a:ln cap="flat" cmpd="sng" w="28575">
                <a:solidFill>
                  <a:srgbClr val="000000"/>
                </a:solidFill>
                <a:prstDash val="solid"/>
                <a:round/>
                <a:headEnd len="med" w="med" type="none"/>
                <a:tailEnd len="med" w="med" type="none"/>
              </a:ln>
            </p:spPr>
          </p:cxnSp>
          <p:cxnSp>
            <p:nvCxnSpPr>
              <p:cNvPr id="1858" name="Google Shape;1858;p85"/>
              <p:cNvCxnSpPr/>
              <p:nvPr/>
            </p:nvCxnSpPr>
            <p:spPr>
              <a:xfrm>
                <a:off x="9421282" y="2952162"/>
                <a:ext cx="561000" cy="201600"/>
              </a:xfrm>
              <a:prstGeom prst="straightConnector1">
                <a:avLst/>
              </a:prstGeom>
              <a:noFill/>
              <a:ln cap="flat" cmpd="sng" w="28575">
                <a:solidFill>
                  <a:srgbClr val="000000"/>
                </a:solidFill>
                <a:prstDash val="solid"/>
                <a:round/>
                <a:headEnd len="med" w="med" type="none"/>
                <a:tailEnd len="med" w="med" type="none"/>
              </a:ln>
            </p:spPr>
          </p:cxnSp>
        </p:grpSp>
        <p:sp>
          <p:nvSpPr>
            <p:cNvPr id="1859" name="Google Shape;1859;p85"/>
            <p:cNvSpPr txBox="1"/>
            <p:nvPr/>
          </p:nvSpPr>
          <p:spPr>
            <a:xfrm>
              <a:off x="6147022" y="1754250"/>
              <a:ext cx="1347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faleebo (factors) ee 6</a:t>
              </a:r>
              <a:endParaRPr sz="1800">
                <a:solidFill>
                  <a:schemeClr val="dk1"/>
                </a:solidFill>
                <a:latin typeface="Lexend"/>
                <a:ea typeface="Lexend"/>
                <a:cs typeface="Lexend"/>
                <a:sym typeface="Lexend"/>
              </a:endParaRPr>
            </a:p>
          </p:txBody>
        </p:sp>
        <p:sp>
          <p:nvSpPr>
            <p:cNvPr id="1860" name="Google Shape;1860;p85"/>
            <p:cNvSpPr txBox="1"/>
            <p:nvPr/>
          </p:nvSpPr>
          <p:spPr>
            <a:xfrm>
              <a:off x="6147026" y="2433150"/>
              <a:ext cx="1854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aan faleebo (factors) ahayn ee 6</a:t>
              </a:r>
              <a:endParaRPr sz="1800">
                <a:solidFill>
                  <a:schemeClr val="dk1"/>
                </a:solidFill>
                <a:latin typeface="Lexend"/>
                <a:ea typeface="Lexend"/>
                <a:cs typeface="Lexend"/>
                <a:sym typeface="Lexend"/>
              </a:endParaRPr>
            </a:p>
          </p:txBody>
        </p:sp>
      </p:grpSp>
      <p:sp>
        <p:nvSpPr>
          <p:cNvPr id="1861" name="Google Shape;1861;p85"/>
          <p:cNvSpPr txBox="1"/>
          <p:nvPr/>
        </p:nvSpPr>
        <p:spPr>
          <a:xfrm>
            <a:off x="6485400" y="3397569"/>
            <a:ext cx="615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1, 3</a:t>
            </a:r>
            <a:endParaRPr sz="1800">
              <a:solidFill>
                <a:schemeClr val="dk1"/>
              </a:solidFill>
              <a:latin typeface="Lexend"/>
              <a:ea typeface="Lexend"/>
              <a:cs typeface="Lexend"/>
              <a:sym typeface="Lexend"/>
            </a:endParaRPr>
          </a:p>
        </p:txBody>
      </p:sp>
      <p:sp>
        <p:nvSpPr>
          <p:cNvPr id="1862" name="Google Shape;1862;p85"/>
          <p:cNvSpPr txBox="1"/>
          <p:nvPr/>
        </p:nvSpPr>
        <p:spPr>
          <a:xfrm>
            <a:off x="6485400" y="2031450"/>
            <a:ext cx="615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2, 6</a:t>
            </a:r>
            <a:endParaRPr sz="1800">
              <a:solidFill>
                <a:schemeClr val="dk1"/>
              </a:solidFill>
              <a:latin typeface="Lexend"/>
              <a:ea typeface="Lexend"/>
              <a:cs typeface="Lexend"/>
              <a:sym typeface="Lexend"/>
            </a:endParaRPr>
          </a:p>
        </p:txBody>
      </p:sp>
      <p:sp>
        <p:nvSpPr>
          <p:cNvPr id="1863" name="Google Shape;1863;p85"/>
          <p:cNvSpPr/>
          <p:nvPr/>
        </p:nvSpPr>
        <p:spPr>
          <a:xfrm>
            <a:off x="2322850" y="1581550"/>
            <a:ext cx="5942400" cy="3128700"/>
          </a:xfrm>
          <a:prstGeom prst="rect">
            <a:avLst/>
          </a:prstGeom>
          <a:solidFill>
            <a:srgbClr val="FFFFFF">
              <a:alpha val="85000"/>
            </a:srgbClr>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864" name="Google Shape;1864;p85"/>
          <p:cNvGrpSpPr/>
          <p:nvPr/>
        </p:nvGrpSpPr>
        <p:grpSpPr>
          <a:xfrm>
            <a:off x="6432275" y="4023525"/>
            <a:ext cx="327325" cy="277200"/>
            <a:chOff x="6432275" y="4023525"/>
            <a:chExt cx="327325" cy="277200"/>
          </a:xfrm>
        </p:grpSpPr>
        <p:sp>
          <p:nvSpPr>
            <p:cNvPr id="1865" name="Google Shape;1865;p85"/>
            <p:cNvSpPr txBox="1"/>
            <p:nvPr/>
          </p:nvSpPr>
          <p:spPr>
            <a:xfrm>
              <a:off x="6485400" y="4023525"/>
              <a:ext cx="2742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866" name="Google Shape;1866;p85"/>
            <p:cNvSpPr/>
            <p:nvPr/>
          </p:nvSpPr>
          <p:spPr>
            <a:xfrm>
              <a:off x="6432275" y="4026075"/>
              <a:ext cx="237900" cy="272100"/>
            </a:xfrm>
            <a:prstGeom prst="roundRect">
              <a:avLst>
                <a:gd fmla="val 16667" name="adj"/>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867" name="Google Shape;1867;p85"/>
          <p:cNvSpPr txBox="1"/>
          <p:nvPr/>
        </p:nvSpPr>
        <p:spPr>
          <a:xfrm>
            <a:off x="2626750" y="4271875"/>
            <a:ext cx="57696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5 waa natiijada labada dhacdo ee wareeggu ku soo degay tiro khayaali (odd) ah oo aan faleeb (factor) ahayn ee 6.</a:t>
            </a:r>
            <a:r>
              <a:rPr lang="en-GB" sz="1100">
                <a:solidFill>
                  <a:schemeClr val="accent5"/>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1" name="Shape 1871"/>
        <p:cNvGrpSpPr/>
        <p:nvPr/>
      </p:nvGrpSpPr>
      <p:grpSpPr>
        <a:xfrm>
          <a:off x="0" y="0"/>
          <a:ext cx="0" cy="0"/>
          <a:chOff x="0" y="0"/>
          <a:chExt cx="0" cy="0"/>
        </a:xfrm>
      </p:grpSpPr>
      <p:cxnSp>
        <p:nvCxnSpPr>
          <p:cNvPr id="1872" name="Google Shape;1872;p86"/>
          <p:cNvCxnSpPr/>
          <p:nvPr/>
        </p:nvCxnSpPr>
        <p:spPr>
          <a:xfrm flipH="1" rot="10800000">
            <a:off x="3545161" y="2040781"/>
            <a:ext cx="813300" cy="597600"/>
          </a:xfrm>
          <a:prstGeom prst="straightConnector1">
            <a:avLst/>
          </a:prstGeom>
          <a:noFill/>
          <a:ln cap="flat" cmpd="sng" w="28575">
            <a:solidFill>
              <a:srgbClr val="000000"/>
            </a:solidFill>
            <a:prstDash val="solid"/>
            <a:round/>
            <a:headEnd len="med" w="med" type="none"/>
            <a:tailEnd len="med" w="med" type="none"/>
          </a:ln>
        </p:spPr>
      </p:cxnSp>
      <p:cxnSp>
        <p:nvCxnSpPr>
          <p:cNvPr id="1873" name="Google Shape;1873;p86"/>
          <p:cNvCxnSpPr/>
          <p:nvPr/>
        </p:nvCxnSpPr>
        <p:spPr>
          <a:xfrm>
            <a:off x="3545161" y="2805260"/>
            <a:ext cx="813300" cy="597600"/>
          </a:xfrm>
          <a:prstGeom prst="straightConnector1">
            <a:avLst/>
          </a:prstGeom>
          <a:noFill/>
          <a:ln cap="flat" cmpd="sng" w="28575">
            <a:solidFill>
              <a:srgbClr val="000000"/>
            </a:solidFill>
            <a:prstDash val="solid"/>
            <a:round/>
            <a:headEnd len="med" w="med" type="none"/>
            <a:tailEnd len="med" w="med" type="none"/>
          </a:ln>
        </p:spPr>
      </p:cxnSp>
      <p:sp>
        <p:nvSpPr>
          <p:cNvPr id="1874" name="Google Shape;1874;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Geedaha natiijada ee laba dhacdo</a:t>
            </a:r>
            <a:endParaRPr/>
          </a:p>
        </p:txBody>
      </p:sp>
      <p:sp>
        <p:nvSpPr>
          <p:cNvPr id="1875" name="Google Shape;1875;p86"/>
          <p:cNvSpPr txBox="1"/>
          <p:nvPr/>
        </p:nvSpPr>
        <p:spPr>
          <a:xfrm>
            <a:off x="1684800" y="740825"/>
            <a:ext cx="71355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b="1" lang="en-GB" sz="1100">
                <a:solidFill>
                  <a:schemeClr val="dk1"/>
                </a:solidFill>
                <a:latin typeface="Lexend"/>
                <a:ea typeface="Lexend"/>
                <a:cs typeface="Lexend"/>
                <a:sym typeface="Lexend"/>
              </a:rPr>
              <a:t>Geedaha natiijada ayaa sidoo kale faa'iido u leh kala-saarista dhammaan natiijooyinka tijaabo hal-dhacdo ah oo loo kala qaybiyo dhacdooyin kala duwan.</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876" name="Google Shape;1876;p86"/>
          <p:cNvSpPr txBox="1"/>
          <p:nvPr/>
        </p:nvSpPr>
        <p:spPr>
          <a:xfrm>
            <a:off x="481175" y="2031450"/>
            <a:ext cx="16368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Wareeggan (spinner) ayaa hal mar la wareegi doonaa.</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Natiijooyinka suurtagalka ah waa:</a:t>
            </a:r>
            <a:endParaRPr sz="1800">
              <a:solidFill>
                <a:schemeClr val="dk1"/>
              </a:solidFill>
              <a:latin typeface="Lexend"/>
              <a:ea typeface="Lexend"/>
              <a:cs typeface="Lexend"/>
              <a:sym typeface="Lexend"/>
            </a:endParaRPr>
          </a:p>
        </p:txBody>
      </p:sp>
      <p:grpSp>
        <p:nvGrpSpPr>
          <p:cNvPr id="1877" name="Google Shape;1877;p86"/>
          <p:cNvGrpSpPr/>
          <p:nvPr/>
        </p:nvGrpSpPr>
        <p:grpSpPr>
          <a:xfrm>
            <a:off x="233653" y="512214"/>
            <a:ext cx="1347028" cy="1347028"/>
            <a:chOff x="1090105" y="2306370"/>
            <a:chExt cx="1024200" cy="1024200"/>
          </a:xfrm>
        </p:grpSpPr>
        <p:grpSp>
          <p:nvGrpSpPr>
            <p:cNvPr id="1878" name="Google Shape;1878;p86"/>
            <p:cNvGrpSpPr/>
            <p:nvPr/>
          </p:nvGrpSpPr>
          <p:grpSpPr>
            <a:xfrm>
              <a:off x="1090105" y="2306370"/>
              <a:ext cx="1024200" cy="1024200"/>
              <a:chOff x="1090105" y="2306370"/>
              <a:chExt cx="1024200" cy="1024200"/>
            </a:xfrm>
          </p:grpSpPr>
          <p:sp>
            <p:nvSpPr>
              <p:cNvPr id="1879" name="Google Shape;1879;p86"/>
              <p:cNvSpPr/>
              <p:nvPr/>
            </p:nvSpPr>
            <p:spPr>
              <a:xfrm flipH="1">
                <a:off x="1227496" y="2443628"/>
                <a:ext cx="749400" cy="749400"/>
              </a:xfrm>
              <a:prstGeom prst="pie">
                <a:avLst>
                  <a:gd fmla="val 12606297"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80" name="Google Shape;1880;p86"/>
              <p:cNvSpPr txBox="1"/>
              <p:nvPr/>
            </p:nvSpPr>
            <p:spPr>
              <a:xfrm>
                <a:off x="1625600"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1</a:t>
                </a:r>
                <a:endParaRPr sz="1600">
                  <a:solidFill>
                    <a:srgbClr val="000000"/>
                  </a:solidFill>
                  <a:latin typeface="Lexend"/>
                  <a:ea typeface="Lexend"/>
                  <a:cs typeface="Lexend"/>
                  <a:sym typeface="Lexend"/>
                </a:endParaRPr>
              </a:p>
            </p:txBody>
          </p:sp>
          <p:sp>
            <p:nvSpPr>
              <p:cNvPr id="1881" name="Google Shape;1881;p86"/>
              <p:cNvSpPr/>
              <p:nvPr/>
            </p:nvSpPr>
            <p:spPr>
              <a:xfrm flipH="1" rot="3599772">
                <a:off x="1227589" y="2443721"/>
                <a:ext cx="749314" cy="749314"/>
              </a:xfrm>
              <a:prstGeom prst="pie">
                <a:avLst>
                  <a:gd fmla="val 12606297" name="adj1"/>
                  <a:gd fmla="val 16200000"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82" name="Google Shape;1882;p86"/>
              <p:cNvSpPr/>
              <p:nvPr/>
            </p:nvSpPr>
            <p:spPr>
              <a:xfrm flipH="1" rot="10800000">
                <a:off x="1227549" y="2443623"/>
                <a:ext cx="749400" cy="749400"/>
              </a:xfrm>
              <a:prstGeom prst="pie">
                <a:avLst>
                  <a:gd fmla="val 12606297" name="adj1"/>
                  <a:gd fmla="val 16200000" name="adj2"/>
                </a:avLst>
              </a:prstGeom>
              <a:solidFill>
                <a:schemeClr val="accen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83" name="Google Shape;1883;p86"/>
              <p:cNvSpPr/>
              <p:nvPr/>
            </p:nvSpPr>
            <p:spPr>
              <a:xfrm flipH="1" rot="7200228">
                <a:off x="1227549" y="2443709"/>
                <a:ext cx="749314" cy="749314"/>
              </a:xfrm>
              <a:prstGeom prst="pie">
                <a:avLst>
                  <a:gd fmla="val 12606297" name="adj1"/>
                  <a:gd fmla="val 16200000" name="adj2"/>
                </a:avLst>
              </a:prstGeom>
              <a:solidFill>
                <a:schemeClr val="accent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84" name="Google Shape;1884;p86"/>
              <p:cNvSpPr/>
              <p:nvPr/>
            </p:nvSpPr>
            <p:spPr>
              <a:xfrm flipH="1" rot="-3599269">
                <a:off x="1227344" y="2443608"/>
                <a:ext cx="749724" cy="749724"/>
              </a:xfrm>
              <a:prstGeom prst="pie">
                <a:avLst>
                  <a:gd fmla="val 12606297" name="adj1"/>
                  <a:gd fmla="val 16200000" name="adj2"/>
                </a:avLst>
              </a:prstGeom>
              <a:solidFill>
                <a:schemeClr val="accen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85" name="Google Shape;1885;p86"/>
              <p:cNvSpPr/>
              <p:nvPr/>
            </p:nvSpPr>
            <p:spPr>
              <a:xfrm flipH="1" rot="-7198348">
                <a:off x="1227546" y="2443681"/>
                <a:ext cx="749424" cy="749424"/>
              </a:xfrm>
              <a:prstGeom prst="pie">
                <a:avLst>
                  <a:gd fmla="val 12606297" name="adj1"/>
                  <a:gd fmla="val 16200000" name="adj2"/>
                </a:avLst>
              </a:prstGeom>
              <a:solidFill>
                <a:schemeClr val="accent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86" name="Google Shape;1886;p86"/>
              <p:cNvSpPr txBox="1"/>
              <p:nvPr/>
            </p:nvSpPr>
            <p:spPr>
              <a:xfrm>
                <a:off x="1755875"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2</a:t>
                </a:r>
                <a:endParaRPr sz="1600">
                  <a:solidFill>
                    <a:schemeClr val="lt1"/>
                  </a:solidFill>
                  <a:latin typeface="Lexend"/>
                  <a:ea typeface="Lexend"/>
                  <a:cs typeface="Lexend"/>
                  <a:sym typeface="Lexend"/>
                </a:endParaRPr>
              </a:p>
            </p:txBody>
          </p:sp>
          <p:sp>
            <p:nvSpPr>
              <p:cNvPr id="1887" name="Google Shape;1887;p86"/>
              <p:cNvSpPr txBox="1"/>
              <p:nvPr/>
            </p:nvSpPr>
            <p:spPr>
              <a:xfrm>
                <a:off x="1625600"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3</a:t>
                </a:r>
                <a:endParaRPr sz="1600">
                  <a:solidFill>
                    <a:schemeClr val="lt1"/>
                  </a:solidFill>
                  <a:latin typeface="Lexend"/>
                  <a:ea typeface="Lexend"/>
                  <a:cs typeface="Lexend"/>
                  <a:sym typeface="Lexend"/>
                </a:endParaRPr>
              </a:p>
            </p:txBody>
          </p:sp>
          <p:sp>
            <p:nvSpPr>
              <p:cNvPr id="1888" name="Google Shape;1888;p86"/>
              <p:cNvSpPr txBox="1"/>
              <p:nvPr/>
            </p:nvSpPr>
            <p:spPr>
              <a:xfrm flipH="1">
                <a:off x="1399436"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6</a:t>
                </a:r>
                <a:endParaRPr sz="1600">
                  <a:solidFill>
                    <a:srgbClr val="000000"/>
                  </a:solidFill>
                  <a:latin typeface="Lexend"/>
                  <a:ea typeface="Lexend"/>
                  <a:cs typeface="Lexend"/>
                  <a:sym typeface="Lexend"/>
                </a:endParaRPr>
              </a:p>
            </p:txBody>
          </p:sp>
          <p:sp>
            <p:nvSpPr>
              <p:cNvPr id="1889" name="Google Shape;1889;p86"/>
              <p:cNvSpPr txBox="1"/>
              <p:nvPr/>
            </p:nvSpPr>
            <p:spPr>
              <a:xfrm flipH="1">
                <a:off x="1269161"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5</a:t>
                </a:r>
                <a:endParaRPr sz="1600">
                  <a:solidFill>
                    <a:schemeClr val="lt1"/>
                  </a:solidFill>
                  <a:latin typeface="Lexend"/>
                  <a:ea typeface="Lexend"/>
                  <a:cs typeface="Lexend"/>
                  <a:sym typeface="Lexend"/>
                </a:endParaRPr>
              </a:p>
            </p:txBody>
          </p:sp>
          <p:sp>
            <p:nvSpPr>
              <p:cNvPr id="1890" name="Google Shape;1890;p86"/>
              <p:cNvSpPr txBox="1"/>
              <p:nvPr/>
            </p:nvSpPr>
            <p:spPr>
              <a:xfrm flipH="1">
                <a:off x="1399436"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4</a:t>
                </a:r>
                <a:endParaRPr sz="1600">
                  <a:solidFill>
                    <a:schemeClr val="lt1"/>
                  </a:solidFill>
                  <a:latin typeface="Lexend"/>
                  <a:ea typeface="Lexend"/>
                  <a:cs typeface="Lexend"/>
                  <a:sym typeface="Lexend"/>
                </a:endParaRPr>
              </a:p>
            </p:txBody>
          </p:sp>
        </p:grpSp>
        <p:grpSp>
          <p:nvGrpSpPr>
            <p:cNvPr id="1891" name="Google Shape;1891;p86"/>
            <p:cNvGrpSpPr/>
            <p:nvPr/>
          </p:nvGrpSpPr>
          <p:grpSpPr>
            <a:xfrm>
              <a:off x="1581202" y="2466989"/>
              <a:ext cx="42000" cy="367258"/>
              <a:chOff x="1012152" y="1933239"/>
              <a:chExt cx="42000" cy="367258"/>
            </a:xfrm>
          </p:grpSpPr>
          <p:cxnSp>
            <p:nvCxnSpPr>
              <p:cNvPr id="1892" name="Google Shape;1892;p86"/>
              <p:cNvCxnSpPr/>
              <p:nvPr/>
            </p:nvCxnSpPr>
            <p:spPr>
              <a:xfrm rot="10800000">
                <a:off x="1033198" y="1933239"/>
                <a:ext cx="0" cy="344100"/>
              </a:xfrm>
              <a:prstGeom prst="straightConnector1">
                <a:avLst/>
              </a:prstGeom>
              <a:noFill/>
              <a:ln cap="flat" cmpd="sng" w="38100">
                <a:solidFill>
                  <a:srgbClr val="000000"/>
                </a:solidFill>
                <a:prstDash val="solid"/>
                <a:round/>
                <a:headEnd len="med" w="med" type="none"/>
                <a:tailEnd len="med" w="med" type="triangle"/>
              </a:ln>
            </p:spPr>
          </p:cxnSp>
          <p:sp>
            <p:nvSpPr>
              <p:cNvPr id="1893" name="Google Shape;1893;p86"/>
              <p:cNvSpPr/>
              <p:nvPr/>
            </p:nvSpPr>
            <p:spPr>
              <a:xfrm>
                <a:off x="1012152" y="2262698"/>
                <a:ext cx="42000" cy="37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nvGrpSpPr>
          <p:cNvPr id="1894" name="Google Shape;1894;p86"/>
          <p:cNvGrpSpPr/>
          <p:nvPr/>
        </p:nvGrpSpPr>
        <p:grpSpPr>
          <a:xfrm>
            <a:off x="2322850" y="2170050"/>
            <a:ext cx="894350" cy="1108200"/>
            <a:chOff x="735500" y="3350575"/>
            <a:chExt cx="894350" cy="1108200"/>
          </a:xfrm>
        </p:grpSpPr>
        <p:sp>
          <p:nvSpPr>
            <p:cNvPr id="1895" name="Google Shape;1895;p86"/>
            <p:cNvSpPr txBox="1"/>
            <p:nvPr/>
          </p:nvSpPr>
          <p:spPr>
            <a:xfrm>
              <a:off x="735500" y="3350575"/>
              <a:ext cx="385500" cy="11082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896" name="Google Shape;1896;p86"/>
            <p:cNvSpPr txBox="1"/>
            <p:nvPr/>
          </p:nvSpPr>
          <p:spPr>
            <a:xfrm>
              <a:off x="1244350" y="3350575"/>
              <a:ext cx="385500" cy="11082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a:p>
              <a:pPr indent="0" lvl="0" marL="0" rtl="0" algn="ctr">
                <a:lnSpc>
                  <a:spcPct val="15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6</a:t>
              </a:r>
              <a:endParaRPr sz="1800">
                <a:solidFill>
                  <a:schemeClr val="dk1"/>
                </a:solidFill>
                <a:latin typeface="Lexend"/>
                <a:ea typeface="Lexend"/>
                <a:cs typeface="Lexend"/>
                <a:sym typeface="Lexend"/>
              </a:endParaRPr>
            </a:p>
          </p:txBody>
        </p:sp>
      </p:grpSp>
      <p:grpSp>
        <p:nvGrpSpPr>
          <p:cNvPr id="1897" name="Google Shape;1897;p86"/>
          <p:cNvGrpSpPr/>
          <p:nvPr/>
        </p:nvGrpSpPr>
        <p:grpSpPr>
          <a:xfrm>
            <a:off x="5255738" y="1754250"/>
            <a:ext cx="2745288" cy="956100"/>
            <a:chOff x="5255738" y="1754250"/>
            <a:chExt cx="2745288" cy="956100"/>
          </a:xfrm>
        </p:grpSpPr>
        <p:grpSp>
          <p:nvGrpSpPr>
            <p:cNvPr id="1898" name="Google Shape;1898;p86"/>
            <p:cNvGrpSpPr/>
            <p:nvPr/>
          </p:nvGrpSpPr>
          <p:grpSpPr>
            <a:xfrm>
              <a:off x="5255738" y="1889699"/>
              <a:ext cx="833758" cy="688762"/>
              <a:chOff x="9421282" y="2694282"/>
              <a:chExt cx="561000" cy="459481"/>
            </a:xfrm>
          </p:grpSpPr>
          <p:cxnSp>
            <p:nvCxnSpPr>
              <p:cNvPr id="1899" name="Google Shape;1899;p86"/>
              <p:cNvCxnSpPr/>
              <p:nvPr/>
            </p:nvCxnSpPr>
            <p:spPr>
              <a:xfrm flipH="1" rot="10800000">
                <a:off x="9421282" y="2694282"/>
                <a:ext cx="561000" cy="201600"/>
              </a:xfrm>
              <a:prstGeom prst="straightConnector1">
                <a:avLst/>
              </a:prstGeom>
              <a:noFill/>
              <a:ln cap="flat" cmpd="sng" w="28575">
                <a:solidFill>
                  <a:srgbClr val="000000"/>
                </a:solidFill>
                <a:prstDash val="solid"/>
                <a:round/>
                <a:headEnd len="med" w="med" type="none"/>
                <a:tailEnd len="med" w="med" type="none"/>
              </a:ln>
            </p:spPr>
          </p:cxnSp>
          <p:cxnSp>
            <p:nvCxnSpPr>
              <p:cNvPr id="1900" name="Google Shape;1900;p86"/>
              <p:cNvCxnSpPr/>
              <p:nvPr/>
            </p:nvCxnSpPr>
            <p:spPr>
              <a:xfrm>
                <a:off x="9421282" y="2952162"/>
                <a:ext cx="561000" cy="201600"/>
              </a:xfrm>
              <a:prstGeom prst="straightConnector1">
                <a:avLst/>
              </a:prstGeom>
              <a:noFill/>
              <a:ln cap="flat" cmpd="sng" w="28575">
                <a:solidFill>
                  <a:srgbClr val="000000"/>
                </a:solidFill>
                <a:prstDash val="solid"/>
                <a:round/>
                <a:headEnd len="med" w="med" type="none"/>
                <a:tailEnd len="med" w="med" type="none"/>
              </a:ln>
            </p:spPr>
          </p:cxnSp>
        </p:grpSp>
        <p:sp>
          <p:nvSpPr>
            <p:cNvPr id="1901" name="Google Shape;1901;p86"/>
            <p:cNvSpPr txBox="1"/>
            <p:nvPr/>
          </p:nvSpPr>
          <p:spPr>
            <a:xfrm>
              <a:off x="6147022" y="1754250"/>
              <a:ext cx="1347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faleebo (factors) ee 6</a:t>
              </a:r>
              <a:endParaRPr sz="1800">
                <a:solidFill>
                  <a:schemeClr val="dk1"/>
                </a:solidFill>
                <a:latin typeface="Lexend"/>
                <a:ea typeface="Lexend"/>
                <a:cs typeface="Lexend"/>
                <a:sym typeface="Lexend"/>
              </a:endParaRPr>
            </a:p>
          </p:txBody>
        </p:sp>
        <p:sp>
          <p:nvSpPr>
            <p:cNvPr id="1902" name="Google Shape;1902;p86"/>
            <p:cNvSpPr txBox="1"/>
            <p:nvPr/>
          </p:nvSpPr>
          <p:spPr>
            <a:xfrm>
              <a:off x="6147026" y="2433150"/>
              <a:ext cx="1854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aan faleebo (factors) ahayn ee 6</a:t>
              </a:r>
              <a:endParaRPr sz="1800">
                <a:solidFill>
                  <a:schemeClr val="dk1"/>
                </a:solidFill>
                <a:latin typeface="Lexend"/>
                <a:ea typeface="Lexend"/>
                <a:cs typeface="Lexend"/>
                <a:sym typeface="Lexend"/>
              </a:endParaRPr>
            </a:p>
          </p:txBody>
        </p:sp>
      </p:grpSp>
      <p:sp>
        <p:nvSpPr>
          <p:cNvPr id="1903" name="Google Shape;1903;p86"/>
          <p:cNvSpPr txBox="1"/>
          <p:nvPr/>
        </p:nvSpPr>
        <p:spPr>
          <a:xfrm>
            <a:off x="6485400" y="2710350"/>
            <a:ext cx="615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p:txBody>
      </p:sp>
      <p:grpSp>
        <p:nvGrpSpPr>
          <p:cNvPr id="1904" name="Google Shape;1904;p86"/>
          <p:cNvGrpSpPr/>
          <p:nvPr/>
        </p:nvGrpSpPr>
        <p:grpSpPr>
          <a:xfrm>
            <a:off x="5255738" y="3112988"/>
            <a:ext cx="2745288" cy="956100"/>
            <a:chOff x="5255738" y="1754250"/>
            <a:chExt cx="2745288" cy="956100"/>
          </a:xfrm>
        </p:grpSpPr>
        <p:grpSp>
          <p:nvGrpSpPr>
            <p:cNvPr id="1905" name="Google Shape;1905;p86"/>
            <p:cNvGrpSpPr/>
            <p:nvPr/>
          </p:nvGrpSpPr>
          <p:grpSpPr>
            <a:xfrm>
              <a:off x="5255738" y="1889699"/>
              <a:ext cx="833758" cy="688762"/>
              <a:chOff x="9421282" y="2694282"/>
              <a:chExt cx="561000" cy="459481"/>
            </a:xfrm>
          </p:grpSpPr>
          <p:cxnSp>
            <p:nvCxnSpPr>
              <p:cNvPr id="1906" name="Google Shape;1906;p86"/>
              <p:cNvCxnSpPr/>
              <p:nvPr/>
            </p:nvCxnSpPr>
            <p:spPr>
              <a:xfrm flipH="1" rot="10800000">
                <a:off x="9421282" y="2694282"/>
                <a:ext cx="561000" cy="201600"/>
              </a:xfrm>
              <a:prstGeom prst="straightConnector1">
                <a:avLst/>
              </a:prstGeom>
              <a:noFill/>
              <a:ln cap="flat" cmpd="sng" w="28575">
                <a:solidFill>
                  <a:srgbClr val="000000"/>
                </a:solidFill>
                <a:prstDash val="solid"/>
                <a:round/>
                <a:headEnd len="med" w="med" type="none"/>
                <a:tailEnd len="med" w="med" type="none"/>
              </a:ln>
            </p:spPr>
          </p:cxnSp>
          <p:cxnSp>
            <p:nvCxnSpPr>
              <p:cNvPr id="1907" name="Google Shape;1907;p86"/>
              <p:cNvCxnSpPr/>
              <p:nvPr/>
            </p:nvCxnSpPr>
            <p:spPr>
              <a:xfrm>
                <a:off x="9421282" y="2952162"/>
                <a:ext cx="561000" cy="201600"/>
              </a:xfrm>
              <a:prstGeom prst="straightConnector1">
                <a:avLst/>
              </a:prstGeom>
              <a:noFill/>
              <a:ln cap="flat" cmpd="sng" w="28575">
                <a:solidFill>
                  <a:srgbClr val="000000"/>
                </a:solidFill>
                <a:prstDash val="solid"/>
                <a:round/>
                <a:headEnd len="med" w="med" type="none"/>
                <a:tailEnd len="med" w="med" type="none"/>
              </a:ln>
            </p:spPr>
          </p:cxnSp>
        </p:grpSp>
        <p:sp>
          <p:nvSpPr>
            <p:cNvPr id="1908" name="Google Shape;1908;p86"/>
            <p:cNvSpPr txBox="1"/>
            <p:nvPr/>
          </p:nvSpPr>
          <p:spPr>
            <a:xfrm>
              <a:off x="6147022" y="1754250"/>
              <a:ext cx="1347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faleebo (factors) ee 6</a:t>
              </a:r>
              <a:endParaRPr sz="1800">
                <a:solidFill>
                  <a:schemeClr val="dk1"/>
                </a:solidFill>
                <a:latin typeface="Lexend"/>
                <a:ea typeface="Lexend"/>
                <a:cs typeface="Lexend"/>
                <a:sym typeface="Lexend"/>
              </a:endParaRPr>
            </a:p>
          </p:txBody>
        </p:sp>
        <p:sp>
          <p:nvSpPr>
            <p:cNvPr id="1909" name="Google Shape;1909;p86"/>
            <p:cNvSpPr txBox="1"/>
            <p:nvPr/>
          </p:nvSpPr>
          <p:spPr>
            <a:xfrm>
              <a:off x="6147026" y="2433150"/>
              <a:ext cx="1854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aan faleebo (factors) ahayn ee 6</a:t>
              </a:r>
              <a:endParaRPr sz="1800">
                <a:solidFill>
                  <a:schemeClr val="dk1"/>
                </a:solidFill>
                <a:latin typeface="Lexend"/>
                <a:ea typeface="Lexend"/>
                <a:cs typeface="Lexend"/>
                <a:sym typeface="Lexend"/>
              </a:endParaRPr>
            </a:p>
          </p:txBody>
        </p:sp>
      </p:grpSp>
      <p:sp>
        <p:nvSpPr>
          <p:cNvPr id="1910" name="Google Shape;1910;p86"/>
          <p:cNvSpPr txBox="1"/>
          <p:nvPr/>
        </p:nvSpPr>
        <p:spPr>
          <a:xfrm>
            <a:off x="6485400" y="3397569"/>
            <a:ext cx="615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1, 3</a:t>
            </a:r>
            <a:endParaRPr sz="1800">
              <a:solidFill>
                <a:schemeClr val="dk1"/>
              </a:solidFill>
              <a:latin typeface="Lexend"/>
              <a:ea typeface="Lexend"/>
              <a:cs typeface="Lexend"/>
              <a:sym typeface="Lexend"/>
            </a:endParaRPr>
          </a:p>
        </p:txBody>
      </p:sp>
      <p:sp>
        <p:nvSpPr>
          <p:cNvPr id="1911" name="Google Shape;1911;p86"/>
          <p:cNvSpPr txBox="1"/>
          <p:nvPr/>
        </p:nvSpPr>
        <p:spPr>
          <a:xfrm>
            <a:off x="6485400" y="2031450"/>
            <a:ext cx="615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2, 6</a:t>
            </a:r>
            <a:endParaRPr sz="1800">
              <a:solidFill>
                <a:schemeClr val="dk1"/>
              </a:solidFill>
              <a:latin typeface="Lexend"/>
              <a:ea typeface="Lexend"/>
              <a:cs typeface="Lexend"/>
              <a:sym typeface="Lexend"/>
            </a:endParaRPr>
          </a:p>
        </p:txBody>
      </p:sp>
      <p:sp>
        <p:nvSpPr>
          <p:cNvPr id="1912" name="Google Shape;1912;p86"/>
          <p:cNvSpPr txBox="1"/>
          <p:nvPr/>
        </p:nvSpPr>
        <p:spPr>
          <a:xfrm>
            <a:off x="6485400" y="4023525"/>
            <a:ext cx="2742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p:txBody>
      </p:sp>
      <p:sp>
        <p:nvSpPr>
          <p:cNvPr id="1913" name="Google Shape;1913;p86"/>
          <p:cNvSpPr/>
          <p:nvPr/>
        </p:nvSpPr>
        <p:spPr>
          <a:xfrm>
            <a:off x="2364125" y="1581550"/>
            <a:ext cx="5901300" cy="3128700"/>
          </a:xfrm>
          <a:prstGeom prst="rect">
            <a:avLst/>
          </a:prstGeom>
          <a:solidFill>
            <a:srgbClr val="FFFFFF">
              <a:alpha val="85000"/>
            </a:srgbClr>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14" name="Google Shape;1914;p86"/>
          <p:cNvSpPr txBox="1"/>
          <p:nvPr/>
        </p:nvSpPr>
        <p:spPr>
          <a:xfrm>
            <a:off x="4450029" y="1925239"/>
            <a:ext cx="747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xitaa (even)</a:t>
            </a:r>
            <a:endParaRPr sz="1800">
              <a:solidFill>
                <a:schemeClr val="dk1"/>
              </a:solidFill>
              <a:latin typeface="Lexend"/>
              <a:ea typeface="Lexend"/>
              <a:cs typeface="Lexend"/>
              <a:sym typeface="Lexend"/>
            </a:endParaRPr>
          </a:p>
        </p:txBody>
      </p:sp>
      <p:sp>
        <p:nvSpPr>
          <p:cNvPr id="1915" name="Google Shape;1915;p86"/>
          <p:cNvSpPr txBox="1"/>
          <p:nvPr/>
        </p:nvSpPr>
        <p:spPr>
          <a:xfrm>
            <a:off x="4450029" y="3277576"/>
            <a:ext cx="747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khayaali (odd)</a:t>
            </a:r>
            <a:endParaRPr sz="1800">
              <a:solidFill>
                <a:schemeClr val="dk1"/>
              </a:solidFill>
              <a:latin typeface="Lexend"/>
              <a:ea typeface="Lexend"/>
              <a:cs typeface="Lexend"/>
              <a:sym typeface="Lexend"/>
            </a:endParaRPr>
          </a:p>
        </p:txBody>
      </p:sp>
      <p:sp>
        <p:nvSpPr>
          <p:cNvPr id="1916" name="Google Shape;1916;p86"/>
          <p:cNvSpPr txBox="1"/>
          <p:nvPr/>
        </p:nvSpPr>
        <p:spPr>
          <a:xfrm>
            <a:off x="4320000" y="2216450"/>
            <a:ext cx="7830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2, 4, 6</a:t>
            </a:r>
            <a:endParaRPr sz="1800">
              <a:solidFill>
                <a:schemeClr val="dk1"/>
              </a:solidFill>
              <a:latin typeface="Lexend"/>
              <a:ea typeface="Lexend"/>
              <a:cs typeface="Lexend"/>
              <a:sym typeface="Lexend"/>
            </a:endParaRPr>
          </a:p>
        </p:txBody>
      </p:sp>
      <p:sp>
        <p:nvSpPr>
          <p:cNvPr id="1917" name="Google Shape;1917;p86"/>
          <p:cNvSpPr txBox="1"/>
          <p:nvPr/>
        </p:nvSpPr>
        <p:spPr>
          <a:xfrm>
            <a:off x="4320000" y="3550025"/>
            <a:ext cx="7830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1, 3, 5</a:t>
            </a:r>
            <a:endParaRPr sz="1800">
              <a:solidFill>
                <a:schemeClr val="dk1"/>
              </a:solidFill>
              <a:latin typeface="Lexend"/>
              <a:ea typeface="Lexend"/>
              <a:cs typeface="Lexend"/>
              <a:sym typeface="Lexend"/>
            </a:endParaRPr>
          </a:p>
        </p:txBody>
      </p:sp>
      <p:sp>
        <p:nvSpPr>
          <p:cNvPr id="1918" name="Google Shape;1918;p86"/>
          <p:cNvSpPr txBox="1"/>
          <p:nvPr/>
        </p:nvSpPr>
        <p:spPr>
          <a:xfrm>
            <a:off x="324000" y="4271875"/>
            <a:ext cx="80724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Marka la isticmaalayo geed natiijada si loo kala saaro hal tijaabo dhacdooyin kala duwan, dhacdo kasta waxaa loo kala qaybin karaa</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919" name="Google Shape;1919;p86"/>
          <p:cNvSpPr/>
          <p:nvPr/>
        </p:nvSpPr>
        <p:spPr>
          <a:xfrm>
            <a:off x="4357600" y="1945725"/>
            <a:ext cx="735900" cy="554100"/>
          </a:xfrm>
          <a:prstGeom prst="roundRect">
            <a:avLst>
              <a:gd fmla="val 16667" name="adj"/>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20" name="Google Shape;1920;p86"/>
          <p:cNvSpPr/>
          <p:nvPr/>
        </p:nvSpPr>
        <p:spPr>
          <a:xfrm>
            <a:off x="4357600" y="3278406"/>
            <a:ext cx="735900" cy="554100"/>
          </a:xfrm>
          <a:prstGeom prst="roundRect">
            <a:avLst>
              <a:gd fmla="val 16667" name="adj"/>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21" name="Google Shape;1921;p86"/>
          <p:cNvSpPr txBox="1"/>
          <p:nvPr/>
        </p:nvSpPr>
        <p:spPr>
          <a:xfrm>
            <a:off x="3432508" y="4545880"/>
            <a:ext cx="1141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hal dhacdo</a:t>
            </a:r>
            <a:endParaRPr sz="1800">
              <a:solidFill>
                <a:schemeClr val="dk1"/>
              </a:solidFill>
              <a:latin typeface="Lexend"/>
              <a:ea typeface="Lexend"/>
              <a:cs typeface="Lexend"/>
              <a:sym typeface="Lexend"/>
            </a:endParaRPr>
          </a:p>
        </p:txBody>
      </p:sp>
      <p:sp>
        <p:nvSpPr>
          <p:cNvPr id="1922" name="Google Shape;1922;p86"/>
          <p:cNvSpPr txBox="1"/>
          <p:nvPr/>
        </p:nvSpPr>
        <p:spPr>
          <a:xfrm>
            <a:off x="4590565" y="4545875"/>
            <a:ext cx="2906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iyo dhacdadeeda ka soo horjeeda (opposite event).</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19"/>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9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6" name="Shape 1926"/>
        <p:cNvGrpSpPr/>
        <p:nvPr/>
      </p:nvGrpSpPr>
      <p:grpSpPr>
        <a:xfrm>
          <a:off x="0" y="0"/>
          <a:ext cx="0" cy="0"/>
          <a:chOff x="0" y="0"/>
          <a:chExt cx="0" cy="0"/>
        </a:xfrm>
      </p:grpSpPr>
      <p:sp>
        <p:nvSpPr>
          <p:cNvPr id="1927" name="Google Shape;1927;p87"/>
          <p:cNvSpPr txBox="1"/>
          <p:nvPr/>
        </p:nvSpPr>
        <p:spPr>
          <a:xfrm>
            <a:off x="2005750" y="722632"/>
            <a:ext cx="68145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Wareeggan (spinner) hal mar ayaa la wareejiyaa.</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Geedka natiijada (outcome tree) wuxuu muujinayaa dhacdada (event) ah in wareeggu ku soo degayo qaybiyaha (factor) 18.</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Waa maxay natiijooyinka (outcomes) dhacdadan?</a:t>
            </a:r>
            <a:endParaRPr sz="1800">
              <a:solidFill>
                <a:schemeClr val="dk1"/>
              </a:solidFill>
              <a:latin typeface="Lexend"/>
              <a:ea typeface="Lexend"/>
              <a:cs typeface="Lexend"/>
              <a:sym typeface="Lexend"/>
            </a:endParaRPr>
          </a:p>
        </p:txBody>
      </p:sp>
      <p:sp>
        <p:nvSpPr>
          <p:cNvPr id="1928" name="Google Shape;1928;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Geedaha natiijada (outcome trees) ee laba dhacdo (event)</a:t>
            </a:r>
            <a:endParaRPr/>
          </a:p>
        </p:txBody>
      </p:sp>
      <p:grpSp>
        <p:nvGrpSpPr>
          <p:cNvPr id="1929" name="Google Shape;1929;p87"/>
          <p:cNvGrpSpPr/>
          <p:nvPr/>
        </p:nvGrpSpPr>
        <p:grpSpPr>
          <a:xfrm>
            <a:off x="95314" y="435957"/>
            <a:ext cx="2011409" cy="2011409"/>
            <a:chOff x="2878150" y="2106061"/>
            <a:chExt cx="1377300" cy="1377300"/>
          </a:xfrm>
        </p:grpSpPr>
        <p:sp>
          <p:nvSpPr>
            <p:cNvPr id="1930" name="Google Shape;1930;p87"/>
            <p:cNvSpPr/>
            <p:nvPr/>
          </p:nvSpPr>
          <p:spPr>
            <a:xfrm flipH="1">
              <a:off x="3074060" y="2301801"/>
              <a:ext cx="985500" cy="985500"/>
            </a:xfrm>
            <a:prstGeom prst="pie">
              <a:avLst>
                <a:gd fmla="val 11876382"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31" name="Google Shape;1931;p87"/>
            <p:cNvSpPr/>
            <p:nvPr/>
          </p:nvSpPr>
          <p:spPr>
            <a:xfrm flipH="1" rot="4319377">
              <a:off x="3073909" y="2301755"/>
              <a:ext cx="985804" cy="985804"/>
            </a:xfrm>
            <a:prstGeom prst="pie">
              <a:avLst>
                <a:gd fmla="val 11876382"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32" name="Google Shape;1932;p87"/>
            <p:cNvSpPr/>
            <p:nvPr/>
          </p:nvSpPr>
          <p:spPr>
            <a:xfrm flipH="1" rot="8639896">
              <a:off x="3073783" y="2301695"/>
              <a:ext cx="986033" cy="986033"/>
            </a:xfrm>
            <a:prstGeom prst="pie">
              <a:avLst>
                <a:gd fmla="val 11876382" name="adj1"/>
                <a:gd fmla="val 16200000"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33" name="Google Shape;1933;p87"/>
            <p:cNvSpPr/>
            <p:nvPr/>
          </p:nvSpPr>
          <p:spPr>
            <a:xfrm>
              <a:off x="3074062" y="2301801"/>
              <a:ext cx="985500" cy="985500"/>
            </a:xfrm>
            <a:prstGeom prst="pie">
              <a:avLst>
                <a:gd fmla="val 11876382" name="adj1"/>
                <a:gd fmla="val 16200000" name="adj2"/>
              </a:avLst>
            </a:prstGeom>
            <a:solidFill>
              <a:schemeClr val="accen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34" name="Google Shape;1934;p87"/>
            <p:cNvSpPr/>
            <p:nvPr/>
          </p:nvSpPr>
          <p:spPr>
            <a:xfrm rot="-4319377">
              <a:off x="3073909" y="2301755"/>
              <a:ext cx="985804" cy="985804"/>
            </a:xfrm>
            <a:prstGeom prst="pie">
              <a:avLst>
                <a:gd fmla="val 11876382" name="adj1"/>
                <a:gd fmla="val 16200000"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35" name="Google Shape;1935;p87"/>
            <p:cNvSpPr txBox="1"/>
            <p:nvPr/>
          </p:nvSpPr>
          <p:spPr>
            <a:xfrm>
              <a:off x="3250648" y="2401900"/>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200">
                  <a:latin typeface="Lexend"/>
                  <a:ea typeface="Lexend"/>
                  <a:cs typeface="Lexend"/>
                  <a:sym typeface="Lexend"/>
                </a:rPr>
                <a:t>25</a:t>
              </a:r>
              <a:endParaRPr sz="1800">
                <a:solidFill>
                  <a:srgbClr val="000000"/>
                </a:solidFill>
                <a:latin typeface="Lexend"/>
                <a:ea typeface="Lexend"/>
                <a:cs typeface="Lexend"/>
                <a:sym typeface="Lexend"/>
              </a:endParaRPr>
            </a:p>
          </p:txBody>
        </p:sp>
        <p:sp>
          <p:nvSpPr>
            <p:cNvPr id="1936" name="Google Shape;1936;p87"/>
            <p:cNvSpPr txBox="1"/>
            <p:nvPr/>
          </p:nvSpPr>
          <p:spPr>
            <a:xfrm>
              <a:off x="3139994" y="2733879"/>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200">
                  <a:solidFill>
                    <a:schemeClr val="lt1"/>
                  </a:solidFill>
                  <a:latin typeface="Lexend"/>
                  <a:ea typeface="Lexend"/>
                  <a:cs typeface="Lexend"/>
                  <a:sym typeface="Lexend"/>
                </a:rPr>
                <a:t>9</a:t>
              </a:r>
              <a:endParaRPr sz="1800">
                <a:solidFill>
                  <a:schemeClr val="lt1"/>
                </a:solidFill>
                <a:latin typeface="Lexend"/>
                <a:ea typeface="Lexend"/>
                <a:cs typeface="Lexend"/>
                <a:sym typeface="Lexend"/>
              </a:endParaRPr>
            </a:p>
          </p:txBody>
        </p:sp>
        <p:sp>
          <p:nvSpPr>
            <p:cNvPr id="1937" name="Google Shape;1937;p87"/>
            <p:cNvSpPr txBox="1"/>
            <p:nvPr/>
          </p:nvSpPr>
          <p:spPr>
            <a:xfrm>
              <a:off x="3427144" y="2931304"/>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200">
                  <a:solidFill>
                    <a:schemeClr val="lt1"/>
                  </a:solidFill>
                  <a:latin typeface="Lexend"/>
                  <a:ea typeface="Lexend"/>
                  <a:cs typeface="Lexend"/>
                  <a:sym typeface="Lexend"/>
                </a:rPr>
                <a:t>7</a:t>
              </a:r>
              <a:endParaRPr sz="1800">
                <a:solidFill>
                  <a:schemeClr val="lt1"/>
                </a:solidFill>
                <a:latin typeface="Lexend"/>
                <a:ea typeface="Lexend"/>
                <a:cs typeface="Lexend"/>
                <a:sym typeface="Lexend"/>
              </a:endParaRPr>
            </a:p>
          </p:txBody>
        </p:sp>
        <p:sp>
          <p:nvSpPr>
            <p:cNvPr id="1938" name="Google Shape;1938;p87"/>
            <p:cNvSpPr txBox="1"/>
            <p:nvPr/>
          </p:nvSpPr>
          <p:spPr>
            <a:xfrm flipH="1">
              <a:off x="3602072" y="2401900"/>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200">
                  <a:solidFill>
                    <a:schemeClr val="lt1"/>
                  </a:solidFill>
                  <a:latin typeface="Lexend"/>
                  <a:ea typeface="Lexend"/>
                  <a:cs typeface="Lexend"/>
                  <a:sym typeface="Lexend"/>
                </a:rPr>
                <a:t>1</a:t>
              </a:r>
              <a:endParaRPr sz="1800">
                <a:solidFill>
                  <a:schemeClr val="lt1"/>
                </a:solidFill>
                <a:latin typeface="Lexend"/>
                <a:ea typeface="Lexend"/>
                <a:cs typeface="Lexend"/>
                <a:sym typeface="Lexend"/>
              </a:endParaRPr>
            </a:p>
          </p:txBody>
        </p:sp>
        <p:sp>
          <p:nvSpPr>
            <p:cNvPr id="1939" name="Google Shape;1939;p87"/>
            <p:cNvSpPr txBox="1"/>
            <p:nvPr/>
          </p:nvSpPr>
          <p:spPr>
            <a:xfrm flipH="1">
              <a:off x="3712727" y="2733879"/>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200">
                  <a:solidFill>
                    <a:schemeClr val="lt1"/>
                  </a:solidFill>
                  <a:latin typeface="Lexend"/>
                  <a:ea typeface="Lexend"/>
                  <a:cs typeface="Lexend"/>
                  <a:sym typeface="Lexend"/>
                </a:rPr>
                <a:t>3</a:t>
              </a:r>
              <a:endParaRPr sz="1800">
                <a:solidFill>
                  <a:schemeClr val="lt1"/>
                </a:solidFill>
                <a:latin typeface="Lexend"/>
                <a:ea typeface="Lexend"/>
                <a:cs typeface="Lexend"/>
                <a:sym typeface="Lexend"/>
              </a:endParaRPr>
            </a:p>
          </p:txBody>
        </p:sp>
        <p:cxnSp>
          <p:nvCxnSpPr>
            <p:cNvPr id="1940" name="Google Shape;1940;p87"/>
            <p:cNvCxnSpPr/>
            <p:nvPr/>
          </p:nvCxnSpPr>
          <p:spPr>
            <a:xfrm rot="10800000">
              <a:off x="3566860" y="2337933"/>
              <a:ext cx="0" cy="452700"/>
            </a:xfrm>
            <a:prstGeom prst="straightConnector1">
              <a:avLst/>
            </a:prstGeom>
            <a:noFill/>
            <a:ln cap="flat" cmpd="sng" w="38100">
              <a:solidFill>
                <a:srgbClr val="000000"/>
              </a:solidFill>
              <a:prstDash val="solid"/>
              <a:round/>
              <a:headEnd len="med" w="med" type="none"/>
              <a:tailEnd len="med" w="med" type="triangle"/>
            </a:ln>
          </p:spPr>
        </p:cxnSp>
        <p:sp>
          <p:nvSpPr>
            <p:cNvPr id="1941" name="Google Shape;1941;p87"/>
            <p:cNvSpPr/>
            <p:nvPr/>
          </p:nvSpPr>
          <p:spPr>
            <a:xfrm>
              <a:off x="3539180" y="2771377"/>
              <a:ext cx="55200" cy="49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942" name="Google Shape;1942;p87"/>
          <p:cNvGrpSpPr/>
          <p:nvPr/>
        </p:nvGrpSpPr>
        <p:grpSpPr>
          <a:xfrm>
            <a:off x="2005729" y="2199325"/>
            <a:ext cx="2527873" cy="1593137"/>
            <a:chOff x="3545182" y="1731296"/>
            <a:chExt cx="2527873" cy="1841564"/>
          </a:xfrm>
        </p:grpSpPr>
        <p:grpSp>
          <p:nvGrpSpPr>
            <p:cNvPr id="1943" name="Google Shape;1943;p87"/>
            <p:cNvGrpSpPr/>
            <p:nvPr/>
          </p:nvGrpSpPr>
          <p:grpSpPr>
            <a:xfrm>
              <a:off x="3545182" y="1875434"/>
              <a:ext cx="813170" cy="1697427"/>
              <a:chOff x="3697470" y="2919050"/>
              <a:chExt cx="561000" cy="1002437"/>
            </a:xfrm>
          </p:grpSpPr>
          <p:cxnSp>
            <p:nvCxnSpPr>
              <p:cNvPr id="1944" name="Google Shape;1944;p87"/>
              <p:cNvCxnSpPr/>
              <p:nvPr/>
            </p:nvCxnSpPr>
            <p:spPr>
              <a:xfrm flipH="1" rot="10800000">
                <a:off x="3697470" y="2919050"/>
                <a:ext cx="561000" cy="439800"/>
              </a:xfrm>
              <a:prstGeom prst="straightConnector1">
                <a:avLst/>
              </a:prstGeom>
              <a:noFill/>
              <a:ln cap="flat" cmpd="sng" w="28575">
                <a:solidFill>
                  <a:srgbClr val="000000"/>
                </a:solidFill>
                <a:prstDash val="solid"/>
                <a:round/>
                <a:headEnd len="med" w="med" type="none"/>
                <a:tailEnd len="med" w="med" type="none"/>
              </a:ln>
            </p:spPr>
          </p:cxnSp>
          <p:cxnSp>
            <p:nvCxnSpPr>
              <p:cNvPr id="1945" name="Google Shape;1945;p87"/>
              <p:cNvCxnSpPr/>
              <p:nvPr/>
            </p:nvCxnSpPr>
            <p:spPr>
              <a:xfrm>
                <a:off x="3697470" y="3481687"/>
                <a:ext cx="561000" cy="439800"/>
              </a:xfrm>
              <a:prstGeom prst="straightConnector1">
                <a:avLst/>
              </a:prstGeom>
              <a:noFill/>
              <a:ln cap="flat" cmpd="sng" w="28575">
                <a:solidFill>
                  <a:srgbClr val="000000"/>
                </a:solidFill>
                <a:prstDash val="solid"/>
                <a:round/>
                <a:headEnd len="med" w="med" type="none"/>
                <a:tailEnd len="med" w="med" type="none"/>
              </a:ln>
            </p:spPr>
          </p:cxnSp>
        </p:grpSp>
        <p:sp>
          <p:nvSpPr>
            <p:cNvPr id="1946" name="Google Shape;1946;p87"/>
            <p:cNvSpPr txBox="1"/>
            <p:nvPr/>
          </p:nvSpPr>
          <p:spPr>
            <a:xfrm>
              <a:off x="4450055" y="1731296"/>
              <a:ext cx="1623000" cy="320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200">
                  <a:solidFill>
                    <a:schemeClr val="dk1"/>
                  </a:solidFill>
                  <a:latin typeface="Lexend"/>
                  <a:ea typeface="Lexend"/>
                  <a:cs typeface="Lexend"/>
                  <a:sym typeface="Lexend"/>
                </a:rPr>
                <a:t>qaybiyaha (factors) 18</a:t>
              </a:r>
              <a:endParaRPr sz="1800">
                <a:solidFill>
                  <a:schemeClr val="dk1"/>
                </a:solidFill>
                <a:latin typeface="Lexend"/>
                <a:ea typeface="Lexend"/>
                <a:cs typeface="Lexend"/>
                <a:sym typeface="Lexend"/>
              </a:endParaRPr>
            </a:p>
          </p:txBody>
        </p:sp>
      </p:grpSp>
      <p:sp>
        <p:nvSpPr>
          <p:cNvPr id="1947" name="Google Shape;1947;p87"/>
          <p:cNvSpPr/>
          <p:nvPr/>
        </p:nvSpPr>
        <p:spPr>
          <a:xfrm>
            <a:off x="3111204" y="2490900"/>
            <a:ext cx="1092600" cy="3909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48" name="Google Shape;1948;p87"/>
          <p:cNvSpPr txBox="1"/>
          <p:nvPr/>
        </p:nvSpPr>
        <p:spPr>
          <a:xfrm>
            <a:off x="3111200" y="2500775"/>
            <a:ext cx="1092600" cy="390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1, 3, 9</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2" name="Shape 1952"/>
        <p:cNvGrpSpPr/>
        <p:nvPr/>
      </p:nvGrpSpPr>
      <p:grpSpPr>
        <a:xfrm>
          <a:off x="0" y="0"/>
          <a:ext cx="0" cy="0"/>
          <a:chOff x="0" y="0"/>
          <a:chExt cx="0" cy="0"/>
        </a:xfrm>
      </p:grpSpPr>
      <p:sp>
        <p:nvSpPr>
          <p:cNvPr id="1953" name="Google Shape;1953;p88"/>
          <p:cNvSpPr txBox="1"/>
          <p:nvPr/>
        </p:nvSpPr>
        <p:spPr>
          <a:xfrm>
            <a:off x="2887270" y="3615550"/>
            <a:ext cx="2080800" cy="390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ma aha qaybiyaha (factor) 18</a:t>
            </a:r>
            <a:endParaRPr sz="2000">
              <a:solidFill>
                <a:schemeClr val="dk1"/>
              </a:solidFill>
              <a:latin typeface="Kalam"/>
              <a:ea typeface="Kalam"/>
              <a:cs typeface="Kalam"/>
              <a:sym typeface="Kalam"/>
            </a:endParaRPr>
          </a:p>
        </p:txBody>
      </p:sp>
      <p:sp>
        <p:nvSpPr>
          <p:cNvPr id="1954" name="Google Shape;1954;p88"/>
          <p:cNvSpPr txBox="1"/>
          <p:nvPr/>
        </p:nvSpPr>
        <p:spPr>
          <a:xfrm>
            <a:off x="3111200" y="2500775"/>
            <a:ext cx="1092600" cy="390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1, 3, 9</a:t>
            </a:r>
            <a:endParaRPr sz="1800">
              <a:solidFill>
                <a:schemeClr val="dk1"/>
              </a:solidFill>
              <a:latin typeface="Lexend"/>
              <a:ea typeface="Lexend"/>
              <a:cs typeface="Lexend"/>
              <a:sym typeface="Lexend"/>
            </a:endParaRPr>
          </a:p>
        </p:txBody>
      </p:sp>
      <p:sp>
        <p:nvSpPr>
          <p:cNvPr id="1955" name="Google Shape;1955;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Geedaha natiijada (outcome trees) ee laba dhacdo (event)</a:t>
            </a:r>
            <a:endParaRPr/>
          </a:p>
        </p:txBody>
      </p:sp>
      <p:grpSp>
        <p:nvGrpSpPr>
          <p:cNvPr id="1956" name="Google Shape;1956;p88"/>
          <p:cNvGrpSpPr/>
          <p:nvPr/>
        </p:nvGrpSpPr>
        <p:grpSpPr>
          <a:xfrm>
            <a:off x="95314" y="435957"/>
            <a:ext cx="2011409" cy="2011409"/>
            <a:chOff x="2878150" y="2106061"/>
            <a:chExt cx="1377300" cy="1377300"/>
          </a:xfrm>
        </p:grpSpPr>
        <p:sp>
          <p:nvSpPr>
            <p:cNvPr id="1957" name="Google Shape;1957;p88"/>
            <p:cNvSpPr/>
            <p:nvPr/>
          </p:nvSpPr>
          <p:spPr>
            <a:xfrm flipH="1">
              <a:off x="3074060" y="2301801"/>
              <a:ext cx="985500" cy="985500"/>
            </a:xfrm>
            <a:prstGeom prst="pie">
              <a:avLst>
                <a:gd fmla="val 11876382"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58" name="Google Shape;1958;p88"/>
            <p:cNvSpPr/>
            <p:nvPr/>
          </p:nvSpPr>
          <p:spPr>
            <a:xfrm flipH="1" rot="4319377">
              <a:off x="3073909" y="2301755"/>
              <a:ext cx="985804" cy="985804"/>
            </a:xfrm>
            <a:prstGeom prst="pie">
              <a:avLst>
                <a:gd fmla="val 11876382"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59" name="Google Shape;1959;p88"/>
            <p:cNvSpPr/>
            <p:nvPr/>
          </p:nvSpPr>
          <p:spPr>
            <a:xfrm flipH="1" rot="8639896">
              <a:off x="3073783" y="2301695"/>
              <a:ext cx="986033" cy="986033"/>
            </a:xfrm>
            <a:prstGeom prst="pie">
              <a:avLst>
                <a:gd fmla="val 11876382" name="adj1"/>
                <a:gd fmla="val 16200000"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60" name="Google Shape;1960;p88"/>
            <p:cNvSpPr/>
            <p:nvPr/>
          </p:nvSpPr>
          <p:spPr>
            <a:xfrm>
              <a:off x="3074062" y="2301801"/>
              <a:ext cx="985500" cy="985500"/>
            </a:xfrm>
            <a:prstGeom prst="pie">
              <a:avLst>
                <a:gd fmla="val 11876382" name="adj1"/>
                <a:gd fmla="val 16200000" name="adj2"/>
              </a:avLst>
            </a:prstGeom>
            <a:solidFill>
              <a:schemeClr val="accen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61" name="Google Shape;1961;p88"/>
            <p:cNvSpPr/>
            <p:nvPr/>
          </p:nvSpPr>
          <p:spPr>
            <a:xfrm rot="-4319377">
              <a:off x="3073909" y="2301755"/>
              <a:ext cx="985804" cy="985804"/>
            </a:xfrm>
            <a:prstGeom prst="pie">
              <a:avLst>
                <a:gd fmla="val 11876382" name="adj1"/>
                <a:gd fmla="val 16200000"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62" name="Google Shape;1962;p88"/>
            <p:cNvSpPr txBox="1"/>
            <p:nvPr/>
          </p:nvSpPr>
          <p:spPr>
            <a:xfrm>
              <a:off x="3250648" y="2401900"/>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200">
                  <a:latin typeface="Lexend"/>
                  <a:ea typeface="Lexend"/>
                  <a:cs typeface="Lexend"/>
                  <a:sym typeface="Lexend"/>
                </a:rPr>
                <a:t>25</a:t>
              </a:r>
              <a:endParaRPr sz="1800">
                <a:solidFill>
                  <a:srgbClr val="000000"/>
                </a:solidFill>
                <a:latin typeface="Lexend"/>
                <a:ea typeface="Lexend"/>
                <a:cs typeface="Lexend"/>
                <a:sym typeface="Lexend"/>
              </a:endParaRPr>
            </a:p>
          </p:txBody>
        </p:sp>
        <p:sp>
          <p:nvSpPr>
            <p:cNvPr id="1963" name="Google Shape;1963;p88"/>
            <p:cNvSpPr txBox="1"/>
            <p:nvPr/>
          </p:nvSpPr>
          <p:spPr>
            <a:xfrm>
              <a:off x="3139994" y="2733879"/>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200">
                  <a:solidFill>
                    <a:schemeClr val="lt1"/>
                  </a:solidFill>
                  <a:latin typeface="Lexend"/>
                  <a:ea typeface="Lexend"/>
                  <a:cs typeface="Lexend"/>
                  <a:sym typeface="Lexend"/>
                </a:rPr>
                <a:t>9</a:t>
              </a:r>
              <a:endParaRPr sz="1800">
                <a:solidFill>
                  <a:schemeClr val="lt1"/>
                </a:solidFill>
                <a:latin typeface="Lexend"/>
                <a:ea typeface="Lexend"/>
                <a:cs typeface="Lexend"/>
                <a:sym typeface="Lexend"/>
              </a:endParaRPr>
            </a:p>
          </p:txBody>
        </p:sp>
        <p:sp>
          <p:nvSpPr>
            <p:cNvPr id="1964" name="Google Shape;1964;p88"/>
            <p:cNvSpPr txBox="1"/>
            <p:nvPr/>
          </p:nvSpPr>
          <p:spPr>
            <a:xfrm>
              <a:off x="3427144" y="2931304"/>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200">
                  <a:solidFill>
                    <a:schemeClr val="lt1"/>
                  </a:solidFill>
                  <a:latin typeface="Lexend"/>
                  <a:ea typeface="Lexend"/>
                  <a:cs typeface="Lexend"/>
                  <a:sym typeface="Lexend"/>
                </a:rPr>
                <a:t>7</a:t>
              </a:r>
              <a:endParaRPr sz="1800">
                <a:solidFill>
                  <a:schemeClr val="lt1"/>
                </a:solidFill>
                <a:latin typeface="Lexend"/>
                <a:ea typeface="Lexend"/>
                <a:cs typeface="Lexend"/>
                <a:sym typeface="Lexend"/>
              </a:endParaRPr>
            </a:p>
          </p:txBody>
        </p:sp>
        <p:sp>
          <p:nvSpPr>
            <p:cNvPr id="1965" name="Google Shape;1965;p88"/>
            <p:cNvSpPr txBox="1"/>
            <p:nvPr/>
          </p:nvSpPr>
          <p:spPr>
            <a:xfrm flipH="1">
              <a:off x="3602072" y="2401900"/>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200">
                  <a:solidFill>
                    <a:schemeClr val="lt1"/>
                  </a:solidFill>
                  <a:latin typeface="Lexend"/>
                  <a:ea typeface="Lexend"/>
                  <a:cs typeface="Lexend"/>
                  <a:sym typeface="Lexend"/>
                </a:rPr>
                <a:t>1</a:t>
              </a:r>
              <a:endParaRPr sz="1800">
                <a:solidFill>
                  <a:schemeClr val="lt1"/>
                </a:solidFill>
                <a:latin typeface="Lexend"/>
                <a:ea typeface="Lexend"/>
                <a:cs typeface="Lexend"/>
                <a:sym typeface="Lexend"/>
              </a:endParaRPr>
            </a:p>
          </p:txBody>
        </p:sp>
        <p:sp>
          <p:nvSpPr>
            <p:cNvPr id="1966" name="Google Shape;1966;p88"/>
            <p:cNvSpPr txBox="1"/>
            <p:nvPr/>
          </p:nvSpPr>
          <p:spPr>
            <a:xfrm flipH="1">
              <a:off x="3712727" y="2733879"/>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200">
                  <a:solidFill>
                    <a:schemeClr val="lt1"/>
                  </a:solidFill>
                  <a:latin typeface="Lexend"/>
                  <a:ea typeface="Lexend"/>
                  <a:cs typeface="Lexend"/>
                  <a:sym typeface="Lexend"/>
                </a:rPr>
                <a:t>3</a:t>
              </a:r>
              <a:endParaRPr sz="1800">
                <a:solidFill>
                  <a:schemeClr val="lt1"/>
                </a:solidFill>
                <a:latin typeface="Lexend"/>
                <a:ea typeface="Lexend"/>
                <a:cs typeface="Lexend"/>
                <a:sym typeface="Lexend"/>
              </a:endParaRPr>
            </a:p>
          </p:txBody>
        </p:sp>
        <p:cxnSp>
          <p:nvCxnSpPr>
            <p:cNvPr id="1967" name="Google Shape;1967;p88"/>
            <p:cNvCxnSpPr/>
            <p:nvPr/>
          </p:nvCxnSpPr>
          <p:spPr>
            <a:xfrm rot="10800000">
              <a:off x="3566860" y="2337933"/>
              <a:ext cx="0" cy="452700"/>
            </a:xfrm>
            <a:prstGeom prst="straightConnector1">
              <a:avLst/>
            </a:prstGeom>
            <a:noFill/>
            <a:ln cap="flat" cmpd="sng" w="38100">
              <a:solidFill>
                <a:srgbClr val="000000"/>
              </a:solidFill>
              <a:prstDash val="solid"/>
              <a:round/>
              <a:headEnd len="med" w="med" type="none"/>
              <a:tailEnd len="med" w="med" type="triangle"/>
            </a:ln>
          </p:spPr>
        </p:cxnSp>
        <p:sp>
          <p:nvSpPr>
            <p:cNvPr id="1968" name="Google Shape;1968;p88"/>
            <p:cNvSpPr/>
            <p:nvPr/>
          </p:nvSpPr>
          <p:spPr>
            <a:xfrm>
              <a:off x="3539180" y="2771377"/>
              <a:ext cx="55200" cy="49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969" name="Google Shape;1969;p88"/>
          <p:cNvGrpSpPr/>
          <p:nvPr/>
        </p:nvGrpSpPr>
        <p:grpSpPr>
          <a:xfrm>
            <a:off x="2005729" y="2199325"/>
            <a:ext cx="2527873" cy="1593137"/>
            <a:chOff x="3545182" y="1731296"/>
            <a:chExt cx="2527873" cy="1841564"/>
          </a:xfrm>
        </p:grpSpPr>
        <p:grpSp>
          <p:nvGrpSpPr>
            <p:cNvPr id="1970" name="Google Shape;1970;p88"/>
            <p:cNvGrpSpPr/>
            <p:nvPr/>
          </p:nvGrpSpPr>
          <p:grpSpPr>
            <a:xfrm>
              <a:off x="3545182" y="1875434"/>
              <a:ext cx="813170" cy="1697427"/>
              <a:chOff x="3697470" y="2919050"/>
              <a:chExt cx="561000" cy="1002437"/>
            </a:xfrm>
          </p:grpSpPr>
          <p:cxnSp>
            <p:nvCxnSpPr>
              <p:cNvPr id="1971" name="Google Shape;1971;p88"/>
              <p:cNvCxnSpPr/>
              <p:nvPr/>
            </p:nvCxnSpPr>
            <p:spPr>
              <a:xfrm flipH="1" rot="10800000">
                <a:off x="3697470" y="2919050"/>
                <a:ext cx="561000" cy="439800"/>
              </a:xfrm>
              <a:prstGeom prst="straightConnector1">
                <a:avLst/>
              </a:prstGeom>
              <a:noFill/>
              <a:ln cap="flat" cmpd="sng" w="28575">
                <a:solidFill>
                  <a:srgbClr val="000000"/>
                </a:solidFill>
                <a:prstDash val="solid"/>
                <a:round/>
                <a:headEnd len="med" w="med" type="none"/>
                <a:tailEnd len="med" w="med" type="none"/>
              </a:ln>
            </p:spPr>
          </p:cxnSp>
          <p:cxnSp>
            <p:nvCxnSpPr>
              <p:cNvPr id="1972" name="Google Shape;1972;p88"/>
              <p:cNvCxnSpPr/>
              <p:nvPr/>
            </p:nvCxnSpPr>
            <p:spPr>
              <a:xfrm>
                <a:off x="3697470" y="3481687"/>
                <a:ext cx="561000" cy="439800"/>
              </a:xfrm>
              <a:prstGeom prst="straightConnector1">
                <a:avLst/>
              </a:prstGeom>
              <a:noFill/>
              <a:ln cap="flat" cmpd="sng" w="28575">
                <a:solidFill>
                  <a:srgbClr val="000000"/>
                </a:solidFill>
                <a:prstDash val="solid"/>
                <a:round/>
                <a:headEnd len="med" w="med" type="none"/>
                <a:tailEnd len="med" w="med" type="none"/>
              </a:ln>
            </p:spPr>
          </p:cxnSp>
        </p:grpSp>
        <p:sp>
          <p:nvSpPr>
            <p:cNvPr id="1973" name="Google Shape;1973;p88"/>
            <p:cNvSpPr txBox="1"/>
            <p:nvPr/>
          </p:nvSpPr>
          <p:spPr>
            <a:xfrm>
              <a:off x="4450055" y="1731296"/>
              <a:ext cx="1623000" cy="320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200">
                  <a:solidFill>
                    <a:schemeClr val="dk1"/>
                  </a:solidFill>
                  <a:latin typeface="Lexend"/>
                  <a:ea typeface="Lexend"/>
                  <a:cs typeface="Lexend"/>
                  <a:sym typeface="Lexend"/>
                </a:rPr>
                <a:t>qaybiyaha (factors) 18</a:t>
              </a:r>
              <a:endParaRPr sz="1800">
                <a:solidFill>
                  <a:schemeClr val="dk1"/>
                </a:solidFill>
                <a:latin typeface="Lexend"/>
                <a:ea typeface="Lexend"/>
                <a:cs typeface="Lexend"/>
                <a:sym typeface="Lexend"/>
              </a:endParaRPr>
            </a:p>
          </p:txBody>
        </p:sp>
      </p:grpSp>
      <p:sp>
        <p:nvSpPr>
          <p:cNvPr id="1974" name="Google Shape;1974;p88"/>
          <p:cNvSpPr/>
          <p:nvPr/>
        </p:nvSpPr>
        <p:spPr>
          <a:xfrm>
            <a:off x="2887200" y="3614700"/>
            <a:ext cx="2080800" cy="3909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75" name="Google Shape;1975;p88"/>
          <p:cNvSpPr txBox="1"/>
          <p:nvPr/>
        </p:nvSpPr>
        <p:spPr>
          <a:xfrm>
            <a:off x="2005750" y="817025"/>
            <a:ext cx="6814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Waa maxay dhacdada ka soo horjeeda (opposite event) ee ku soo degista qaybiyaha (factor) 18?</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9" name="Shape 1979"/>
        <p:cNvGrpSpPr/>
        <p:nvPr/>
      </p:nvGrpSpPr>
      <p:grpSpPr>
        <a:xfrm>
          <a:off x="0" y="0"/>
          <a:ext cx="0" cy="0"/>
          <a:chOff x="0" y="0"/>
          <a:chExt cx="0" cy="0"/>
        </a:xfrm>
      </p:grpSpPr>
      <p:sp>
        <p:nvSpPr>
          <p:cNvPr id="1980" name="Google Shape;1980;p89"/>
          <p:cNvSpPr txBox="1"/>
          <p:nvPr/>
        </p:nvSpPr>
        <p:spPr>
          <a:xfrm>
            <a:off x="2887270" y="3615550"/>
            <a:ext cx="2080800" cy="390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ma aha qaybiyaha (factor) 18</a:t>
            </a:r>
            <a:endParaRPr sz="1800">
              <a:solidFill>
                <a:schemeClr val="dk1"/>
              </a:solidFill>
              <a:latin typeface="Lexend"/>
              <a:ea typeface="Lexend"/>
              <a:cs typeface="Lexend"/>
              <a:sym typeface="Lexend"/>
            </a:endParaRPr>
          </a:p>
        </p:txBody>
      </p:sp>
      <p:sp>
        <p:nvSpPr>
          <p:cNvPr id="1981" name="Google Shape;1981;p89"/>
          <p:cNvSpPr txBox="1"/>
          <p:nvPr/>
        </p:nvSpPr>
        <p:spPr>
          <a:xfrm>
            <a:off x="3111200" y="2500775"/>
            <a:ext cx="1092600" cy="390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1, 3, 9</a:t>
            </a:r>
            <a:endParaRPr sz="1800">
              <a:solidFill>
                <a:schemeClr val="dk1"/>
              </a:solidFill>
              <a:latin typeface="Lexend"/>
              <a:ea typeface="Lexend"/>
              <a:cs typeface="Lexend"/>
              <a:sym typeface="Lexend"/>
            </a:endParaRPr>
          </a:p>
        </p:txBody>
      </p:sp>
      <p:sp>
        <p:nvSpPr>
          <p:cNvPr id="1982" name="Google Shape;1982;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Geedaha natiijada (outcome trees) ee laba dhacdo (event)</a:t>
            </a:r>
            <a:endParaRPr/>
          </a:p>
        </p:txBody>
      </p:sp>
      <p:grpSp>
        <p:nvGrpSpPr>
          <p:cNvPr id="1983" name="Google Shape;1983;p89"/>
          <p:cNvGrpSpPr/>
          <p:nvPr/>
        </p:nvGrpSpPr>
        <p:grpSpPr>
          <a:xfrm>
            <a:off x="95314" y="435957"/>
            <a:ext cx="2011409" cy="2011409"/>
            <a:chOff x="2878150" y="2106061"/>
            <a:chExt cx="1377300" cy="1377300"/>
          </a:xfrm>
        </p:grpSpPr>
        <p:sp>
          <p:nvSpPr>
            <p:cNvPr id="1984" name="Google Shape;1984;p89"/>
            <p:cNvSpPr/>
            <p:nvPr/>
          </p:nvSpPr>
          <p:spPr>
            <a:xfrm flipH="1">
              <a:off x="3074060" y="2301801"/>
              <a:ext cx="985500" cy="985500"/>
            </a:xfrm>
            <a:prstGeom prst="pie">
              <a:avLst>
                <a:gd fmla="val 11876382"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85" name="Google Shape;1985;p89"/>
            <p:cNvSpPr/>
            <p:nvPr/>
          </p:nvSpPr>
          <p:spPr>
            <a:xfrm flipH="1" rot="4319377">
              <a:off x="3073909" y="2301755"/>
              <a:ext cx="985804" cy="985804"/>
            </a:xfrm>
            <a:prstGeom prst="pie">
              <a:avLst>
                <a:gd fmla="val 11876382"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86" name="Google Shape;1986;p89"/>
            <p:cNvSpPr/>
            <p:nvPr/>
          </p:nvSpPr>
          <p:spPr>
            <a:xfrm flipH="1" rot="8639896">
              <a:off x="3073783" y="2301695"/>
              <a:ext cx="986033" cy="986033"/>
            </a:xfrm>
            <a:prstGeom prst="pie">
              <a:avLst>
                <a:gd fmla="val 11876382" name="adj1"/>
                <a:gd fmla="val 16200000"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87" name="Google Shape;1987;p89"/>
            <p:cNvSpPr/>
            <p:nvPr/>
          </p:nvSpPr>
          <p:spPr>
            <a:xfrm>
              <a:off x="3074062" y="2301801"/>
              <a:ext cx="985500" cy="985500"/>
            </a:xfrm>
            <a:prstGeom prst="pie">
              <a:avLst>
                <a:gd fmla="val 11876382" name="adj1"/>
                <a:gd fmla="val 16200000" name="adj2"/>
              </a:avLst>
            </a:prstGeom>
            <a:solidFill>
              <a:schemeClr val="accen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88" name="Google Shape;1988;p89"/>
            <p:cNvSpPr/>
            <p:nvPr/>
          </p:nvSpPr>
          <p:spPr>
            <a:xfrm rot="-4319377">
              <a:off x="3073909" y="2301755"/>
              <a:ext cx="985804" cy="985804"/>
            </a:xfrm>
            <a:prstGeom prst="pie">
              <a:avLst>
                <a:gd fmla="val 11876382" name="adj1"/>
                <a:gd fmla="val 16200000"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89" name="Google Shape;1989;p89"/>
            <p:cNvSpPr txBox="1"/>
            <p:nvPr/>
          </p:nvSpPr>
          <p:spPr>
            <a:xfrm>
              <a:off x="3250648" y="2401900"/>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200">
                  <a:latin typeface="Lexend"/>
                  <a:ea typeface="Lexend"/>
                  <a:cs typeface="Lexend"/>
                  <a:sym typeface="Lexend"/>
                </a:rPr>
                <a:t>25</a:t>
              </a:r>
              <a:endParaRPr sz="1800">
                <a:solidFill>
                  <a:srgbClr val="000000"/>
                </a:solidFill>
                <a:latin typeface="Lexend"/>
                <a:ea typeface="Lexend"/>
                <a:cs typeface="Lexend"/>
                <a:sym typeface="Lexend"/>
              </a:endParaRPr>
            </a:p>
          </p:txBody>
        </p:sp>
        <p:sp>
          <p:nvSpPr>
            <p:cNvPr id="1990" name="Google Shape;1990;p89"/>
            <p:cNvSpPr txBox="1"/>
            <p:nvPr/>
          </p:nvSpPr>
          <p:spPr>
            <a:xfrm>
              <a:off x="3139994" y="2733879"/>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200">
                  <a:solidFill>
                    <a:schemeClr val="lt1"/>
                  </a:solidFill>
                  <a:latin typeface="Lexend"/>
                  <a:ea typeface="Lexend"/>
                  <a:cs typeface="Lexend"/>
                  <a:sym typeface="Lexend"/>
                </a:rPr>
                <a:t>9</a:t>
              </a:r>
              <a:endParaRPr sz="1800">
                <a:solidFill>
                  <a:schemeClr val="lt1"/>
                </a:solidFill>
                <a:latin typeface="Lexend"/>
                <a:ea typeface="Lexend"/>
                <a:cs typeface="Lexend"/>
                <a:sym typeface="Lexend"/>
              </a:endParaRPr>
            </a:p>
          </p:txBody>
        </p:sp>
        <p:sp>
          <p:nvSpPr>
            <p:cNvPr id="1991" name="Google Shape;1991;p89"/>
            <p:cNvSpPr txBox="1"/>
            <p:nvPr/>
          </p:nvSpPr>
          <p:spPr>
            <a:xfrm>
              <a:off x="3427144" y="2931304"/>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200">
                  <a:solidFill>
                    <a:schemeClr val="lt1"/>
                  </a:solidFill>
                  <a:latin typeface="Lexend"/>
                  <a:ea typeface="Lexend"/>
                  <a:cs typeface="Lexend"/>
                  <a:sym typeface="Lexend"/>
                </a:rPr>
                <a:t>7</a:t>
              </a:r>
              <a:endParaRPr sz="1800">
                <a:solidFill>
                  <a:schemeClr val="lt1"/>
                </a:solidFill>
                <a:latin typeface="Lexend"/>
                <a:ea typeface="Lexend"/>
                <a:cs typeface="Lexend"/>
                <a:sym typeface="Lexend"/>
              </a:endParaRPr>
            </a:p>
          </p:txBody>
        </p:sp>
        <p:sp>
          <p:nvSpPr>
            <p:cNvPr id="1992" name="Google Shape;1992;p89"/>
            <p:cNvSpPr txBox="1"/>
            <p:nvPr/>
          </p:nvSpPr>
          <p:spPr>
            <a:xfrm flipH="1">
              <a:off x="3602072" y="2401900"/>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200">
                  <a:solidFill>
                    <a:schemeClr val="lt1"/>
                  </a:solidFill>
                  <a:latin typeface="Lexend"/>
                  <a:ea typeface="Lexend"/>
                  <a:cs typeface="Lexend"/>
                  <a:sym typeface="Lexend"/>
                </a:rPr>
                <a:t>1</a:t>
              </a:r>
              <a:endParaRPr sz="1800">
                <a:solidFill>
                  <a:schemeClr val="lt1"/>
                </a:solidFill>
                <a:latin typeface="Lexend"/>
                <a:ea typeface="Lexend"/>
                <a:cs typeface="Lexend"/>
                <a:sym typeface="Lexend"/>
              </a:endParaRPr>
            </a:p>
          </p:txBody>
        </p:sp>
        <p:sp>
          <p:nvSpPr>
            <p:cNvPr id="1993" name="Google Shape;1993;p89"/>
            <p:cNvSpPr txBox="1"/>
            <p:nvPr/>
          </p:nvSpPr>
          <p:spPr>
            <a:xfrm flipH="1">
              <a:off x="3712727" y="2733879"/>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200">
                  <a:solidFill>
                    <a:schemeClr val="lt1"/>
                  </a:solidFill>
                  <a:latin typeface="Lexend"/>
                  <a:ea typeface="Lexend"/>
                  <a:cs typeface="Lexend"/>
                  <a:sym typeface="Lexend"/>
                </a:rPr>
                <a:t>3</a:t>
              </a:r>
              <a:endParaRPr sz="1800">
                <a:solidFill>
                  <a:schemeClr val="lt1"/>
                </a:solidFill>
                <a:latin typeface="Lexend"/>
                <a:ea typeface="Lexend"/>
                <a:cs typeface="Lexend"/>
                <a:sym typeface="Lexend"/>
              </a:endParaRPr>
            </a:p>
          </p:txBody>
        </p:sp>
        <p:cxnSp>
          <p:nvCxnSpPr>
            <p:cNvPr id="1994" name="Google Shape;1994;p89"/>
            <p:cNvCxnSpPr/>
            <p:nvPr/>
          </p:nvCxnSpPr>
          <p:spPr>
            <a:xfrm rot="10800000">
              <a:off x="3566860" y="2337933"/>
              <a:ext cx="0" cy="452700"/>
            </a:xfrm>
            <a:prstGeom prst="straightConnector1">
              <a:avLst/>
            </a:prstGeom>
            <a:noFill/>
            <a:ln cap="flat" cmpd="sng" w="38100">
              <a:solidFill>
                <a:srgbClr val="000000"/>
              </a:solidFill>
              <a:prstDash val="solid"/>
              <a:round/>
              <a:headEnd len="med" w="med" type="none"/>
              <a:tailEnd len="med" w="med" type="triangle"/>
            </a:ln>
          </p:spPr>
        </p:cxnSp>
        <p:sp>
          <p:nvSpPr>
            <p:cNvPr id="1995" name="Google Shape;1995;p89"/>
            <p:cNvSpPr/>
            <p:nvPr/>
          </p:nvSpPr>
          <p:spPr>
            <a:xfrm>
              <a:off x="3539180" y="2771377"/>
              <a:ext cx="55200" cy="49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996" name="Google Shape;1996;p89"/>
          <p:cNvGrpSpPr/>
          <p:nvPr/>
        </p:nvGrpSpPr>
        <p:grpSpPr>
          <a:xfrm>
            <a:off x="2005729" y="2199325"/>
            <a:ext cx="2527873" cy="1593137"/>
            <a:chOff x="3545182" y="1731296"/>
            <a:chExt cx="2527873" cy="1841564"/>
          </a:xfrm>
        </p:grpSpPr>
        <p:grpSp>
          <p:nvGrpSpPr>
            <p:cNvPr id="1997" name="Google Shape;1997;p89"/>
            <p:cNvGrpSpPr/>
            <p:nvPr/>
          </p:nvGrpSpPr>
          <p:grpSpPr>
            <a:xfrm>
              <a:off x="3545182" y="1875434"/>
              <a:ext cx="813170" cy="1697427"/>
              <a:chOff x="3697470" y="2919050"/>
              <a:chExt cx="561000" cy="1002437"/>
            </a:xfrm>
          </p:grpSpPr>
          <p:cxnSp>
            <p:nvCxnSpPr>
              <p:cNvPr id="1998" name="Google Shape;1998;p89"/>
              <p:cNvCxnSpPr/>
              <p:nvPr/>
            </p:nvCxnSpPr>
            <p:spPr>
              <a:xfrm flipH="1" rot="10800000">
                <a:off x="3697470" y="2919050"/>
                <a:ext cx="561000" cy="439800"/>
              </a:xfrm>
              <a:prstGeom prst="straightConnector1">
                <a:avLst/>
              </a:prstGeom>
              <a:noFill/>
              <a:ln cap="flat" cmpd="sng" w="28575">
                <a:solidFill>
                  <a:srgbClr val="000000"/>
                </a:solidFill>
                <a:prstDash val="solid"/>
                <a:round/>
                <a:headEnd len="med" w="med" type="none"/>
                <a:tailEnd len="med" w="med" type="none"/>
              </a:ln>
            </p:spPr>
          </p:cxnSp>
          <p:cxnSp>
            <p:nvCxnSpPr>
              <p:cNvPr id="1999" name="Google Shape;1999;p89"/>
              <p:cNvCxnSpPr/>
              <p:nvPr/>
            </p:nvCxnSpPr>
            <p:spPr>
              <a:xfrm>
                <a:off x="3697470" y="3481687"/>
                <a:ext cx="561000" cy="439800"/>
              </a:xfrm>
              <a:prstGeom prst="straightConnector1">
                <a:avLst/>
              </a:prstGeom>
              <a:noFill/>
              <a:ln cap="flat" cmpd="sng" w="28575">
                <a:solidFill>
                  <a:srgbClr val="000000"/>
                </a:solidFill>
                <a:prstDash val="solid"/>
                <a:round/>
                <a:headEnd len="med" w="med" type="none"/>
                <a:tailEnd len="med" w="med" type="none"/>
              </a:ln>
            </p:spPr>
          </p:cxnSp>
        </p:grpSp>
        <p:sp>
          <p:nvSpPr>
            <p:cNvPr id="2000" name="Google Shape;2000;p89"/>
            <p:cNvSpPr txBox="1"/>
            <p:nvPr/>
          </p:nvSpPr>
          <p:spPr>
            <a:xfrm>
              <a:off x="4450055" y="1731296"/>
              <a:ext cx="1623000" cy="320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200">
                  <a:solidFill>
                    <a:schemeClr val="dk1"/>
                  </a:solidFill>
                  <a:latin typeface="Lexend"/>
                  <a:ea typeface="Lexend"/>
                  <a:cs typeface="Lexend"/>
                  <a:sym typeface="Lexend"/>
                </a:rPr>
                <a:t>qaybiyaha (factors) 18</a:t>
              </a:r>
              <a:endParaRPr sz="1800">
                <a:solidFill>
                  <a:schemeClr val="dk1"/>
                </a:solidFill>
                <a:latin typeface="Lexend"/>
                <a:ea typeface="Lexend"/>
                <a:cs typeface="Lexend"/>
                <a:sym typeface="Lexend"/>
              </a:endParaRPr>
            </a:p>
          </p:txBody>
        </p:sp>
      </p:grpSp>
      <p:sp>
        <p:nvSpPr>
          <p:cNvPr id="2001" name="Google Shape;2001;p89"/>
          <p:cNvSpPr txBox="1"/>
          <p:nvPr/>
        </p:nvSpPr>
        <p:spPr>
          <a:xfrm>
            <a:off x="2005750" y="817025"/>
            <a:ext cx="6814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Dhig natiijooyinka (outcomes) dhacdooyinka (events) saxda ah.</a:t>
            </a:r>
            <a:endParaRPr sz="1800">
              <a:solidFill>
                <a:schemeClr val="dk1"/>
              </a:solidFill>
              <a:latin typeface="Lexend"/>
              <a:ea typeface="Lexend"/>
              <a:cs typeface="Lexend"/>
              <a:sym typeface="Lexend"/>
            </a:endParaRPr>
          </a:p>
        </p:txBody>
      </p:sp>
      <p:sp>
        <p:nvSpPr>
          <p:cNvPr id="2002" name="Google Shape;2002;p89"/>
          <p:cNvSpPr txBox="1"/>
          <p:nvPr/>
        </p:nvSpPr>
        <p:spPr>
          <a:xfrm>
            <a:off x="3111200" y="3958483"/>
            <a:ext cx="1092600" cy="390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7, 25</a:t>
            </a:r>
            <a:endParaRPr sz="1800">
              <a:solidFill>
                <a:schemeClr val="dk1"/>
              </a:solidFill>
              <a:latin typeface="Lexend"/>
              <a:ea typeface="Lexend"/>
              <a:cs typeface="Lexend"/>
              <a:sym typeface="Lexend"/>
            </a:endParaRPr>
          </a:p>
        </p:txBody>
      </p:sp>
      <p:grpSp>
        <p:nvGrpSpPr>
          <p:cNvPr id="2003" name="Google Shape;2003;p89"/>
          <p:cNvGrpSpPr/>
          <p:nvPr/>
        </p:nvGrpSpPr>
        <p:grpSpPr>
          <a:xfrm>
            <a:off x="4320097" y="1851968"/>
            <a:ext cx="3318688" cy="1005604"/>
            <a:chOff x="5562139" y="2035085"/>
            <a:chExt cx="3318688" cy="1357090"/>
          </a:xfrm>
        </p:grpSpPr>
        <p:grpSp>
          <p:nvGrpSpPr>
            <p:cNvPr id="2004" name="Google Shape;2004;p89"/>
            <p:cNvGrpSpPr/>
            <p:nvPr/>
          </p:nvGrpSpPr>
          <p:grpSpPr>
            <a:xfrm>
              <a:off x="5562139" y="2229109"/>
              <a:ext cx="813170" cy="950411"/>
              <a:chOff x="3697470" y="2919050"/>
              <a:chExt cx="561000" cy="1002437"/>
            </a:xfrm>
          </p:grpSpPr>
          <p:cxnSp>
            <p:nvCxnSpPr>
              <p:cNvPr id="2005" name="Google Shape;2005;p89"/>
              <p:cNvCxnSpPr/>
              <p:nvPr/>
            </p:nvCxnSpPr>
            <p:spPr>
              <a:xfrm flipH="1" rot="10800000">
                <a:off x="3697470" y="2919050"/>
                <a:ext cx="561000" cy="439800"/>
              </a:xfrm>
              <a:prstGeom prst="straightConnector1">
                <a:avLst/>
              </a:prstGeom>
              <a:noFill/>
              <a:ln cap="flat" cmpd="sng" w="28575">
                <a:solidFill>
                  <a:srgbClr val="000000"/>
                </a:solidFill>
                <a:prstDash val="solid"/>
                <a:round/>
                <a:headEnd len="med" w="med" type="none"/>
                <a:tailEnd len="med" w="med" type="none"/>
              </a:ln>
            </p:spPr>
          </p:cxnSp>
          <p:cxnSp>
            <p:nvCxnSpPr>
              <p:cNvPr id="2006" name="Google Shape;2006;p89"/>
              <p:cNvCxnSpPr/>
              <p:nvPr/>
            </p:nvCxnSpPr>
            <p:spPr>
              <a:xfrm>
                <a:off x="3697470" y="3481687"/>
                <a:ext cx="561000" cy="439800"/>
              </a:xfrm>
              <a:prstGeom prst="straightConnector1">
                <a:avLst/>
              </a:prstGeom>
              <a:noFill/>
              <a:ln cap="flat" cmpd="sng" w="28575">
                <a:solidFill>
                  <a:srgbClr val="000000"/>
                </a:solidFill>
                <a:prstDash val="solid"/>
                <a:round/>
                <a:headEnd len="med" w="med" type="none"/>
                <a:tailEnd len="med" w="med" type="none"/>
              </a:ln>
            </p:spPr>
          </p:cxnSp>
        </p:grpSp>
        <p:sp>
          <p:nvSpPr>
            <p:cNvPr id="2007" name="Google Shape;2007;p89"/>
            <p:cNvSpPr txBox="1"/>
            <p:nvPr/>
          </p:nvSpPr>
          <p:spPr>
            <a:xfrm>
              <a:off x="6430115" y="2035085"/>
              <a:ext cx="2080800" cy="390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200">
                  <a:solidFill>
                    <a:schemeClr val="dk1"/>
                  </a:solidFill>
                  <a:latin typeface="Lexend"/>
                  <a:ea typeface="Lexend"/>
                  <a:cs typeface="Lexend"/>
                  <a:sym typeface="Lexend"/>
                </a:rPr>
                <a:t>tirsame (prime number)</a:t>
              </a:r>
              <a:endParaRPr sz="1800">
                <a:solidFill>
                  <a:schemeClr val="dk1"/>
                </a:solidFill>
                <a:latin typeface="Lexend"/>
                <a:ea typeface="Lexend"/>
                <a:cs typeface="Lexend"/>
                <a:sym typeface="Lexend"/>
              </a:endParaRPr>
            </a:p>
          </p:txBody>
        </p:sp>
        <p:sp>
          <p:nvSpPr>
            <p:cNvPr id="2008" name="Google Shape;2008;p89"/>
            <p:cNvSpPr txBox="1"/>
            <p:nvPr/>
          </p:nvSpPr>
          <p:spPr>
            <a:xfrm>
              <a:off x="6430127" y="3001275"/>
              <a:ext cx="2450700" cy="390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200">
                  <a:solidFill>
                    <a:schemeClr val="dk1"/>
                  </a:solidFill>
                  <a:latin typeface="Lexend"/>
                  <a:ea typeface="Lexend"/>
                  <a:cs typeface="Lexend"/>
                  <a:sym typeface="Lexend"/>
                </a:rPr>
                <a:t>ma aha tirsame (prime number)</a:t>
              </a:r>
              <a:endParaRPr sz="1800">
                <a:solidFill>
                  <a:schemeClr val="dk1"/>
                </a:solidFill>
                <a:latin typeface="Lexend"/>
                <a:ea typeface="Lexend"/>
                <a:cs typeface="Lexend"/>
                <a:sym typeface="Lexend"/>
              </a:endParaRPr>
            </a:p>
          </p:txBody>
        </p:sp>
      </p:grpSp>
      <p:grpSp>
        <p:nvGrpSpPr>
          <p:cNvPr id="2009" name="Google Shape;2009;p89"/>
          <p:cNvGrpSpPr/>
          <p:nvPr/>
        </p:nvGrpSpPr>
        <p:grpSpPr>
          <a:xfrm>
            <a:off x="4820337" y="3318309"/>
            <a:ext cx="3318688" cy="1005604"/>
            <a:chOff x="5562139" y="2035085"/>
            <a:chExt cx="3318688" cy="1357090"/>
          </a:xfrm>
        </p:grpSpPr>
        <p:grpSp>
          <p:nvGrpSpPr>
            <p:cNvPr id="2010" name="Google Shape;2010;p89"/>
            <p:cNvGrpSpPr/>
            <p:nvPr/>
          </p:nvGrpSpPr>
          <p:grpSpPr>
            <a:xfrm>
              <a:off x="5562139" y="2229109"/>
              <a:ext cx="813170" cy="950411"/>
              <a:chOff x="3697470" y="2919050"/>
              <a:chExt cx="561000" cy="1002437"/>
            </a:xfrm>
          </p:grpSpPr>
          <p:cxnSp>
            <p:nvCxnSpPr>
              <p:cNvPr id="2011" name="Google Shape;2011;p89"/>
              <p:cNvCxnSpPr/>
              <p:nvPr/>
            </p:nvCxnSpPr>
            <p:spPr>
              <a:xfrm flipH="1" rot="10800000">
                <a:off x="3697470" y="2919050"/>
                <a:ext cx="561000" cy="439800"/>
              </a:xfrm>
              <a:prstGeom prst="straightConnector1">
                <a:avLst/>
              </a:prstGeom>
              <a:noFill/>
              <a:ln cap="flat" cmpd="sng" w="28575">
                <a:solidFill>
                  <a:srgbClr val="000000"/>
                </a:solidFill>
                <a:prstDash val="solid"/>
                <a:round/>
                <a:headEnd len="med" w="med" type="none"/>
                <a:tailEnd len="med" w="med" type="none"/>
              </a:ln>
            </p:spPr>
          </p:cxnSp>
          <p:cxnSp>
            <p:nvCxnSpPr>
              <p:cNvPr id="2012" name="Google Shape;2012;p89"/>
              <p:cNvCxnSpPr/>
              <p:nvPr/>
            </p:nvCxnSpPr>
            <p:spPr>
              <a:xfrm>
                <a:off x="3697470" y="3481687"/>
                <a:ext cx="561000" cy="439800"/>
              </a:xfrm>
              <a:prstGeom prst="straightConnector1">
                <a:avLst/>
              </a:prstGeom>
              <a:noFill/>
              <a:ln cap="flat" cmpd="sng" w="28575">
                <a:solidFill>
                  <a:srgbClr val="000000"/>
                </a:solidFill>
                <a:prstDash val="solid"/>
                <a:round/>
                <a:headEnd len="med" w="med" type="none"/>
                <a:tailEnd len="med" w="med" type="none"/>
              </a:ln>
            </p:spPr>
          </p:cxnSp>
        </p:grpSp>
        <p:sp>
          <p:nvSpPr>
            <p:cNvPr id="2013" name="Google Shape;2013;p89"/>
            <p:cNvSpPr txBox="1"/>
            <p:nvPr/>
          </p:nvSpPr>
          <p:spPr>
            <a:xfrm>
              <a:off x="6430115" y="2035085"/>
              <a:ext cx="2080800" cy="390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200">
                  <a:solidFill>
                    <a:schemeClr val="dk1"/>
                  </a:solidFill>
                  <a:latin typeface="Lexend"/>
                  <a:ea typeface="Lexend"/>
                  <a:cs typeface="Lexend"/>
                  <a:sym typeface="Lexend"/>
                </a:rPr>
                <a:t>tirsame (prime number)</a:t>
              </a:r>
              <a:endParaRPr sz="1800">
                <a:solidFill>
                  <a:schemeClr val="dk1"/>
                </a:solidFill>
                <a:latin typeface="Lexend"/>
                <a:ea typeface="Lexend"/>
                <a:cs typeface="Lexend"/>
                <a:sym typeface="Lexend"/>
              </a:endParaRPr>
            </a:p>
          </p:txBody>
        </p:sp>
        <p:sp>
          <p:nvSpPr>
            <p:cNvPr id="2014" name="Google Shape;2014;p89"/>
            <p:cNvSpPr txBox="1"/>
            <p:nvPr/>
          </p:nvSpPr>
          <p:spPr>
            <a:xfrm>
              <a:off x="6430127" y="3001275"/>
              <a:ext cx="2450700" cy="390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200">
                  <a:solidFill>
                    <a:schemeClr val="dk1"/>
                  </a:solidFill>
                  <a:latin typeface="Lexend"/>
                  <a:ea typeface="Lexend"/>
                  <a:cs typeface="Lexend"/>
                  <a:sym typeface="Lexend"/>
                </a:rPr>
                <a:t>ma aha tirsame (prime number)</a:t>
              </a:r>
              <a:endParaRPr sz="1800">
                <a:solidFill>
                  <a:schemeClr val="dk1"/>
                </a:solidFill>
                <a:latin typeface="Lexend"/>
                <a:ea typeface="Lexend"/>
                <a:cs typeface="Lexend"/>
                <a:sym typeface="Lexend"/>
              </a:endParaRPr>
            </a:p>
          </p:txBody>
        </p:sp>
      </p:grpSp>
      <p:grpSp>
        <p:nvGrpSpPr>
          <p:cNvPr id="2015" name="Google Shape;2015;p89"/>
          <p:cNvGrpSpPr/>
          <p:nvPr/>
        </p:nvGrpSpPr>
        <p:grpSpPr>
          <a:xfrm>
            <a:off x="5894824" y="2122602"/>
            <a:ext cx="242727" cy="242727"/>
            <a:chOff x="1020916" y="1442088"/>
            <a:chExt cx="457200" cy="457200"/>
          </a:xfrm>
        </p:grpSpPr>
        <p:pic>
          <p:nvPicPr>
            <p:cNvPr id="2016" name="Google Shape;2016;p8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17" name="Google Shape;2017;p8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2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018" name="Google Shape;2018;p89"/>
          <p:cNvGrpSpPr/>
          <p:nvPr/>
        </p:nvGrpSpPr>
        <p:grpSpPr>
          <a:xfrm>
            <a:off x="5894824" y="2857577"/>
            <a:ext cx="242727" cy="242727"/>
            <a:chOff x="1020916" y="1442088"/>
            <a:chExt cx="457200" cy="457200"/>
          </a:xfrm>
        </p:grpSpPr>
        <p:pic>
          <p:nvPicPr>
            <p:cNvPr id="2019" name="Google Shape;2019;p8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20" name="Google Shape;2020;p8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2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021" name="Google Shape;2021;p89"/>
          <p:cNvGrpSpPr/>
          <p:nvPr/>
        </p:nvGrpSpPr>
        <p:grpSpPr>
          <a:xfrm>
            <a:off x="6388224" y="3583952"/>
            <a:ext cx="242727" cy="242727"/>
            <a:chOff x="1020916" y="1442088"/>
            <a:chExt cx="457200" cy="457200"/>
          </a:xfrm>
        </p:grpSpPr>
        <p:pic>
          <p:nvPicPr>
            <p:cNvPr id="2022" name="Google Shape;2022;p8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23" name="Google Shape;2023;p8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2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024" name="Google Shape;2024;p89"/>
          <p:cNvGrpSpPr/>
          <p:nvPr/>
        </p:nvGrpSpPr>
        <p:grpSpPr>
          <a:xfrm>
            <a:off x="6388224" y="4320002"/>
            <a:ext cx="242727" cy="242727"/>
            <a:chOff x="1020916" y="1442088"/>
            <a:chExt cx="457200" cy="457200"/>
          </a:xfrm>
        </p:grpSpPr>
        <p:pic>
          <p:nvPicPr>
            <p:cNvPr id="2025" name="Google Shape;2025;p8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26" name="Google Shape;2026;p8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2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2027" name="Google Shape;2027;p89"/>
          <p:cNvSpPr txBox="1"/>
          <p:nvPr/>
        </p:nvSpPr>
        <p:spPr>
          <a:xfrm>
            <a:off x="6268125" y="2122613"/>
            <a:ext cx="302100" cy="242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3</a:t>
            </a:r>
            <a:endParaRPr sz="2000">
              <a:solidFill>
                <a:schemeClr val="dk1"/>
              </a:solidFill>
              <a:latin typeface="Kalam"/>
              <a:ea typeface="Kalam"/>
              <a:cs typeface="Kalam"/>
              <a:sym typeface="Kalam"/>
            </a:endParaRPr>
          </a:p>
        </p:txBody>
      </p:sp>
      <p:sp>
        <p:nvSpPr>
          <p:cNvPr id="2028" name="Google Shape;2028;p89"/>
          <p:cNvSpPr txBox="1"/>
          <p:nvPr/>
        </p:nvSpPr>
        <p:spPr>
          <a:xfrm>
            <a:off x="6268125" y="2853275"/>
            <a:ext cx="629700" cy="242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1, 9</a:t>
            </a:r>
            <a:endParaRPr sz="2000">
              <a:solidFill>
                <a:schemeClr val="dk1"/>
              </a:solidFill>
              <a:latin typeface="Kalam"/>
              <a:ea typeface="Kalam"/>
              <a:cs typeface="Kalam"/>
              <a:sym typeface="Kalam"/>
            </a:endParaRPr>
          </a:p>
        </p:txBody>
      </p:sp>
      <p:sp>
        <p:nvSpPr>
          <p:cNvPr id="2029" name="Google Shape;2029;p89"/>
          <p:cNvSpPr txBox="1"/>
          <p:nvPr/>
        </p:nvSpPr>
        <p:spPr>
          <a:xfrm>
            <a:off x="6754000" y="3583963"/>
            <a:ext cx="629700" cy="242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7</a:t>
            </a:r>
            <a:endParaRPr sz="2000">
              <a:solidFill>
                <a:schemeClr val="dk1"/>
              </a:solidFill>
              <a:latin typeface="Kalam"/>
              <a:ea typeface="Kalam"/>
              <a:cs typeface="Kalam"/>
              <a:sym typeface="Kalam"/>
            </a:endParaRPr>
          </a:p>
        </p:txBody>
      </p:sp>
      <p:sp>
        <p:nvSpPr>
          <p:cNvPr id="2030" name="Google Shape;2030;p89"/>
          <p:cNvSpPr txBox="1"/>
          <p:nvPr/>
        </p:nvSpPr>
        <p:spPr>
          <a:xfrm>
            <a:off x="6754000" y="4314663"/>
            <a:ext cx="629700" cy="242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25</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4" name="Shape 2034"/>
        <p:cNvGrpSpPr/>
        <p:nvPr/>
      </p:nvGrpSpPr>
      <p:grpSpPr>
        <a:xfrm>
          <a:off x="0" y="0"/>
          <a:ext cx="0" cy="0"/>
          <a:chOff x="0" y="0"/>
          <a:chExt cx="0" cy="0"/>
        </a:xfrm>
      </p:grpSpPr>
      <p:sp>
        <p:nvSpPr>
          <p:cNvPr id="2035" name="Google Shape;2035;p90"/>
          <p:cNvSpPr txBox="1"/>
          <p:nvPr/>
        </p:nvSpPr>
        <p:spPr>
          <a:xfrm>
            <a:off x="2887270" y="3615550"/>
            <a:ext cx="2080800" cy="390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ma aha qaybiyaha (factor) 18</a:t>
            </a:r>
            <a:endParaRPr sz="1800">
              <a:solidFill>
                <a:schemeClr val="dk1"/>
              </a:solidFill>
              <a:latin typeface="Lexend"/>
              <a:ea typeface="Lexend"/>
              <a:cs typeface="Lexend"/>
              <a:sym typeface="Lexend"/>
            </a:endParaRPr>
          </a:p>
        </p:txBody>
      </p:sp>
      <p:sp>
        <p:nvSpPr>
          <p:cNvPr id="2036" name="Google Shape;2036;p90"/>
          <p:cNvSpPr txBox="1"/>
          <p:nvPr/>
        </p:nvSpPr>
        <p:spPr>
          <a:xfrm>
            <a:off x="3111200" y="2500775"/>
            <a:ext cx="1092600" cy="390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1, 3, 9</a:t>
            </a:r>
            <a:endParaRPr sz="1800">
              <a:solidFill>
                <a:schemeClr val="dk1"/>
              </a:solidFill>
              <a:latin typeface="Lexend"/>
              <a:ea typeface="Lexend"/>
              <a:cs typeface="Lexend"/>
              <a:sym typeface="Lexend"/>
            </a:endParaRPr>
          </a:p>
        </p:txBody>
      </p:sp>
      <p:sp>
        <p:nvSpPr>
          <p:cNvPr id="2037" name="Google Shape;2037;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Geedaha natiijada (outcome trees) ee laba dhacdo (event)</a:t>
            </a:r>
            <a:endParaRPr/>
          </a:p>
        </p:txBody>
      </p:sp>
      <p:grpSp>
        <p:nvGrpSpPr>
          <p:cNvPr id="2038" name="Google Shape;2038;p90"/>
          <p:cNvGrpSpPr/>
          <p:nvPr/>
        </p:nvGrpSpPr>
        <p:grpSpPr>
          <a:xfrm>
            <a:off x="95314" y="435957"/>
            <a:ext cx="2011409" cy="2011409"/>
            <a:chOff x="2878150" y="2106061"/>
            <a:chExt cx="1377300" cy="1377300"/>
          </a:xfrm>
        </p:grpSpPr>
        <p:sp>
          <p:nvSpPr>
            <p:cNvPr id="2039" name="Google Shape;2039;p90"/>
            <p:cNvSpPr/>
            <p:nvPr/>
          </p:nvSpPr>
          <p:spPr>
            <a:xfrm flipH="1">
              <a:off x="3074060" y="2301801"/>
              <a:ext cx="985500" cy="985500"/>
            </a:xfrm>
            <a:prstGeom prst="pie">
              <a:avLst>
                <a:gd fmla="val 11876382"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40" name="Google Shape;2040;p90"/>
            <p:cNvSpPr/>
            <p:nvPr/>
          </p:nvSpPr>
          <p:spPr>
            <a:xfrm flipH="1" rot="4319377">
              <a:off x="3073909" y="2301755"/>
              <a:ext cx="985804" cy="985804"/>
            </a:xfrm>
            <a:prstGeom prst="pie">
              <a:avLst>
                <a:gd fmla="val 11876382"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41" name="Google Shape;2041;p90"/>
            <p:cNvSpPr/>
            <p:nvPr/>
          </p:nvSpPr>
          <p:spPr>
            <a:xfrm flipH="1" rot="8639896">
              <a:off x="3073783" y="2301695"/>
              <a:ext cx="986033" cy="986033"/>
            </a:xfrm>
            <a:prstGeom prst="pie">
              <a:avLst>
                <a:gd fmla="val 11876382" name="adj1"/>
                <a:gd fmla="val 16200000"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42" name="Google Shape;2042;p90"/>
            <p:cNvSpPr/>
            <p:nvPr/>
          </p:nvSpPr>
          <p:spPr>
            <a:xfrm>
              <a:off x="3074062" y="2301801"/>
              <a:ext cx="985500" cy="985500"/>
            </a:xfrm>
            <a:prstGeom prst="pie">
              <a:avLst>
                <a:gd fmla="val 11876382" name="adj1"/>
                <a:gd fmla="val 16200000" name="adj2"/>
              </a:avLst>
            </a:prstGeom>
            <a:solidFill>
              <a:schemeClr val="accen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43" name="Google Shape;2043;p90"/>
            <p:cNvSpPr/>
            <p:nvPr/>
          </p:nvSpPr>
          <p:spPr>
            <a:xfrm rot="-4319377">
              <a:off x="3073909" y="2301755"/>
              <a:ext cx="985804" cy="985804"/>
            </a:xfrm>
            <a:prstGeom prst="pie">
              <a:avLst>
                <a:gd fmla="val 11876382" name="adj1"/>
                <a:gd fmla="val 16200000"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44" name="Google Shape;2044;p90"/>
            <p:cNvSpPr txBox="1"/>
            <p:nvPr/>
          </p:nvSpPr>
          <p:spPr>
            <a:xfrm>
              <a:off x="3250648" y="2401900"/>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100">
                  <a:latin typeface="Lexend"/>
                  <a:ea typeface="Lexend"/>
                  <a:cs typeface="Lexend"/>
                  <a:sym typeface="Lexend"/>
                </a:rPr>
                <a:t>25</a:t>
              </a:r>
              <a:endParaRPr sz="1800">
                <a:solidFill>
                  <a:srgbClr val="000000"/>
                </a:solidFill>
                <a:latin typeface="Lexend"/>
                <a:ea typeface="Lexend"/>
                <a:cs typeface="Lexend"/>
                <a:sym typeface="Lexend"/>
              </a:endParaRPr>
            </a:p>
          </p:txBody>
        </p:sp>
        <p:sp>
          <p:nvSpPr>
            <p:cNvPr id="2045" name="Google Shape;2045;p90"/>
            <p:cNvSpPr txBox="1"/>
            <p:nvPr/>
          </p:nvSpPr>
          <p:spPr>
            <a:xfrm>
              <a:off x="3139994" y="2733879"/>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9</a:t>
              </a:r>
              <a:endParaRPr sz="1800">
                <a:solidFill>
                  <a:schemeClr val="lt1"/>
                </a:solidFill>
                <a:latin typeface="Lexend"/>
                <a:ea typeface="Lexend"/>
                <a:cs typeface="Lexend"/>
                <a:sym typeface="Lexend"/>
              </a:endParaRPr>
            </a:p>
          </p:txBody>
        </p:sp>
        <p:sp>
          <p:nvSpPr>
            <p:cNvPr id="2046" name="Google Shape;2046;p90"/>
            <p:cNvSpPr txBox="1"/>
            <p:nvPr/>
          </p:nvSpPr>
          <p:spPr>
            <a:xfrm>
              <a:off x="3427144" y="2931304"/>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7</a:t>
              </a:r>
              <a:endParaRPr sz="1800">
                <a:solidFill>
                  <a:schemeClr val="lt1"/>
                </a:solidFill>
                <a:latin typeface="Lexend"/>
                <a:ea typeface="Lexend"/>
                <a:cs typeface="Lexend"/>
                <a:sym typeface="Lexend"/>
              </a:endParaRPr>
            </a:p>
          </p:txBody>
        </p:sp>
        <p:sp>
          <p:nvSpPr>
            <p:cNvPr id="2047" name="Google Shape;2047;p90"/>
            <p:cNvSpPr txBox="1"/>
            <p:nvPr/>
          </p:nvSpPr>
          <p:spPr>
            <a:xfrm flipH="1">
              <a:off x="3602072" y="2401900"/>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1</a:t>
              </a:r>
              <a:endParaRPr sz="1800">
                <a:solidFill>
                  <a:schemeClr val="lt1"/>
                </a:solidFill>
                <a:latin typeface="Lexend"/>
                <a:ea typeface="Lexend"/>
                <a:cs typeface="Lexend"/>
                <a:sym typeface="Lexend"/>
              </a:endParaRPr>
            </a:p>
          </p:txBody>
        </p:sp>
        <p:sp>
          <p:nvSpPr>
            <p:cNvPr id="2048" name="Google Shape;2048;p90"/>
            <p:cNvSpPr txBox="1"/>
            <p:nvPr/>
          </p:nvSpPr>
          <p:spPr>
            <a:xfrm flipH="1">
              <a:off x="3712727" y="2733879"/>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3</a:t>
              </a:r>
              <a:endParaRPr sz="1800">
                <a:solidFill>
                  <a:schemeClr val="lt1"/>
                </a:solidFill>
                <a:latin typeface="Lexend"/>
                <a:ea typeface="Lexend"/>
                <a:cs typeface="Lexend"/>
                <a:sym typeface="Lexend"/>
              </a:endParaRPr>
            </a:p>
          </p:txBody>
        </p:sp>
        <p:cxnSp>
          <p:nvCxnSpPr>
            <p:cNvPr id="2049" name="Google Shape;2049;p90"/>
            <p:cNvCxnSpPr/>
            <p:nvPr/>
          </p:nvCxnSpPr>
          <p:spPr>
            <a:xfrm rot="10800000">
              <a:off x="3566860" y="2337933"/>
              <a:ext cx="0" cy="452700"/>
            </a:xfrm>
            <a:prstGeom prst="straightConnector1">
              <a:avLst/>
            </a:prstGeom>
            <a:noFill/>
            <a:ln cap="flat" cmpd="sng" w="38100">
              <a:solidFill>
                <a:srgbClr val="000000"/>
              </a:solidFill>
              <a:prstDash val="solid"/>
              <a:round/>
              <a:headEnd len="med" w="med" type="none"/>
              <a:tailEnd len="med" w="med" type="triangle"/>
            </a:ln>
          </p:spPr>
        </p:cxnSp>
        <p:sp>
          <p:nvSpPr>
            <p:cNvPr id="2050" name="Google Shape;2050;p90"/>
            <p:cNvSpPr/>
            <p:nvPr/>
          </p:nvSpPr>
          <p:spPr>
            <a:xfrm>
              <a:off x="3539180" y="2771377"/>
              <a:ext cx="55200" cy="49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2051" name="Google Shape;2051;p90"/>
          <p:cNvGrpSpPr/>
          <p:nvPr/>
        </p:nvGrpSpPr>
        <p:grpSpPr>
          <a:xfrm>
            <a:off x="2005729" y="2199325"/>
            <a:ext cx="2527873" cy="1593137"/>
            <a:chOff x="3545182" y="1731296"/>
            <a:chExt cx="2527873" cy="1841564"/>
          </a:xfrm>
        </p:grpSpPr>
        <p:grpSp>
          <p:nvGrpSpPr>
            <p:cNvPr id="2052" name="Google Shape;2052;p90"/>
            <p:cNvGrpSpPr/>
            <p:nvPr/>
          </p:nvGrpSpPr>
          <p:grpSpPr>
            <a:xfrm>
              <a:off x="3545182" y="1875434"/>
              <a:ext cx="813170" cy="1697427"/>
              <a:chOff x="3697470" y="2919050"/>
              <a:chExt cx="561000" cy="1002437"/>
            </a:xfrm>
          </p:grpSpPr>
          <p:cxnSp>
            <p:nvCxnSpPr>
              <p:cNvPr id="2053" name="Google Shape;2053;p90"/>
              <p:cNvCxnSpPr/>
              <p:nvPr/>
            </p:nvCxnSpPr>
            <p:spPr>
              <a:xfrm flipH="1" rot="10800000">
                <a:off x="3697470" y="2919050"/>
                <a:ext cx="561000" cy="439800"/>
              </a:xfrm>
              <a:prstGeom prst="straightConnector1">
                <a:avLst/>
              </a:prstGeom>
              <a:noFill/>
              <a:ln cap="flat" cmpd="sng" w="28575">
                <a:solidFill>
                  <a:srgbClr val="000000"/>
                </a:solidFill>
                <a:prstDash val="solid"/>
                <a:round/>
                <a:headEnd len="med" w="med" type="none"/>
                <a:tailEnd len="med" w="med" type="none"/>
              </a:ln>
            </p:spPr>
          </p:cxnSp>
          <p:cxnSp>
            <p:nvCxnSpPr>
              <p:cNvPr id="2054" name="Google Shape;2054;p90"/>
              <p:cNvCxnSpPr/>
              <p:nvPr/>
            </p:nvCxnSpPr>
            <p:spPr>
              <a:xfrm>
                <a:off x="3697470" y="3481687"/>
                <a:ext cx="561000" cy="439800"/>
              </a:xfrm>
              <a:prstGeom prst="straightConnector1">
                <a:avLst/>
              </a:prstGeom>
              <a:noFill/>
              <a:ln cap="flat" cmpd="sng" w="28575">
                <a:solidFill>
                  <a:srgbClr val="000000"/>
                </a:solidFill>
                <a:prstDash val="solid"/>
                <a:round/>
                <a:headEnd len="med" w="med" type="none"/>
                <a:tailEnd len="med" w="med" type="none"/>
              </a:ln>
            </p:spPr>
          </p:cxnSp>
        </p:grpSp>
        <p:sp>
          <p:nvSpPr>
            <p:cNvPr id="2055" name="Google Shape;2055;p90"/>
            <p:cNvSpPr txBox="1"/>
            <p:nvPr/>
          </p:nvSpPr>
          <p:spPr>
            <a:xfrm>
              <a:off x="4450055" y="1731296"/>
              <a:ext cx="1623000" cy="320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qaybiyaha (factors) 18</a:t>
              </a:r>
              <a:endParaRPr sz="1800">
                <a:solidFill>
                  <a:schemeClr val="dk1"/>
                </a:solidFill>
                <a:latin typeface="Lexend"/>
                <a:ea typeface="Lexend"/>
                <a:cs typeface="Lexend"/>
                <a:sym typeface="Lexend"/>
              </a:endParaRPr>
            </a:p>
          </p:txBody>
        </p:sp>
      </p:grpSp>
      <p:sp>
        <p:nvSpPr>
          <p:cNvPr id="2056" name="Google Shape;2056;p90"/>
          <p:cNvSpPr txBox="1"/>
          <p:nvPr/>
        </p:nvSpPr>
        <p:spPr>
          <a:xfrm>
            <a:off x="3111200" y="3958483"/>
            <a:ext cx="1092600" cy="390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7, 25</a:t>
            </a:r>
            <a:endParaRPr sz="1800">
              <a:solidFill>
                <a:schemeClr val="dk1"/>
              </a:solidFill>
              <a:latin typeface="Lexend"/>
              <a:ea typeface="Lexend"/>
              <a:cs typeface="Lexend"/>
              <a:sym typeface="Lexend"/>
            </a:endParaRPr>
          </a:p>
        </p:txBody>
      </p:sp>
      <p:sp>
        <p:nvSpPr>
          <p:cNvPr id="2057" name="Google Shape;2057;p90"/>
          <p:cNvSpPr txBox="1"/>
          <p:nvPr/>
        </p:nvSpPr>
        <p:spPr>
          <a:xfrm>
            <a:off x="2005750" y="664625"/>
            <a:ext cx="68145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Wareeggu (spinner) wuxuu ku soo degayaa tiro aan ahayn qaybiyaha (factor) 18, laakiin waa tirsame (prime number).</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Lambar ee wareeggu ku soo degay?</a:t>
            </a:r>
            <a:endParaRPr sz="1800">
              <a:solidFill>
                <a:schemeClr val="dk1"/>
              </a:solidFill>
              <a:latin typeface="Lexend"/>
              <a:ea typeface="Lexend"/>
              <a:cs typeface="Lexend"/>
              <a:sym typeface="Lexend"/>
            </a:endParaRPr>
          </a:p>
        </p:txBody>
      </p:sp>
      <p:grpSp>
        <p:nvGrpSpPr>
          <p:cNvPr id="2058" name="Google Shape;2058;p90"/>
          <p:cNvGrpSpPr/>
          <p:nvPr/>
        </p:nvGrpSpPr>
        <p:grpSpPr>
          <a:xfrm>
            <a:off x="4320097" y="1851968"/>
            <a:ext cx="3318688" cy="1005604"/>
            <a:chOff x="5562139" y="2035085"/>
            <a:chExt cx="3318688" cy="1357090"/>
          </a:xfrm>
        </p:grpSpPr>
        <p:grpSp>
          <p:nvGrpSpPr>
            <p:cNvPr id="2059" name="Google Shape;2059;p90"/>
            <p:cNvGrpSpPr/>
            <p:nvPr/>
          </p:nvGrpSpPr>
          <p:grpSpPr>
            <a:xfrm>
              <a:off x="5562139" y="2229109"/>
              <a:ext cx="813170" cy="950411"/>
              <a:chOff x="3697470" y="2919050"/>
              <a:chExt cx="561000" cy="1002437"/>
            </a:xfrm>
          </p:grpSpPr>
          <p:cxnSp>
            <p:nvCxnSpPr>
              <p:cNvPr id="2060" name="Google Shape;2060;p90"/>
              <p:cNvCxnSpPr/>
              <p:nvPr/>
            </p:nvCxnSpPr>
            <p:spPr>
              <a:xfrm flipH="1" rot="10800000">
                <a:off x="3697470" y="2919050"/>
                <a:ext cx="561000" cy="439800"/>
              </a:xfrm>
              <a:prstGeom prst="straightConnector1">
                <a:avLst/>
              </a:prstGeom>
              <a:noFill/>
              <a:ln cap="flat" cmpd="sng" w="28575">
                <a:solidFill>
                  <a:srgbClr val="000000"/>
                </a:solidFill>
                <a:prstDash val="solid"/>
                <a:round/>
                <a:headEnd len="med" w="med" type="none"/>
                <a:tailEnd len="med" w="med" type="none"/>
              </a:ln>
            </p:spPr>
          </p:cxnSp>
          <p:cxnSp>
            <p:nvCxnSpPr>
              <p:cNvPr id="2061" name="Google Shape;2061;p90"/>
              <p:cNvCxnSpPr/>
              <p:nvPr/>
            </p:nvCxnSpPr>
            <p:spPr>
              <a:xfrm>
                <a:off x="3697470" y="3481687"/>
                <a:ext cx="561000" cy="439800"/>
              </a:xfrm>
              <a:prstGeom prst="straightConnector1">
                <a:avLst/>
              </a:prstGeom>
              <a:noFill/>
              <a:ln cap="flat" cmpd="sng" w="28575">
                <a:solidFill>
                  <a:srgbClr val="000000"/>
                </a:solidFill>
                <a:prstDash val="solid"/>
                <a:round/>
                <a:headEnd len="med" w="med" type="none"/>
                <a:tailEnd len="med" w="med" type="none"/>
              </a:ln>
            </p:spPr>
          </p:cxnSp>
        </p:grpSp>
        <p:sp>
          <p:nvSpPr>
            <p:cNvPr id="2062" name="Google Shape;2062;p90"/>
            <p:cNvSpPr txBox="1"/>
            <p:nvPr/>
          </p:nvSpPr>
          <p:spPr>
            <a:xfrm>
              <a:off x="6430115" y="2035085"/>
              <a:ext cx="2080800" cy="390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lambar asal ah (prime number)</a:t>
              </a:r>
              <a:endParaRPr sz="1800">
                <a:solidFill>
                  <a:schemeClr val="dk1"/>
                </a:solidFill>
                <a:latin typeface="Lexend"/>
                <a:ea typeface="Lexend"/>
                <a:cs typeface="Lexend"/>
                <a:sym typeface="Lexend"/>
              </a:endParaRPr>
            </a:p>
          </p:txBody>
        </p:sp>
        <p:sp>
          <p:nvSpPr>
            <p:cNvPr id="2063" name="Google Shape;2063;p90"/>
            <p:cNvSpPr txBox="1"/>
            <p:nvPr/>
          </p:nvSpPr>
          <p:spPr>
            <a:xfrm>
              <a:off x="6430127" y="3001275"/>
              <a:ext cx="2450700" cy="390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ma aha lambar asal ah</a:t>
              </a:r>
              <a:endParaRPr sz="1800">
                <a:solidFill>
                  <a:schemeClr val="dk1"/>
                </a:solidFill>
                <a:latin typeface="Lexend"/>
                <a:ea typeface="Lexend"/>
                <a:cs typeface="Lexend"/>
                <a:sym typeface="Lexend"/>
              </a:endParaRPr>
            </a:p>
          </p:txBody>
        </p:sp>
      </p:grpSp>
      <p:grpSp>
        <p:nvGrpSpPr>
          <p:cNvPr id="2064" name="Google Shape;2064;p90"/>
          <p:cNvGrpSpPr/>
          <p:nvPr/>
        </p:nvGrpSpPr>
        <p:grpSpPr>
          <a:xfrm>
            <a:off x="4820337" y="3318309"/>
            <a:ext cx="3318688" cy="1005604"/>
            <a:chOff x="5562139" y="2035085"/>
            <a:chExt cx="3318688" cy="1357090"/>
          </a:xfrm>
        </p:grpSpPr>
        <p:grpSp>
          <p:nvGrpSpPr>
            <p:cNvPr id="2065" name="Google Shape;2065;p90"/>
            <p:cNvGrpSpPr/>
            <p:nvPr/>
          </p:nvGrpSpPr>
          <p:grpSpPr>
            <a:xfrm>
              <a:off x="5562139" y="2229109"/>
              <a:ext cx="813170" cy="950411"/>
              <a:chOff x="3697470" y="2919050"/>
              <a:chExt cx="561000" cy="1002437"/>
            </a:xfrm>
          </p:grpSpPr>
          <p:cxnSp>
            <p:nvCxnSpPr>
              <p:cNvPr id="2066" name="Google Shape;2066;p90"/>
              <p:cNvCxnSpPr/>
              <p:nvPr/>
            </p:nvCxnSpPr>
            <p:spPr>
              <a:xfrm flipH="1" rot="10800000">
                <a:off x="3697470" y="2919050"/>
                <a:ext cx="561000" cy="439800"/>
              </a:xfrm>
              <a:prstGeom prst="straightConnector1">
                <a:avLst/>
              </a:prstGeom>
              <a:noFill/>
              <a:ln cap="flat" cmpd="sng" w="28575">
                <a:solidFill>
                  <a:srgbClr val="000000"/>
                </a:solidFill>
                <a:prstDash val="solid"/>
                <a:round/>
                <a:headEnd len="med" w="med" type="none"/>
                <a:tailEnd len="med" w="med" type="none"/>
              </a:ln>
            </p:spPr>
          </p:cxnSp>
          <p:cxnSp>
            <p:nvCxnSpPr>
              <p:cNvPr id="2067" name="Google Shape;2067;p90"/>
              <p:cNvCxnSpPr/>
              <p:nvPr/>
            </p:nvCxnSpPr>
            <p:spPr>
              <a:xfrm>
                <a:off x="3697470" y="3481687"/>
                <a:ext cx="561000" cy="439800"/>
              </a:xfrm>
              <a:prstGeom prst="straightConnector1">
                <a:avLst/>
              </a:prstGeom>
              <a:noFill/>
              <a:ln cap="flat" cmpd="sng" w="28575">
                <a:solidFill>
                  <a:srgbClr val="000000"/>
                </a:solidFill>
                <a:prstDash val="solid"/>
                <a:round/>
                <a:headEnd len="med" w="med" type="none"/>
                <a:tailEnd len="med" w="med" type="none"/>
              </a:ln>
            </p:spPr>
          </p:cxnSp>
        </p:grpSp>
        <p:sp>
          <p:nvSpPr>
            <p:cNvPr id="2068" name="Google Shape;2068;p90"/>
            <p:cNvSpPr txBox="1"/>
            <p:nvPr/>
          </p:nvSpPr>
          <p:spPr>
            <a:xfrm>
              <a:off x="6430115" y="2035085"/>
              <a:ext cx="2080800" cy="390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lambar asal ah (prime number)</a:t>
              </a:r>
              <a:endParaRPr sz="1800">
                <a:solidFill>
                  <a:schemeClr val="dk1"/>
                </a:solidFill>
                <a:latin typeface="Lexend"/>
                <a:ea typeface="Lexend"/>
                <a:cs typeface="Lexend"/>
                <a:sym typeface="Lexend"/>
              </a:endParaRPr>
            </a:p>
          </p:txBody>
        </p:sp>
        <p:sp>
          <p:nvSpPr>
            <p:cNvPr id="2069" name="Google Shape;2069;p90"/>
            <p:cNvSpPr txBox="1"/>
            <p:nvPr/>
          </p:nvSpPr>
          <p:spPr>
            <a:xfrm>
              <a:off x="6430127" y="3001275"/>
              <a:ext cx="2450700" cy="390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ma aha lambar asal ah</a:t>
              </a:r>
              <a:endParaRPr sz="1800">
                <a:solidFill>
                  <a:schemeClr val="dk1"/>
                </a:solidFill>
                <a:latin typeface="Lexend"/>
                <a:ea typeface="Lexend"/>
                <a:cs typeface="Lexend"/>
                <a:sym typeface="Lexend"/>
              </a:endParaRPr>
            </a:p>
          </p:txBody>
        </p:sp>
      </p:grpSp>
      <p:sp>
        <p:nvSpPr>
          <p:cNvPr id="2070" name="Google Shape;2070;p90"/>
          <p:cNvSpPr txBox="1"/>
          <p:nvPr/>
        </p:nvSpPr>
        <p:spPr>
          <a:xfrm>
            <a:off x="6268125" y="2122613"/>
            <a:ext cx="302100" cy="242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p:txBody>
      </p:sp>
      <p:sp>
        <p:nvSpPr>
          <p:cNvPr id="2071" name="Google Shape;2071;p90"/>
          <p:cNvSpPr txBox="1"/>
          <p:nvPr/>
        </p:nvSpPr>
        <p:spPr>
          <a:xfrm>
            <a:off x="6268125" y="2853275"/>
            <a:ext cx="629700" cy="242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1, 9</a:t>
            </a:r>
            <a:endParaRPr sz="1800">
              <a:solidFill>
                <a:schemeClr val="dk1"/>
              </a:solidFill>
              <a:latin typeface="Lexend"/>
              <a:ea typeface="Lexend"/>
              <a:cs typeface="Lexend"/>
              <a:sym typeface="Lexend"/>
            </a:endParaRPr>
          </a:p>
        </p:txBody>
      </p:sp>
      <p:sp>
        <p:nvSpPr>
          <p:cNvPr id="2072" name="Google Shape;2072;p90"/>
          <p:cNvSpPr txBox="1"/>
          <p:nvPr/>
        </p:nvSpPr>
        <p:spPr>
          <a:xfrm>
            <a:off x="6754000" y="3583963"/>
            <a:ext cx="629700" cy="242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7</a:t>
            </a:r>
            <a:endParaRPr sz="1800">
              <a:solidFill>
                <a:schemeClr val="dk1"/>
              </a:solidFill>
              <a:latin typeface="Lexend"/>
              <a:ea typeface="Lexend"/>
              <a:cs typeface="Lexend"/>
              <a:sym typeface="Lexend"/>
            </a:endParaRPr>
          </a:p>
        </p:txBody>
      </p:sp>
      <p:sp>
        <p:nvSpPr>
          <p:cNvPr id="2073" name="Google Shape;2073;p90"/>
          <p:cNvSpPr txBox="1"/>
          <p:nvPr/>
        </p:nvSpPr>
        <p:spPr>
          <a:xfrm>
            <a:off x="6754000" y="4314663"/>
            <a:ext cx="629700" cy="242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25</a:t>
            </a:r>
            <a:endParaRPr sz="1800">
              <a:solidFill>
                <a:schemeClr val="dk1"/>
              </a:solidFill>
              <a:latin typeface="Lexend"/>
              <a:ea typeface="Lexend"/>
              <a:cs typeface="Lexend"/>
              <a:sym typeface="Lexend"/>
            </a:endParaRPr>
          </a:p>
        </p:txBody>
      </p:sp>
      <p:sp>
        <p:nvSpPr>
          <p:cNvPr id="2074" name="Google Shape;2074;p90"/>
          <p:cNvSpPr txBox="1"/>
          <p:nvPr/>
        </p:nvSpPr>
        <p:spPr>
          <a:xfrm>
            <a:off x="6682975" y="1156200"/>
            <a:ext cx="9909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7</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8" name="Shape 2078"/>
        <p:cNvGrpSpPr/>
        <p:nvPr/>
      </p:nvGrpSpPr>
      <p:grpSpPr>
        <a:xfrm>
          <a:off x="0" y="0"/>
          <a:ext cx="0" cy="0"/>
          <a:chOff x="0" y="0"/>
          <a:chExt cx="0" cy="0"/>
        </a:xfrm>
      </p:grpSpPr>
      <p:sp>
        <p:nvSpPr>
          <p:cNvPr id="2079" name="Google Shape;2079;p9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Geedka natiijada ee laba dhacdo</a:t>
            </a:r>
            <a:endParaRPr/>
          </a:p>
        </p:txBody>
      </p:sp>
      <p:sp>
        <p:nvSpPr>
          <p:cNvPr id="2080" name="Google Shape;2080;p91"/>
          <p:cNvSpPr txBox="1"/>
          <p:nvPr/>
        </p:nvSpPr>
        <p:spPr>
          <a:xfrm>
            <a:off x="324000" y="602178"/>
            <a:ext cx="68961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 Wareeggan ayaa hal mar la wareegi doonaa.</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 Buuxi geedka natiijadan.</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nvGrpSpPr>
          <p:cNvPr id="2081" name="Google Shape;2081;p91"/>
          <p:cNvGrpSpPr/>
          <p:nvPr/>
        </p:nvGrpSpPr>
        <p:grpSpPr>
          <a:xfrm>
            <a:off x="7256406" y="447584"/>
            <a:ext cx="1733466" cy="1733257"/>
            <a:chOff x="13003" y="367652"/>
            <a:chExt cx="2484900" cy="2484600"/>
          </a:xfrm>
        </p:grpSpPr>
        <p:sp>
          <p:nvSpPr>
            <p:cNvPr id="2082" name="Google Shape;2082;p91"/>
            <p:cNvSpPr/>
            <p:nvPr/>
          </p:nvSpPr>
          <p:spPr>
            <a:xfrm flipH="1">
              <a:off x="346558" y="700627"/>
              <a:ext cx="1818000" cy="1818000"/>
            </a:xfrm>
            <a:prstGeom prst="pie">
              <a:avLst>
                <a:gd fmla="val 12606297"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83" name="Google Shape;2083;p91"/>
            <p:cNvSpPr txBox="1"/>
            <p:nvPr/>
          </p:nvSpPr>
          <p:spPr>
            <a:xfrm>
              <a:off x="1312279" y="850358"/>
              <a:ext cx="438900" cy="501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2000">
                  <a:latin typeface="Lexend"/>
                  <a:ea typeface="Lexend"/>
                  <a:cs typeface="Lexend"/>
                  <a:sym typeface="Lexend"/>
                </a:rPr>
                <a:t>1</a:t>
              </a:r>
              <a:endParaRPr sz="2000">
                <a:solidFill>
                  <a:srgbClr val="000000"/>
                </a:solidFill>
                <a:latin typeface="Lexend"/>
                <a:ea typeface="Lexend"/>
                <a:cs typeface="Lexend"/>
                <a:sym typeface="Lexend"/>
              </a:endParaRPr>
            </a:p>
          </p:txBody>
        </p:sp>
        <p:sp>
          <p:nvSpPr>
            <p:cNvPr id="2084" name="Google Shape;2084;p91"/>
            <p:cNvSpPr/>
            <p:nvPr/>
          </p:nvSpPr>
          <p:spPr>
            <a:xfrm flipH="1" rot="3599684">
              <a:off x="346741" y="700788"/>
              <a:ext cx="1817711" cy="1817970"/>
            </a:xfrm>
            <a:prstGeom prst="pie">
              <a:avLst>
                <a:gd fmla="val 12606297" name="adj1"/>
                <a:gd fmla="val 16200000"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85" name="Google Shape;2085;p91"/>
            <p:cNvSpPr/>
            <p:nvPr/>
          </p:nvSpPr>
          <p:spPr>
            <a:xfrm flipH="1" rot="10800000">
              <a:off x="346568" y="700583"/>
              <a:ext cx="1818000" cy="1818000"/>
            </a:xfrm>
            <a:prstGeom prst="pie">
              <a:avLst>
                <a:gd fmla="val 12606297" name="adj1"/>
                <a:gd fmla="val 16200000" name="adj2"/>
              </a:avLst>
            </a:prstGeom>
            <a:solidFill>
              <a:schemeClr val="accen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86" name="Google Shape;2086;p91"/>
            <p:cNvSpPr/>
            <p:nvPr/>
          </p:nvSpPr>
          <p:spPr>
            <a:xfrm flipH="1" rot="7200316">
              <a:off x="346586" y="700743"/>
              <a:ext cx="1817711" cy="1817970"/>
            </a:xfrm>
            <a:prstGeom prst="pie">
              <a:avLst>
                <a:gd fmla="val 12606297" name="adj1"/>
                <a:gd fmla="val 16200000" name="adj2"/>
              </a:avLst>
            </a:prstGeom>
            <a:solidFill>
              <a:schemeClr val="accent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87" name="Google Shape;2087;p91"/>
            <p:cNvSpPr/>
            <p:nvPr/>
          </p:nvSpPr>
          <p:spPr>
            <a:xfrm flipH="1" rot="-3599062">
              <a:off x="345983" y="700557"/>
              <a:ext cx="1818940" cy="1818790"/>
            </a:xfrm>
            <a:prstGeom prst="pie">
              <a:avLst>
                <a:gd fmla="val 12606297" name="adj1"/>
                <a:gd fmla="val 16200000" name="adj2"/>
              </a:avLst>
            </a:prstGeom>
            <a:solidFill>
              <a:schemeClr val="accen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88" name="Google Shape;2088;p91"/>
            <p:cNvSpPr/>
            <p:nvPr/>
          </p:nvSpPr>
          <p:spPr>
            <a:xfrm flipH="1" rot="-7198483">
              <a:off x="346575" y="700655"/>
              <a:ext cx="1818190" cy="1818190"/>
            </a:xfrm>
            <a:prstGeom prst="pie">
              <a:avLst>
                <a:gd fmla="val 12606297" name="adj1"/>
                <a:gd fmla="val 16200000" name="adj2"/>
              </a:avLst>
            </a:prstGeom>
            <a:solidFill>
              <a:schemeClr val="accent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89" name="Google Shape;2089;p91"/>
            <p:cNvSpPr txBox="1"/>
            <p:nvPr/>
          </p:nvSpPr>
          <p:spPr>
            <a:xfrm>
              <a:off x="1628339" y="1358887"/>
              <a:ext cx="438900" cy="501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2000">
                  <a:solidFill>
                    <a:schemeClr val="lt1"/>
                  </a:solidFill>
                  <a:latin typeface="Lexend"/>
                  <a:ea typeface="Lexend"/>
                  <a:cs typeface="Lexend"/>
                  <a:sym typeface="Lexend"/>
                </a:rPr>
                <a:t>4</a:t>
              </a:r>
              <a:endParaRPr sz="2000">
                <a:solidFill>
                  <a:schemeClr val="lt1"/>
                </a:solidFill>
                <a:latin typeface="Lexend"/>
                <a:ea typeface="Lexend"/>
                <a:cs typeface="Lexend"/>
                <a:sym typeface="Lexend"/>
              </a:endParaRPr>
            </a:p>
          </p:txBody>
        </p:sp>
        <p:sp>
          <p:nvSpPr>
            <p:cNvPr id="2090" name="Google Shape;2090;p91"/>
            <p:cNvSpPr txBox="1"/>
            <p:nvPr/>
          </p:nvSpPr>
          <p:spPr>
            <a:xfrm>
              <a:off x="1312279" y="1867416"/>
              <a:ext cx="438900" cy="501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2000">
                  <a:solidFill>
                    <a:schemeClr val="lt1"/>
                  </a:solidFill>
                  <a:latin typeface="Lexend"/>
                  <a:ea typeface="Lexend"/>
                  <a:cs typeface="Lexend"/>
                  <a:sym typeface="Lexend"/>
                </a:rPr>
                <a:t>6</a:t>
              </a:r>
              <a:endParaRPr sz="2000">
                <a:solidFill>
                  <a:schemeClr val="lt1"/>
                </a:solidFill>
                <a:latin typeface="Lexend"/>
                <a:ea typeface="Lexend"/>
                <a:cs typeface="Lexend"/>
                <a:sym typeface="Lexend"/>
              </a:endParaRPr>
            </a:p>
          </p:txBody>
        </p:sp>
        <p:sp>
          <p:nvSpPr>
            <p:cNvPr id="2091" name="Google Shape;2091;p91"/>
            <p:cNvSpPr txBox="1"/>
            <p:nvPr/>
          </p:nvSpPr>
          <p:spPr>
            <a:xfrm flipH="1">
              <a:off x="763563" y="850358"/>
              <a:ext cx="438900" cy="501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2000">
                  <a:latin typeface="Lexend"/>
                  <a:ea typeface="Lexend"/>
                  <a:cs typeface="Lexend"/>
                  <a:sym typeface="Lexend"/>
                </a:rPr>
                <a:t>16</a:t>
              </a:r>
              <a:endParaRPr sz="2000">
                <a:solidFill>
                  <a:srgbClr val="000000"/>
                </a:solidFill>
                <a:latin typeface="Lexend"/>
                <a:ea typeface="Lexend"/>
                <a:cs typeface="Lexend"/>
                <a:sym typeface="Lexend"/>
              </a:endParaRPr>
            </a:p>
          </p:txBody>
        </p:sp>
        <p:sp>
          <p:nvSpPr>
            <p:cNvPr id="2092" name="Google Shape;2092;p91"/>
            <p:cNvSpPr txBox="1"/>
            <p:nvPr/>
          </p:nvSpPr>
          <p:spPr>
            <a:xfrm flipH="1">
              <a:off x="447503" y="1358887"/>
              <a:ext cx="438900" cy="501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2000">
                  <a:solidFill>
                    <a:schemeClr val="lt1"/>
                  </a:solidFill>
                  <a:latin typeface="Lexend"/>
                  <a:ea typeface="Lexend"/>
                  <a:cs typeface="Lexend"/>
                  <a:sym typeface="Lexend"/>
                </a:rPr>
                <a:t>11</a:t>
              </a:r>
              <a:endParaRPr sz="2000">
                <a:solidFill>
                  <a:schemeClr val="lt1"/>
                </a:solidFill>
                <a:latin typeface="Lexend"/>
                <a:ea typeface="Lexend"/>
                <a:cs typeface="Lexend"/>
                <a:sym typeface="Lexend"/>
              </a:endParaRPr>
            </a:p>
          </p:txBody>
        </p:sp>
        <p:sp>
          <p:nvSpPr>
            <p:cNvPr id="2093" name="Google Shape;2093;p91"/>
            <p:cNvSpPr txBox="1"/>
            <p:nvPr/>
          </p:nvSpPr>
          <p:spPr>
            <a:xfrm flipH="1">
              <a:off x="763563" y="1867416"/>
              <a:ext cx="438900" cy="501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2000">
                  <a:solidFill>
                    <a:schemeClr val="lt1"/>
                  </a:solidFill>
                  <a:latin typeface="Lexend"/>
                  <a:ea typeface="Lexend"/>
                  <a:cs typeface="Lexend"/>
                  <a:sym typeface="Lexend"/>
                </a:rPr>
                <a:t>8</a:t>
              </a:r>
              <a:endParaRPr sz="2000">
                <a:solidFill>
                  <a:schemeClr val="lt1"/>
                </a:solidFill>
                <a:latin typeface="Lexend"/>
                <a:ea typeface="Lexend"/>
                <a:cs typeface="Lexend"/>
                <a:sym typeface="Lexend"/>
              </a:endParaRPr>
            </a:p>
          </p:txBody>
        </p:sp>
        <p:cxnSp>
          <p:nvCxnSpPr>
            <p:cNvPr id="2094" name="Google Shape;2094;p91"/>
            <p:cNvCxnSpPr/>
            <p:nvPr/>
          </p:nvCxnSpPr>
          <p:spPr>
            <a:xfrm rot="10800000">
              <a:off x="1255624" y="757150"/>
              <a:ext cx="0" cy="834900"/>
            </a:xfrm>
            <a:prstGeom prst="straightConnector1">
              <a:avLst/>
            </a:prstGeom>
            <a:noFill/>
            <a:ln cap="flat" cmpd="sng" w="38100">
              <a:solidFill>
                <a:srgbClr val="000000"/>
              </a:solidFill>
              <a:prstDash val="solid"/>
              <a:round/>
              <a:headEnd len="med" w="med" type="none"/>
              <a:tailEnd len="med" w="med" type="triangle"/>
            </a:ln>
          </p:spPr>
        </p:cxnSp>
        <p:sp>
          <p:nvSpPr>
            <p:cNvPr id="2095" name="Google Shape;2095;p91"/>
            <p:cNvSpPr/>
            <p:nvPr/>
          </p:nvSpPr>
          <p:spPr>
            <a:xfrm>
              <a:off x="1204564" y="1556531"/>
              <a:ext cx="102000" cy="91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2096" name="Google Shape;2096;p91"/>
          <p:cNvSpPr txBox="1"/>
          <p:nvPr/>
        </p:nvSpPr>
        <p:spPr>
          <a:xfrm>
            <a:off x="2201471" y="2990357"/>
            <a:ext cx="2484900" cy="45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ma aha lambar labajibbaaran (square number)</a:t>
            </a:r>
            <a:endParaRPr sz="1800">
              <a:solidFill>
                <a:schemeClr val="dk1"/>
              </a:solidFill>
              <a:latin typeface="Lexend"/>
              <a:ea typeface="Lexend"/>
              <a:cs typeface="Lexend"/>
              <a:sym typeface="Lexend"/>
            </a:endParaRPr>
          </a:p>
        </p:txBody>
      </p:sp>
      <p:cxnSp>
        <p:nvCxnSpPr>
          <p:cNvPr id="2097" name="Google Shape;2097;p91"/>
          <p:cNvCxnSpPr/>
          <p:nvPr/>
        </p:nvCxnSpPr>
        <p:spPr>
          <a:xfrm flipH="1" rot="10800000">
            <a:off x="1319923" y="1493524"/>
            <a:ext cx="813300" cy="746700"/>
          </a:xfrm>
          <a:prstGeom prst="straightConnector1">
            <a:avLst/>
          </a:prstGeom>
          <a:noFill/>
          <a:ln cap="flat" cmpd="sng" w="28575">
            <a:solidFill>
              <a:srgbClr val="000000"/>
            </a:solidFill>
            <a:prstDash val="solid"/>
            <a:round/>
            <a:headEnd len="med" w="med" type="none"/>
            <a:tailEnd len="med" w="med" type="none"/>
          </a:ln>
        </p:spPr>
      </p:cxnSp>
      <p:cxnSp>
        <p:nvCxnSpPr>
          <p:cNvPr id="2098" name="Google Shape;2098;p91"/>
          <p:cNvCxnSpPr/>
          <p:nvPr/>
        </p:nvCxnSpPr>
        <p:spPr>
          <a:xfrm>
            <a:off x="1319923" y="2448757"/>
            <a:ext cx="813300" cy="746700"/>
          </a:xfrm>
          <a:prstGeom prst="straightConnector1">
            <a:avLst/>
          </a:prstGeom>
          <a:noFill/>
          <a:ln cap="flat" cmpd="sng" w="28575">
            <a:solidFill>
              <a:srgbClr val="000000"/>
            </a:solidFill>
            <a:prstDash val="solid"/>
            <a:round/>
            <a:headEnd len="med" w="med" type="none"/>
            <a:tailEnd len="med" w="med" type="none"/>
          </a:ln>
        </p:spPr>
      </p:cxnSp>
      <p:sp>
        <p:nvSpPr>
          <p:cNvPr id="2099" name="Google Shape;2099;p91"/>
          <p:cNvSpPr txBox="1"/>
          <p:nvPr/>
        </p:nvSpPr>
        <p:spPr>
          <a:xfrm>
            <a:off x="2224795" y="1349094"/>
            <a:ext cx="1818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lambar labajibbaaran (square number)</a:t>
            </a:r>
            <a:endParaRPr sz="1800">
              <a:solidFill>
                <a:schemeClr val="dk1"/>
              </a:solidFill>
              <a:latin typeface="Lexend"/>
              <a:ea typeface="Lexend"/>
              <a:cs typeface="Lexend"/>
              <a:sym typeface="Lexend"/>
            </a:endParaRPr>
          </a:p>
        </p:txBody>
      </p:sp>
      <p:grpSp>
        <p:nvGrpSpPr>
          <p:cNvPr id="2100" name="Google Shape;2100;p91"/>
          <p:cNvGrpSpPr/>
          <p:nvPr/>
        </p:nvGrpSpPr>
        <p:grpSpPr>
          <a:xfrm>
            <a:off x="3973501" y="956033"/>
            <a:ext cx="3318688" cy="1131542"/>
            <a:chOff x="5562139" y="2035085"/>
            <a:chExt cx="3318688" cy="1357090"/>
          </a:xfrm>
        </p:grpSpPr>
        <p:grpSp>
          <p:nvGrpSpPr>
            <p:cNvPr id="2101" name="Google Shape;2101;p91"/>
            <p:cNvGrpSpPr/>
            <p:nvPr/>
          </p:nvGrpSpPr>
          <p:grpSpPr>
            <a:xfrm>
              <a:off x="5562139" y="2229109"/>
              <a:ext cx="813170" cy="950411"/>
              <a:chOff x="3697470" y="2919050"/>
              <a:chExt cx="561000" cy="1002437"/>
            </a:xfrm>
          </p:grpSpPr>
          <p:cxnSp>
            <p:nvCxnSpPr>
              <p:cNvPr id="2102" name="Google Shape;2102;p91"/>
              <p:cNvCxnSpPr/>
              <p:nvPr/>
            </p:nvCxnSpPr>
            <p:spPr>
              <a:xfrm flipH="1" rot="10800000">
                <a:off x="3697470" y="2919050"/>
                <a:ext cx="561000" cy="439800"/>
              </a:xfrm>
              <a:prstGeom prst="straightConnector1">
                <a:avLst/>
              </a:prstGeom>
              <a:noFill/>
              <a:ln cap="flat" cmpd="sng" w="28575">
                <a:solidFill>
                  <a:srgbClr val="000000"/>
                </a:solidFill>
                <a:prstDash val="solid"/>
                <a:round/>
                <a:headEnd len="med" w="med" type="none"/>
                <a:tailEnd len="med" w="med" type="none"/>
              </a:ln>
            </p:spPr>
          </p:cxnSp>
          <p:cxnSp>
            <p:nvCxnSpPr>
              <p:cNvPr id="2103" name="Google Shape;2103;p91"/>
              <p:cNvCxnSpPr/>
              <p:nvPr/>
            </p:nvCxnSpPr>
            <p:spPr>
              <a:xfrm>
                <a:off x="3697470" y="3481687"/>
                <a:ext cx="561000" cy="439800"/>
              </a:xfrm>
              <a:prstGeom prst="straightConnector1">
                <a:avLst/>
              </a:prstGeom>
              <a:noFill/>
              <a:ln cap="flat" cmpd="sng" w="28575">
                <a:solidFill>
                  <a:srgbClr val="000000"/>
                </a:solidFill>
                <a:prstDash val="solid"/>
                <a:round/>
                <a:headEnd len="med" w="med" type="none"/>
                <a:tailEnd len="med" w="med" type="none"/>
              </a:ln>
            </p:spPr>
          </p:cxnSp>
        </p:grpSp>
        <p:sp>
          <p:nvSpPr>
            <p:cNvPr id="2104" name="Google Shape;2104;p91"/>
            <p:cNvSpPr txBox="1"/>
            <p:nvPr/>
          </p:nvSpPr>
          <p:spPr>
            <a:xfrm>
              <a:off x="6430115" y="2035085"/>
              <a:ext cx="2080800" cy="390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lambar asal ah (prime number)</a:t>
              </a:r>
              <a:endParaRPr sz="1800">
                <a:solidFill>
                  <a:schemeClr val="dk1"/>
                </a:solidFill>
                <a:latin typeface="Lexend"/>
                <a:ea typeface="Lexend"/>
                <a:cs typeface="Lexend"/>
                <a:sym typeface="Lexend"/>
              </a:endParaRPr>
            </a:p>
          </p:txBody>
        </p:sp>
        <p:sp>
          <p:nvSpPr>
            <p:cNvPr id="2105" name="Google Shape;2105;p91"/>
            <p:cNvSpPr txBox="1"/>
            <p:nvPr/>
          </p:nvSpPr>
          <p:spPr>
            <a:xfrm>
              <a:off x="6430127" y="3001275"/>
              <a:ext cx="2450700" cy="390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ma aha lambar asal ah</a:t>
              </a:r>
              <a:endParaRPr sz="1800">
                <a:solidFill>
                  <a:schemeClr val="dk1"/>
                </a:solidFill>
                <a:latin typeface="Lexend"/>
                <a:ea typeface="Lexend"/>
                <a:cs typeface="Lexend"/>
                <a:sym typeface="Lexend"/>
              </a:endParaRPr>
            </a:p>
          </p:txBody>
        </p:sp>
      </p:grpSp>
      <p:grpSp>
        <p:nvGrpSpPr>
          <p:cNvPr id="2106" name="Google Shape;2106;p91"/>
          <p:cNvGrpSpPr/>
          <p:nvPr/>
        </p:nvGrpSpPr>
        <p:grpSpPr>
          <a:xfrm>
            <a:off x="4564867" y="2685552"/>
            <a:ext cx="3318688" cy="1131542"/>
            <a:chOff x="5562139" y="2035085"/>
            <a:chExt cx="3318688" cy="1357090"/>
          </a:xfrm>
        </p:grpSpPr>
        <p:grpSp>
          <p:nvGrpSpPr>
            <p:cNvPr id="2107" name="Google Shape;2107;p91"/>
            <p:cNvGrpSpPr/>
            <p:nvPr/>
          </p:nvGrpSpPr>
          <p:grpSpPr>
            <a:xfrm>
              <a:off x="5562139" y="2229109"/>
              <a:ext cx="813170" cy="950411"/>
              <a:chOff x="3697470" y="2919050"/>
              <a:chExt cx="561000" cy="1002437"/>
            </a:xfrm>
          </p:grpSpPr>
          <p:cxnSp>
            <p:nvCxnSpPr>
              <p:cNvPr id="2108" name="Google Shape;2108;p91"/>
              <p:cNvCxnSpPr/>
              <p:nvPr/>
            </p:nvCxnSpPr>
            <p:spPr>
              <a:xfrm flipH="1" rot="10800000">
                <a:off x="3697470" y="2919050"/>
                <a:ext cx="561000" cy="439800"/>
              </a:xfrm>
              <a:prstGeom prst="straightConnector1">
                <a:avLst/>
              </a:prstGeom>
              <a:noFill/>
              <a:ln cap="flat" cmpd="sng" w="28575">
                <a:solidFill>
                  <a:srgbClr val="000000"/>
                </a:solidFill>
                <a:prstDash val="solid"/>
                <a:round/>
                <a:headEnd len="med" w="med" type="none"/>
                <a:tailEnd len="med" w="med" type="none"/>
              </a:ln>
            </p:spPr>
          </p:cxnSp>
          <p:cxnSp>
            <p:nvCxnSpPr>
              <p:cNvPr id="2109" name="Google Shape;2109;p91"/>
              <p:cNvCxnSpPr/>
              <p:nvPr/>
            </p:nvCxnSpPr>
            <p:spPr>
              <a:xfrm>
                <a:off x="3697470" y="3481687"/>
                <a:ext cx="561000" cy="439800"/>
              </a:xfrm>
              <a:prstGeom prst="straightConnector1">
                <a:avLst/>
              </a:prstGeom>
              <a:noFill/>
              <a:ln cap="flat" cmpd="sng" w="28575">
                <a:solidFill>
                  <a:srgbClr val="000000"/>
                </a:solidFill>
                <a:prstDash val="solid"/>
                <a:round/>
                <a:headEnd len="med" w="med" type="none"/>
                <a:tailEnd len="med" w="med" type="none"/>
              </a:ln>
            </p:spPr>
          </p:cxnSp>
        </p:grpSp>
        <p:sp>
          <p:nvSpPr>
            <p:cNvPr id="2110" name="Google Shape;2110;p91"/>
            <p:cNvSpPr txBox="1"/>
            <p:nvPr/>
          </p:nvSpPr>
          <p:spPr>
            <a:xfrm>
              <a:off x="6430115" y="2035085"/>
              <a:ext cx="2080800" cy="390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lambar asal ah (prime number)</a:t>
              </a:r>
              <a:endParaRPr sz="1800">
                <a:solidFill>
                  <a:schemeClr val="dk1"/>
                </a:solidFill>
                <a:latin typeface="Lexend"/>
                <a:ea typeface="Lexend"/>
                <a:cs typeface="Lexend"/>
                <a:sym typeface="Lexend"/>
              </a:endParaRPr>
            </a:p>
          </p:txBody>
        </p:sp>
        <p:sp>
          <p:nvSpPr>
            <p:cNvPr id="2111" name="Google Shape;2111;p91"/>
            <p:cNvSpPr txBox="1"/>
            <p:nvPr/>
          </p:nvSpPr>
          <p:spPr>
            <a:xfrm>
              <a:off x="6430127" y="3001275"/>
              <a:ext cx="2450700" cy="390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ma aha lambar asal ah</a:t>
              </a:r>
              <a:endParaRPr sz="1800">
                <a:solidFill>
                  <a:schemeClr val="dk1"/>
                </a:solidFill>
                <a:latin typeface="Lexend"/>
                <a:ea typeface="Lexend"/>
                <a:cs typeface="Lexend"/>
                <a:sym typeface="Lexend"/>
              </a:endParaRPr>
            </a:p>
          </p:txBody>
        </p:sp>
      </p:grpSp>
      <p:sp>
        <p:nvSpPr>
          <p:cNvPr id="2112" name="Google Shape;2112;p91"/>
          <p:cNvSpPr txBox="1"/>
          <p:nvPr/>
        </p:nvSpPr>
        <p:spPr>
          <a:xfrm>
            <a:off x="324000" y="4252550"/>
            <a:ext cx="74874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b) Wareeggu wuxuu ku soo degayaa 11. Isticmaal geedka natiijada, laba dhacdo oo hadda dhacay waa kuwee?</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2113" name="Google Shape;2113;p91"/>
          <p:cNvSpPr/>
          <p:nvPr/>
        </p:nvSpPr>
        <p:spPr>
          <a:xfrm>
            <a:off x="2329200" y="1626283"/>
            <a:ext cx="13908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14" name="Google Shape;2114;p91"/>
          <p:cNvSpPr/>
          <p:nvPr/>
        </p:nvSpPr>
        <p:spPr>
          <a:xfrm>
            <a:off x="2329200" y="3359108"/>
            <a:ext cx="13908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15" name="Google Shape;2115;p91"/>
          <p:cNvSpPr/>
          <p:nvPr/>
        </p:nvSpPr>
        <p:spPr>
          <a:xfrm>
            <a:off x="4945238" y="1267237"/>
            <a:ext cx="13908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16" name="Google Shape;2116;p91"/>
          <p:cNvSpPr/>
          <p:nvPr/>
        </p:nvSpPr>
        <p:spPr>
          <a:xfrm>
            <a:off x="4945238" y="2056712"/>
            <a:ext cx="13908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17" name="Google Shape;2117;p91"/>
          <p:cNvSpPr/>
          <p:nvPr/>
        </p:nvSpPr>
        <p:spPr>
          <a:xfrm>
            <a:off x="5687888" y="3012508"/>
            <a:ext cx="13908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18" name="Google Shape;2118;p91"/>
          <p:cNvSpPr/>
          <p:nvPr/>
        </p:nvSpPr>
        <p:spPr>
          <a:xfrm>
            <a:off x="5687888" y="3801983"/>
            <a:ext cx="13908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2" name="Shape 2122"/>
        <p:cNvGrpSpPr/>
        <p:nvPr/>
      </p:nvGrpSpPr>
      <p:grpSpPr>
        <a:xfrm>
          <a:off x="0" y="0"/>
          <a:ext cx="0" cy="0"/>
          <a:chOff x="0" y="0"/>
          <a:chExt cx="0" cy="0"/>
        </a:xfrm>
      </p:grpSpPr>
      <p:sp>
        <p:nvSpPr>
          <p:cNvPr id="2123" name="Google Shape;2123;p92"/>
          <p:cNvSpPr/>
          <p:nvPr/>
        </p:nvSpPr>
        <p:spPr>
          <a:xfrm>
            <a:off x="2133225" y="1700675"/>
            <a:ext cx="18180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124" name="Google Shape;2124;p92"/>
          <p:cNvGrpSpPr/>
          <p:nvPr/>
        </p:nvGrpSpPr>
        <p:grpSpPr>
          <a:xfrm>
            <a:off x="4874377" y="1336000"/>
            <a:ext cx="2336400" cy="765608"/>
            <a:chOff x="2133225" y="3433500"/>
            <a:chExt cx="2336400" cy="765608"/>
          </a:xfrm>
        </p:grpSpPr>
        <p:sp>
          <p:nvSpPr>
            <p:cNvPr id="2125" name="Google Shape;2125;p92"/>
            <p:cNvSpPr/>
            <p:nvPr/>
          </p:nvSpPr>
          <p:spPr>
            <a:xfrm>
              <a:off x="2329200" y="3816308"/>
              <a:ext cx="13908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26" name="Google Shape;2126;p92"/>
            <p:cNvSpPr/>
            <p:nvPr/>
          </p:nvSpPr>
          <p:spPr>
            <a:xfrm>
              <a:off x="2133225" y="3433500"/>
              <a:ext cx="23364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27" name="Google Shape;2127;p92"/>
          <p:cNvGrpSpPr/>
          <p:nvPr/>
        </p:nvGrpSpPr>
        <p:grpSpPr>
          <a:xfrm>
            <a:off x="4874377" y="2127063"/>
            <a:ext cx="2336400" cy="765608"/>
            <a:chOff x="2133225" y="3433500"/>
            <a:chExt cx="2336400" cy="765608"/>
          </a:xfrm>
        </p:grpSpPr>
        <p:sp>
          <p:nvSpPr>
            <p:cNvPr id="2128" name="Google Shape;2128;p92"/>
            <p:cNvSpPr/>
            <p:nvPr/>
          </p:nvSpPr>
          <p:spPr>
            <a:xfrm>
              <a:off x="2329200" y="3816308"/>
              <a:ext cx="13908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29" name="Google Shape;2129;p92"/>
            <p:cNvSpPr/>
            <p:nvPr/>
          </p:nvSpPr>
          <p:spPr>
            <a:xfrm>
              <a:off x="2133225" y="3433500"/>
              <a:ext cx="23364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30" name="Google Shape;2130;p92"/>
          <p:cNvGrpSpPr/>
          <p:nvPr/>
        </p:nvGrpSpPr>
        <p:grpSpPr>
          <a:xfrm>
            <a:off x="5484537" y="3086153"/>
            <a:ext cx="2336400" cy="765608"/>
            <a:chOff x="2133225" y="3433500"/>
            <a:chExt cx="2336400" cy="765608"/>
          </a:xfrm>
        </p:grpSpPr>
        <p:sp>
          <p:nvSpPr>
            <p:cNvPr id="2131" name="Google Shape;2131;p92"/>
            <p:cNvSpPr/>
            <p:nvPr/>
          </p:nvSpPr>
          <p:spPr>
            <a:xfrm>
              <a:off x="2329200" y="3816308"/>
              <a:ext cx="13908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32" name="Google Shape;2132;p92"/>
            <p:cNvSpPr/>
            <p:nvPr/>
          </p:nvSpPr>
          <p:spPr>
            <a:xfrm>
              <a:off x="2133225" y="3433500"/>
              <a:ext cx="23364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33" name="Google Shape;2133;p92"/>
          <p:cNvGrpSpPr/>
          <p:nvPr/>
        </p:nvGrpSpPr>
        <p:grpSpPr>
          <a:xfrm>
            <a:off x="5484524" y="3877225"/>
            <a:ext cx="2573100" cy="765598"/>
            <a:chOff x="2133211" y="3433509"/>
            <a:chExt cx="2573100" cy="765598"/>
          </a:xfrm>
        </p:grpSpPr>
        <p:sp>
          <p:nvSpPr>
            <p:cNvPr id="2134" name="Google Shape;2134;p92"/>
            <p:cNvSpPr/>
            <p:nvPr/>
          </p:nvSpPr>
          <p:spPr>
            <a:xfrm>
              <a:off x="2329200" y="3816308"/>
              <a:ext cx="13908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35" name="Google Shape;2135;p92"/>
            <p:cNvSpPr/>
            <p:nvPr/>
          </p:nvSpPr>
          <p:spPr>
            <a:xfrm>
              <a:off x="2133211" y="3433509"/>
              <a:ext cx="25731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136" name="Google Shape;2136;p9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Geedka natiijada ee laba dhacdo</a:t>
            </a:r>
            <a:endParaRPr/>
          </a:p>
        </p:txBody>
      </p:sp>
      <p:cxnSp>
        <p:nvCxnSpPr>
          <p:cNvPr id="2137" name="Google Shape;2137;p92"/>
          <p:cNvCxnSpPr/>
          <p:nvPr/>
        </p:nvCxnSpPr>
        <p:spPr>
          <a:xfrm flipH="1" rot="10800000">
            <a:off x="1319923" y="1950724"/>
            <a:ext cx="813300" cy="746700"/>
          </a:xfrm>
          <a:prstGeom prst="straightConnector1">
            <a:avLst/>
          </a:prstGeom>
          <a:noFill/>
          <a:ln cap="flat" cmpd="sng" w="28575">
            <a:solidFill>
              <a:srgbClr val="000000"/>
            </a:solidFill>
            <a:prstDash val="solid"/>
            <a:round/>
            <a:headEnd len="med" w="med" type="none"/>
            <a:tailEnd len="med" w="med" type="none"/>
          </a:ln>
        </p:spPr>
      </p:cxnSp>
      <p:cxnSp>
        <p:nvCxnSpPr>
          <p:cNvPr id="2138" name="Google Shape;2138;p92"/>
          <p:cNvCxnSpPr/>
          <p:nvPr/>
        </p:nvCxnSpPr>
        <p:spPr>
          <a:xfrm>
            <a:off x="1319923" y="2905957"/>
            <a:ext cx="813300" cy="746700"/>
          </a:xfrm>
          <a:prstGeom prst="straightConnector1">
            <a:avLst/>
          </a:prstGeom>
          <a:noFill/>
          <a:ln cap="flat" cmpd="sng" w="28575">
            <a:solidFill>
              <a:srgbClr val="000000"/>
            </a:solidFill>
            <a:prstDash val="solid"/>
            <a:round/>
            <a:headEnd len="med" w="med" type="none"/>
            <a:tailEnd len="med" w="med" type="none"/>
          </a:ln>
        </p:spPr>
      </p:cxnSp>
      <p:sp>
        <p:nvSpPr>
          <p:cNvPr id="2139" name="Google Shape;2139;p92"/>
          <p:cNvSpPr txBox="1"/>
          <p:nvPr/>
        </p:nvSpPr>
        <p:spPr>
          <a:xfrm>
            <a:off x="2224799" y="1751275"/>
            <a:ext cx="1591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tiro badan oo 5 (multiple of 5)</a:t>
            </a:r>
            <a:endParaRPr sz="1800">
              <a:solidFill>
                <a:schemeClr val="dk1"/>
              </a:solidFill>
              <a:latin typeface="Lexend"/>
              <a:ea typeface="Lexend"/>
              <a:cs typeface="Lexend"/>
              <a:sym typeface="Lexend"/>
            </a:endParaRPr>
          </a:p>
        </p:txBody>
      </p:sp>
      <p:grpSp>
        <p:nvGrpSpPr>
          <p:cNvPr id="2140" name="Google Shape;2140;p92"/>
          <p:cNvGrpSpPr/>
          <p:nvPr/>
        </p:nvGrpSpPr>
        <p:grpSpPr>
          <a:xfrm>
            <a:off x="3973501" y="1574935"/>
            <a:ext cx="813170" cy="792427"/>
            <a:chOff x="3697470" y="2919050"/>
            <a:chExt cx="561000" cy="1002437"/>
          </a:xfrm>
        </p:grpSpPr>
        <p:cxnSp>
          <p:nvCxnSpPr>
            <p:cNvPr id="2141" name="Google Shape;2141;p92"/>
            <p:cNvCxnSpPr/>
            <p:nvPr/>
          </p:nvCxnSpPr>
          <p:spPr>
            <a:xfrm flipH="1" rot="10800000">
              <a:off x="3697470" y="2919050"/>
              <a:ext cx="561000" cy="439800"/>
            </a:xfrm>
            <a:prstGeom prst="straightConnector1">
              <a:avLst/>
            </a:prstGeom>
            <a:noFill/>
            <a:ln cap="flat" cmpd="sng" w="28575">
              <a:solidFill>
                <a:srgbClr val="000000"/>
              </a:solidFill>
              <a:prstDash val="solid"/>
              <a:round/>
              <a:headEnd len="med" w="med" type="none"/>
              <a:tailEnd len="med" w="med" type="none"/>
            </a:ln>
          </p:spPr>
        </p:cxnSp>
        <p:cxnSp>
          <p:nvCxnSpPr>
            <p:cNvPr id="2142" name="Google Shape;2142;p92"/>
            <p:cNvCxnSpPr/>
            <p:nvPr/>
          </p:nvCxnSpPr>
          <p:spPr>
            <a:xfrm>
              <a:off x="3697470" y="3481687"/>
              <a:ext cx="561000" cy="439800"/>
            </a:xfrm>
            <a:prstGeom prst="straightConnector1">
              <a:avLst/>
            </a:prstGeom>
            <a:noFill/>
            <a:ln cap="flat" cmpd="sng" w="28575">
              <a:solidFill>
                <a:srgbClr val="000000"/>
              </a:solidFill>
              <a:prstDash val="solid"/>
              <a:round/>
              <a:headEnd len="med" w="med" type="none"/>
              <a:tailEnd len="med" w="med" type="none"/>
            </a:ln>
          </p:spPr>
        </p:cxnSp>
      </p:grpSp>
      <p:grpSp>
        <p:nvGrpSpPr>
          <p:cNvPr id="2143" name="Google Shape;2143;p92"/>
          <p:cNvGrpSpPr/>
          <p:nvPr/>
        </p:nvGrpSpPr>
        <p:grpSpPr>
          <a:xfrm>
            <a:off x="4564867" y="3304454"/>
            <a:ext cx="813170" cy="792427"/>
            <a:chOff x="3697470" y="2919050"/>
            <a:chExt cx="561000" cy="1002437"/>
          </a:xfrm>
        </p:grpSpPr>
        <p:cxnSp>
          <p:nvCxnSpPr>
            <p:cNvPr id="2144" name="Google Shape;2144;p92"/>
            <p:cNvCxnSpPr/>
            <p:nvPr/>
          </p:nvCxnSpPr>
          <p:spPr>
            <a:xfrm flipH="1" rot="10800000">
              <a:off x="3697470" y="2919050"/>
              <a:ext cx="561000" cy="439800"/>
            </a:xfrm>
            <a:prstGeom prst="straightConnector1">
              <a:avLst/>
            </a:prstGeom>
            <a:noFill/>
            <a:ln cap="flat" cmpd="sng" w="28575">
              <a:solidFill>
                <a:srgbClr val="000000"/>
              </a:solidFill>
              <a:prstDash val="solid"/>
              <a:round/>
              <a:headEnd len="med" w="med" type="none"/>
              <a:tailEnd len="med" w="med" type="none"/>
            </a:ln>
          </p:spPr>
        </p:cxnSp>
        <p:cxnSp>
          <p:nvCxnSpPr>
            <p:cNvPr id="2145" name="Google Shape;2145;p92"/>
            <p:cNvCxnSpPr/>
            <p:nvPr/>
          </p:nvCxnSpPr>
          <p:spPr>
            <a:xfrm>
              <a:off x="3697470" y="3481687"/>
              <a:ext cx="561000" cy="439800"/>
            </a:xfrm>
            <a:prstGeom prst="straightConnector1">
              <a:avLst/>
            </a:prstGeom>
            <a:noFill/>
            <a:ln cap="flat" cmpd="sng" w="28575">
              <a:solidFill>
                <a:srgbClr val="000000"/>
              </a:solidFill>
              <a:prstDash val="solid"/>
              <a:round/>
              <a:headEnd len="med" w="med" type="none"/>
              <a:tailEnd len="med" w="med" type="none"/>
            </a:ln>
          </p:spPr>
        </p:cxnSp>
      </p:grpSp>
      <p:sp>
        <p:nvSpPr>
          <p:cNvPr id="2146" name="Google Shape;2146;p92"/>
          <p:cNvSpPr/>
          <p:nvPr/>
        </p:nvSpPr>
        <p:spPr>
          <a:xfrm>
            <a:off x="2329200" y="2083483"/>
            <a:ext cx="13908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47" name="Google Shape;2147;p92"/>
          <p:cNvSpPr/>
          <p:nvPr/>
        </p:nvSpPr>
        <p:spPr>
          <a:xfrm>
            <a:off x="2329200" y="3816308"/>
            <a:ext cx="13908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48" name="Google Shape;2148;p92"/>
          <p:cNvSpPr/>
          <p:nvPr/>
        </p:nvSpPr>
        <p:spPr>
          <a:xfrm>
            <a:off x="2133225" y="3433500"/>
            <a:ext cx="23364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49" name="Google Shape;2149;p92"/>
          <p:cNvSpPr txBox="1"/>
          <p:nvPr/>
        </p:nvSpPr>
        <p:spPr>
          <a:xfrm>
            <a:off x="324000" y="602175"/>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2) Wareeggu wuxuu leeyahay natiijooyin: {5, 9, 15, 25, 28, 441}</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Buuxi geedka natiijadan.</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2150" name="Google Shape;2150;p92"/>
          <p:cNvSpPr txBox="1"/>
          <p:nvPr/>
        </p:nvSpPr>
        <p:spPr>
          <a:xfrm>
            <a:off x="5534675" y="3930575"/>
            <a:ext cx="2523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ma aha lambar labajibbaaran (square number)</a:t>
            </a:r>
            <a:endParaRPr sz="1800">
              <a:solidFill>
                <a:schemeClr val="dk1"/>
              </a:solidFill>
              <a:latin typeface="Lexend"/>
              <a:ea typeface="Lexend"/>
              <a:cs typeface="Lexend"/>
              <a:sym typeface="Lexen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4" name="Shape 2154"/>
        <p:cNvGrpSpPr/>
        <p:nvPr/>
      </p:nvGrpSpPr>
      <p:grpSpPr>
        <a:xfrm>
          <a:off x="0" y="0"/>
          <a:ext cx="0" cy="0"/>
          <a:chOff x="0" y="0"/>
          <a:chExt cx="0" cy="0"/>
        </a:xfrm>
      </p:grpSpPr>
      <p:sp>
        <p:nvSpPr>
          <p:cNvPr id="2155" name="Google Shape;2155;p93"/>
          <p:cNvSpPr txBox="1"/>
          <p:nvPr/>
        </p:nvSpPr>
        <p:spPr>
          <a:xfrm>
            <a:off x="324000" y="602175"/>
            <a:ext cx="7515000" cy="2062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500"/>
              </a:spcBef>
              <a:spcAft>
                <a:spcPts val="0"/>
              </a:spcAft>
              <a:buClr>
                <a:schemeClr val="dk1"/>
              </a:buClr>
              <a:buSzPts val="1100"/>
              <a:buFont typeface="Arial"/>
              <a:buNone/>
            </a:pPr>
            <a:r>
              <a:rPr lang="en-GB" sz="1100">
                <a:solidFill>
                  <a:schemeClr val="dk1"/>
                </a:solidFill>
                <a:latin typeface="Lexend"/>
                <a:ea typeface="Lexend"/>
                <a:cs typeface="Lexend"/>
                <a:sym typeface="Lexend"/>
              </a:rPr>
              <a:t>3) Wareeggu wuxuu leeyahay natiijooyin: {1, 4, 8, 16, 25, 27, 30, 36, 39, 64}.</a:t>
            </a:r>
            <a:endParaRPr sz="1800">
              <a:solidFill>
                <a:schemeClr val="dk1"/>
              </a:solidFill>
              <a:latin typeface="Lexend"/>
              <a:ea typeface="Lexend"/>
              <a:cs typeface="Lexend"/>
              <a:sym typeface="Lexend"/>
            </a:endParaRPr>
          </a:p>
          <a:p>
            <a:pPr indent="0" lvl="0" marL="0" rtl="0" algn="l">
              <a:lnSpc>
                <a:spcPct val="115000"/>
              </a:lnSpc>
              <a:spcBef>
                <a:spcPts val="500"/>
              </a:spcBef>
              <a:spcAft>
                <a:spcPts val="0"/>
              </a:spcAft>
              <a:buClr>
                <a:schemeClr val="dk1"/>
              </a:buClr>
              <a:buSzPts val="1100"/>
              <a:buFont typeface="Arial"/>
              <a:buNone/>
            </a:pPr>
            <a:r>
              <a:rPr lang="en-GB" sz="1100">
                <a:solidFill>
                  <a:schemeClr val="dk1"/>
                </a:solidFill>
                <a:latin typeface="Lexend"/>
                <a:ea typeface="Lexend"/>
                <a:cs typeface="Lexend"/>
                <a:sym typeface="Lexend"/>
              </a:rPr>
              <a:t>Yacquub wuxuu wareegi doonaa wareeggan oo wuxuu raadinayaa dhacdooyinka ku degista lambar labajibbaaran (square number) oo sidoo kale ah lambar saddex jibaaran (cube number).</a:t>
            </a:r>
            <a:endParaRPr sz="1800">
              <a:solidFill>
                <a:schemeClr val="dk1"/>
              </a:solidFill>
              <a:latin typeface="Lexend"/>
              <a:ea typeface="Lexend"/>
              <a:cs typeface="Lexend"/>
              <a:sym typeface="Lexend"/>
            </a:endParaRPr>
          </a:p>
          <a:p>
            <a:pPr indent="0" lvl="0" marL="0" rtl="0" algn="l">
              <a:lnSpc>
                <a:spcPct val="115000"/>
              </a:lnSpc>
              <a:spcBef>
                <a:spcPts val="500"/>
              </a:spcBef>
              <a:spcAft>
                <a:spcPts val="0"/>
              </a:spcAft>
              <a:buClr>
                <a:schemeClr val="dk1"/>
              </a:buClr>
              <a:buSzPts val="1100"/>
              <a:buFont typeface="Arial"/>
              <a:buNone/>
            </a:pPr>
            <a:r>
              <a:rPr lang="en-GB" sz="1100">
                <a:solidFill>
                  <a:schemeClr val="dk1"/>
                </a:solidFill>
                <a:latin typeface="Lexend"/>
                <a:ea typeface="Lexend"/>
                <a:cs typeface="Lexend"/>
                <a:sym typeface="Lexend"/>
              </a:rPr>
              <a:t>a) Sawir oo dhammaystir geed natiijo (outcome tree) tijaabadan.</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lnSpc>
                <a:spcPct val="115000"/>
              </a:lnSpc>
              <a:spcBef>
                <a:spcPts val="500"/>
              </a:spcBef>
              <a:spcAft>
                <a:spcPts val="0"/>
              </a:spcAft>
              <a:buClr>
                <a:schemeClr val="dk1"/>
              </a:buClr>
              <a:buSzPts val="1100"/>
              <a:buFont typeface="Arial"/>
              <a:buNone/>
            </a:pPr>
            <a:r>
              <a:rPr lang="en-GB" sz="1100">
                <a:solidFill>
                  <a:schemeClr val="dk1"/>
                </a:solidFill>
                <a:latin typeface="Lexend"/>
                <a:ea typeface="Lexend"/>
                <a:cs typeface="Lexend"/>
                <a:sym typeface="Lexend"/>
              </a:rPr>
              <a:t>b) Immisa natiijo ayaa u dhigma dhacdooyinka Jacob raadinayo?</a:t>
            </a:r>
            <a:endParaRPr sz="1800">
              <a:solidFill>
                <a:schemeClr val="dk1"/>
              </a:solidFill>
              <a:latin typeface="Lexend"/>
              <a:ea typeface="Lexend"/>
              <a:cs typeface="Lexend"/>
              <a:sym typeface="Lexend"/>
            </a:endParaRPr>
          </a:p>
        </p:txBody>
      </p:sp>
      <p:sp>
        <p:nvSpPr>
          <p:cNvPr id="2156" name="Google Shape;2156;p9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Outcome trees from two events</a:t>
            </a:r>
            <a:endParaRPr/>
          </a:p>
        </p:txBody>
      </p:sp>
      <p:pic>
        <p:nvPicPr>
          <p:cNvPr id="2157" name="Google Shape;2157;p93"/>
          <p:cNvPicPr preferRelativeResize="0"/>
          <p:nvPr/>
        </p:nvPicPr>
        <p:blipFill>
          <a:blip r:embed="rId15">
            <a:alphaModFix/>
          </a:blip>
          <a:stretch>
            <a:fillRect/>
          </a:stretch>
        </p:blipFill>
        <p:spPr>
          <a:xfrm flipH="1">
            <a:off x="8019024" y="709401"/>
            <a:ext cx="668950" cy="824025"/>
          </a:xfrm>
          <a:prstGeom prst="rect">
            <a:avLst/>
          </a:prstGeom>
          <a:noFill/>
          <a:ln>
            <a:noFill/>
          </a:ln>
        </p:spPr>
      </p:pic>
      <p:sp>
        <p:nvSpPr>
          <p:cNvPr id="2158" name="Google Shape;2158;p93"/>
          <p:cNvSpPr txBox="1"/>
          <p:nvPr/>
        </p:nvSpPr>
        <p:spPr>
          <a:xfrm>
            <a:off x="7887000" y="1533425"/>
            <a:ext cx="933000" cy="277200"/>
          </a:xfrm>
          <a:prstGeom prst="rect">
            <a:avLst/>
          </a:prstGeom>
          <a:noFill/>
          <a:ln>
            <a:noFill/>
          </a:ln>
        </p:spPr>
        <p:txBody>
          <a:bodyPr anchorCtr="0" anchor="t" bIns="0" lIns="0" spcFirstLastPara="1" rIns="0" wrap="non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Jacob</a:t>
            </a:r>
            <a:endParaRPr sz="1800">
              <a:solidFill>
                <a:schemeClr val="dk1"/>
              </a:solidFill>
              <a:latin typeface="Lexend"/>
              <a:ea typeface="Lexend"/>
              <a:cs typeface="Lexend"/>
              <a:sym typeface="Lexend"/>
            </a:endParaRPr>
          </a:p>
        </p:txBody>
      </p:sp>
      <p:sp>
        <p:nvSpPr>
          <p:cNvPr id="2159" name="Google Shape;2159;p93"/>
          <p:cNvSpPr txBox="1"/>
          <p:nvPr/>
        </p:nvSpPr>
        <p:spPr>
          <a:xfrm>
            <a:off x="6265741" y="3283984"/>
            <a:ext cx="249900" cy="352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A</a:t>
            </a:r>
            <a:endParaRPr sz="1800">
              <a:solidFill>
                <a:srgbClr val="000000"/>
              </a:solidFill>
              <a:latin typeface="Lexend"/>
              <a:ea typeface="Lexend"/>
              <a:cs typeface="Lexend"/>
              <a:sym typeface="Lexend"/>
            </a:endParaRPr>
          </a:p>
        </p:txBody>
      </p:sp>
      <p:sp>
        <p:nvSpPr>
          <p:cNvPr id="2160" name="Google Shape;2160;p93"/>
          <p:cNvSpPr txBox="1"/>
          <p:nvPr/>
        </p:nvSpPr>
        <p:spPr>
          <a:xfrm>
            <a:off x="6874955" y="3283984"/>
            <a:ext cx="249900" cy="352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B</a:t>
            </a:r>
            <a:endParaRPr sz="1800">
              <a:solidFill>
                <a:srgbClr val="000000"/>
              </a:solidFill>
              <a:latin typeface="Lexend"/>
              <a:ea typeface="Lexend"/>
              <a:cs typeface="Lexend"/>
              <a:sym typeface="Lexend"/>
            </a:endParaRPr>
          </a:p>
        </p:txBody>
      </p:sp>
      <p:sp>
        <p:nvSpPr>
          <p:cNvPr id="2161" name="Google Shape;2161;p93"/>
          <p:cNvSpPr txBox="1"/>
          <p:nvPr/>
        </p:nvSpPr>
        <p:spPr>
          <a:xfrm>
            <a:off x="7420996" y="3297338"/>
            <a:ext cx="249900" cy="352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C</a:t>
            </a:r>
            <a:endParaRPr sz="1800">
              <a:solidFill>
                <a:srgbClr val="000000"/>
              </a:solidFill>
              <a:latin typeface="Lexend"/>
              <a:ea typeface="Lexend"/>
              <a:cs typeface="Lexend"/>
              <a:sym typeface="Lexend"/>
            </a:endParaRPr>
          </a:p>
        </p:txBody>
      </p:sp>
      <p:sp>
        <p:nvSpPr>
          <p:cNvPr id="2162" name="Google Shape;2162;p93"/>
          <p:cNvSpPr txBox="1"/>
          <p:nvPr/>
        </p:nvSpPr>
        <p:spPr>
          <a:xfrm>
            <a:off x="8013920" y="3297338"/>
            <a:ext cx="249900" cy="352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D</a:t>
            </a:r>
            <a:endParaRPr sz="1800">
              <a:solidFill>
                <a:srgbClr val="000000"/>
              </a:solidFill>
              <a:latin typeface="Lexend"/>
              <a:ea typeface="Lexend"/>
              <a:cs typeface="Lexend"/>
              <a:sym typeface="Lexend"/>
            </a:endParaRPr>
          </a:p>
        </p:txBody>
      </p:sp>
      <p:sp>
        <p:nvSpPr>
          <p:cNvPr id="2163" name="Google Shape;2163;p93"/>
          <p:cNvSpPr txBox="1"/>
          <p:nvPr/>
        </p:nvSpPr>
        <p:spPr>
          <a:xfrm>
            <a:off x="8623134" y="3297338"/>
            <a:ext cx="249900" cy="352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E</a:t>
            </a:r>
            <a:endParaRPr sz="1800">
              <a:solidFill>
                <a:srgbClr val="000000"/>
              </a:solidFill>
              <a:latin typeface="Lexend"/>
              <a:ea typeface="Lexend"/>
              <a:cs typeface="Lexend"/>
              <a:sym typeface="Lexend"/>
            </a:endParaRPr>
          </a:p>
        </p:txBody>
      </p:sp>
      <p:sp>
        <p:nvSpPr>
          <p:cNvPr id="2164" name="Google Shape;2164;p93"/>
          <p:cNvSpPr txBox="1"/>
          <p:nvPr/>
        </p:nvSpPr>
        <p:spPr>
          <a:xfrm>
            <a:off x="6322722" y="4198069"/>
            <a:ext cx="249900" cy="352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F</a:t>
            </a:r>
            <a:endParaRPr sz="1800">
              <a:solidFill>
                <a:srgbClr val="000000"/>
              </a:solidFill>
              <a:latin typeface="Lexend"/>
              <a:ea typeface="Lexend"/>
              <a:cs typeface="Lexend"/>
              <a:sym typeface="Lexend"/>
            </a:endParaRPr>
          </a:p>
        </p:txBody>
      </p:sp>
      <p:sp>
        <p:nvSpPr>
          <p:cNvPr id="2165" name="Google Shape;2165;p93"/>
          <p:cNvSpPr txBox="1"/>
          <p:nvPr/>
        </p:nvSpPr>
        <p:spPr>
          <a:xfrm>
            <a:off x="6915647" y="4198069"/>
            <a:ext cx="249900" cy="352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G</a:t>
            </a:r>
            <a:endParaRPr sz="1800">
              <a:solidFill>
                <a:srgbClr val="000000"/>
              </a:solidFill>
              <a:latin typeface="Lexend"/>
              <a:ea typeface="Lexend"/>
              <a:cs typeface="Lexend"/>
              <a:sym typeface="Lexend"/>
            </a:endParaRPr>
          </a:p>
        </p:txBody>
      </p:sp>
      <p:sp>
        <p:nvSpPr>
          <p:cNvPr id="2166" name="Google Shape;2166;p93"/>
          <p:cNvSpPr txBox="1"/>
          <p:nvPr/>
        </p:nvSpPr>
        <p:spPr>
          <a:xfrm>
            <a:off x="7568841" y="4198069"/>
            <a:ext cx="249900" cy="352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H</a:t>
            </a:r>
            <a:endParaRPr sz="1800">
              <a:solidFill>
                <a:srgbClr val="000000"/>
              </a:solidFill>
              <a:latin typeface="Lexend"/>
              <a:ea typeface="Lexend"/>
              <a:cs typeface="Lexend"/>
              <a:sym typeface="Lexend"/>
            </a:endParaRPr>
          </a:p>
        </p:txBody>
      </p:sp>
      <p:sp>
        <p:nvSpPr>
          <p:cNvPr id="2167" name="Google Shape;2167;p93"/>
          <p:cNvSpPr txBox="1"/>
          <p:nvPr/>
        </p:nvSpPr>
        <p:spPr>
          <a:xfrm>
            <a:off x="8186199" y="4198069"/>
            <a:ext cx="249900" cy="352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I</a:t>
            </a:r>
            <a:endParaRPr sz="1800">
              <a:solidFill>
                <a:srgbClr val="000000"/>
              </a:solidFill>
              <a:latin typeface="Lexend"/>
              <a:ea typeface="Lexend"/>
              <a:cs typeface="Lexend"/>
              <a:sym typeface="Lexend"/>
            </a:endParaRPr>
          </a:p>
        </p:txBody>
      </p:sp>
      <p:pic>
        <p:nvPicPr>
          <p:cNvPr id="2168" name="Google Shape;2168;p93"/>
          <p:cNvPicPr preferRelativeResize="0"/>
          <p:nvPr/>
        </p:nvPicPr>
        <p:blipFill>
          <a:blip r:embed="rId4">
            <a:alphaModFix/>
          </a:blip>
          <a:stretch>
            <a:fillRect/>
          </a:stretch>
        </p:blipFill>
        <p:spPr>
          <a:xfrm>
            <a:off x="6154893" y="2693416"/>
            <a:ext cx="393978" cy="552055"/>
          </a:xfrm>
          <a:prstGeom prst="rect">
            <a:avLst/>
          </a:prstGeom>
          <a:noFill/>
          <a:ln>
            <a:noFill/>
          </a:ln>
        </p:spPr>
      </p:pic>
      <p:pic>
        <p:nvPicPr>
          <p:cNvPr id="2169" name="Google Shape;2169;p93"/>
          <p:cNvPicPr preferRelativeResize="0"/>
          <p:nvPr/>
        </p:nvPicPr>
        <p:blipFill>
          <a:blip r:embed="rId5">
            <a:alphaModFix/>
          </a:blip>
          <a:stretch>
            <a:fillRect/>
          </a:stretch>
        </p:blipFill>
        <p:spPr>
          <a:xfrm>
            <a:off x="6860560" y="3668955"/>
            <a:ext cx="359931" cy="488824"/>
          </a:xfrm>
          <a:prstGeom prst="rect">
            <a:avLst/>
          </a:prstGeom>
          <a:noFill/>
          <a:ln>
            <a:noFill/>
          </a:ln>
        </p:spPr>
      </p:pic>
      <p:pic>
        <p:nvPicPr>
          <p:cNvPr id="2170" name="Google Shape;2170;p93"/>
          <p:cNvPicPr preferRelativeResize="0"/>
          <p:nvPr/>
        </p:nvPicPr>
        <p:blipFill>
          <a:blip r:embed="rId15">
            <a:alphaModFix/>
          </a:blip>
          <a:stretch>
            <a:fillRect/>
          </a:stretch>
        </p:blipFill>
        <p:spPr>
          <a:xfrm>
            <a:off x="7959391" y="2689761"/>
            <a:ext cx="342907" cy="617718"/>
          </a:xfrm>
          <a:prstGeom prst="rect">
            <a:avLst/>
          </a:prstGeom>
          <a:noFill/>
          <a:ln>
            <a:noFill/>
          </a:ln>
        </p:spPr>
      </p:pic>
      <p:pic>
        <p:nvPicPr>
          <p:cNvPr id="2171" name="Google Shape;2171;p93"/>
          <p:cNvPicPr preferRelativeResize="0"/>
          <p:nvPr/>
        </p:nvPicPr>
        <p:blipFill>
          <a:blip r:embed="rId7">
            <a:alphaModFix/>
          </a:blip>
          <a:stretch>
            <a:fillRect/>
          </a:stretch>
        </p:blipFill>
        <p:spPr>
          <a:xfrm>
            <a:off x="7537260" y="3623978"/>
            <a:ext cx="304275" cy="578806"/>
          </a:xfrm>
          <a:prstGeom prst="rect">
            <a:avLst/>
          </a:prstGeom>
          <a:noFill/>
          <a:ln>
            <a:noFill/>
          </a:ln>
        </p:spPr>
      </p:pic>
      <p:pic>
        <p:nvPicPr>
          <p:cNvPr id="2172" name="Google Shape;2172;p93"/>
          <p:cNvPicPr preferRelativeResize="0"/>
          <p:nvPr/>
        </p:nvPicPr>
        <p:blipFill>
          <a:blip r:embed="rId15">
            <a:alphaModFix/>
          </a:blip>
          <a:stretch>
            <a:fillRect/>
          </a:stretch>
        </p:blipFill>
        <p:spPr>
          <a:xfrm>
            <a:off x="8513840" y="2667071"/>
            <a:ext cx="347771" cy="634742"/>
          </a:xfrm>
          <a:prstGeom prst="rect">
            <a:avLst/>
          </a:prstGeom>
          <a:noFill/>
          <a:ln>
            <a:noFill/>
          </a:ln>
        </p:spPr>
      </p:pic>
      <p:pic>
        <p:nvPicPr>
          <p:cNvPr id="2173" name="Google Shape;2173;p93"/>
          <p:cNvPicPr preferRelativeResize="0"/>
          <p:nvPr/>
        </p:nvPicPr>
        <p:blipFill>
          <a:blip r:embed="rId9">
            <a:alphaModFix/>
          </a:blip>
          <a:stretch>
            <a:fillRect/>
          </a:stretch>
        </p:blipFill>
        <p:spPr>
          <a:xfrm>
            <a:off x="8091704" y="3632484"/>
            <a:ext cx="347118" cy="561783"/>
          </a:xfrm>
          <a:prstGeom prst="rect">
            <a:avLst/>
          </a:prstGeom>
          <a:noFill/>
          <a:ln>
            <a:noFill/>
          </a:ln>
        </p:spPr>
      </p:pic>
      <p:grpSp>
        <p:nvGrpSpPr>
          <p:cNvPr id="2174" name="Google Shape;2174;p93"/>
          <p:cNvGrpSpPr/>
          <p:nvPr/>
        </p:nvGrpSpPr>
        <p:grpSpPr>
          <a:xfrm>
            <a:off x="6760462" y="2637454"/>
            <a:ext cx="401276" cy="598298"/>
            <a:chOff x="1984114" y="1120943"/>
            <a:chExt cx="477596" cy="712090"/>
          </a:xfrm>
        </p:grpSpPr>
        <p:pic>
          <p:nvPicPr>
            <p:cNvPr id="2175" name="Google Shape;2175;p93"/>
            <p:cNvPicPr preferRelativeResize="0"/>
            <p:nvPr/>
          </p:nvPicPr>
          <p:blipFill>
            <a:blip r:embed="rId10">
              <a:alphaModFix/>
            </a:blip>
            <a:stretch>
              <a:fillRect/>
            </a:stretch>
          </p:blipFill>
          <p:spPr>
            <a:xfrm>
              <a:off x="1984114" y="1199133"/>
              <a:ext cx="477596" cy="633900"/>
            </a:xfrm>
            <a:prstGeom prst="rect">
              <a:avLst/>
            </a:prstGeom>
            <a:noFill/>
            <a:ln>
              <a:noFill/>
            </a:ln>
          </p:spPr>
        </p:pic>
        <p:pic>
          <p:nvPicPr>
            <p:cNvPr id="2176" name="Google Shape;2176;p93"/>
            <p:cNvPicPr preferRelativeResize="0"/>
            <p:nvPr/>
          </p:nvPicPr>
          <p:blipFill rotWithShape="1">
            <a:blip r:embed="rId8">
              <a:alphaModFix/>
            </a:blip>
            <a:srcRect b="81988" l="0" r="0" t="0"/>
            <a:stretch/>
          </p:blipFill>
          <p:spPr>
            <a:xfrm>
              <a:off x="2043225" y="1120943"/>
              <a:ext cx="413925" cy="136075"/>
            </a:xfrm>
            <a:prstGeom prst="rect">
              <a:avLst/>
            </a:prstGeom>
            <a:noFill/>
            <a:ln>
              <a:noFill/>
            </a:ln>
          </p:spPr>
        </p:pic>
      </p:grpSp>
      <p:grpSp>
        <p:nvGrpSpPr>
          <p:cNvPr id="2177" name="Google Shape;2177;p93"/>
          <p:cNvGrpSpPr/>
          <p:nvPr/>
        </p:nvGrpSpPr>
        <p:grpSpPr>
          <a:xfrm>
            <a:off x="7373309" y="2686548"/>
            <a:ext cx="407600" cy="558928"/>
            <a:chOff x="2713519" y="1179374"/>
            <a:chExt cx="485123" cy="665232"/>
          </a:xfrm>
        </p:grpSpPr>
        <p:pic>
          <p:nvPicPr>
            <p:cNvPr id="2178" name="Google Shape;2178;p93"/>
            <p:cNvPicPr preferRelativeResize="0"/>
            <p:nvPr/>
          </p:nvPicPr>
          <p:blipFill>
            <a:blip r:embed="rId11">
              <a:alphaModFix/>
            </a:blip>
            <a:stretch>
              <a:fillRect/>
            </a:stretch>
          </p:blipFill>
          <p:spPr>
            <a:xfrm>
              <a:off x="2713519" y="1257018"/>
              <a:ext cx="445756" cy="587588"/>
            </a:xfrm>
            <a:prstGeom prst="rect">
              <a:avLst/>
            </a:prstGeom>
            <a:noFill/>
            <a:ln>
              <a:noFill/>
            </a:ln>
          </p:spPr>
        </p:pic>
        <p:pic>
          <p:nvPicPr>
            <p:cNvPr id="2179" name="Google Shape;2179;p93"/>
            <p:cNvPicPr preferRelativeResize="0"/>
            <p:nvPr/>
          </p:nvPicPr>
          <p:blipFill rotWithShape="1">
            <a:blip r:embed="rId8">
              <a:alphaModFix/>
            </a:blip>
            <a:srcRect b="81988" l="0" r="0" t="0"/>
            <a:stretch/>
          </p:blipFill>
          <p:spPr>
            <a:xfrm>
              <a:off x="2784717" y="1179374"/>
              <a:ext cx="413925" cy="136075"/>
            </a:xfrm>
            <a:prstGeom prst="rect">
              <a:avLst/>
            </a:prstGeom>
            <a:noFill/>
            <a:ln>
              <a:noFill/>
            </a:ln>
          </p:spPr>
        </p:pic>
      </p:grpSp>
      <p:grpSp>
        <p:nvGrpSpPr>
          <p:cNvPr id="2180" name="Google Shape;2180;p93"/>
          <p:cNvGrpSpPr/>
          <p:nvPr/>
        </p:nvGrpSpPr>
        <p:grpSpPr>
          <a:xfrm>
            <a:off x="6269578" y="3564353"/>
            <a:ext cx="397984" cy="611045"/>
            <a:chOff x="4876452" y="1152087"/>
            <a:chExt cx="473678" cy="727261"/>
          </a:xfrm>
        </p:grpSpPr>
        <p:pic>
          <p:nvPicPr>
            <p:cNvPr id="2181" name="Google Shape;2181;p93"/>
            <p:cNvPicPr preferRelativeResize="0"/>
            <p:nvPr/>
          </p:nvPicPr>
          <p:blipFill>
            <a:blip r:embed="rId12">
              <a:alphaModFix/>
            </a:blip>
            <a:stretch>
              <a:fillRect/>
            </a:stretch>
          </p:blipFill>
          <p:spPr>
            <a:xfrm>
              <a:off x="4876452" y="1222293"/>
              <a:ext cx="451545" cy="657056"/>
            </a:xfrm>
            <a:prstGeom prst="rect">
              <a:avLst/>
            </a:prstGeom>
            <a:noFill/>
            <a:ln>
              <a:noFill/>
            </a:ln>
          </p:spPr>
        </p:pic>
        <p:pic>
          <p:nvPicPr>
            <p:cNvPr id="2182" name="Google Shape;2182;p93"/>
            <p:cNvPicPr preferRelativeResize="0"/>
            <p:nvPr/>
          </p:nvPicPr>
          <p:blipFill rotWithShape="1">
            <a:blip r:embed="rId8">
              <a:alphaModFix/>
            </a:blip>
            <a:srcRect b="81988" l="0" r="0" t="0"/>
            <a:stretch/>
          </p:blipFill>
          <p:spPr>
            <a:xfrm>
              <a:off x="4936205" y="1152087"/>
              <a:ext cx="413925" cy="136075"/>
            </a:xfrm>
            <a:prstGeom prst="rect">
              <a:avLst/>
            </a:prstGeom>
            <a:noFill/>
            <a:ln>
              <a:noFill/>
            </a:ln>
          </p:spPr>
        </p:pic>
      </p:grpSp>
      <p:sp>
        <p:nvSpPr>
          <p:cNvPr id="2183" name="Google Shape;2183;p93"/>
          <p:cNvSpPr txBox="1"/>
          <p:nvPr/>
        </p:nvSpPr>
        <p:spPr>
          <a:xfrm>
            <a:off x="324000" y="2819475"/>
            <a:ext cx="5752500" cy="1790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4) In a cafe they have the following drinks on the menu.</a:t>
            </a:r>
            <a:endParaRPr sz="1800">
              <a:solidFill>
                <a:schemeClr val="dk1"/>
              </a:solidFill>
              <a:latin typeface="Lexend"/>
              <a:ea typeface="Lexend"/>
              <a:cs typeface="Lexend"/>
              <a:sym typeface="Lexend"/>
            </a:endParaRPr>
          </a:p>
          <a:p>
            <a:pPr indent="0" lvl="0" marL="0" rtl="0" algn="l">
              <a:spcBef>
                <a:spcPts val="500"/>
              </a:spcBef>
              <a:spcAft>
                <a:spcPts val="0"/>
              </a:spcAft>
              <a:buClr>
                <a:schemeClr val="dk1"/>
              </a:buClr>
              <a:buSzPts val="1100"/>
              <a:buFont typeface="Arial"/>
              <a:buNone/>
            </a:pPr>
            <a:r>
              <a:rPr lang="en-GB" sz="1100">
                <a:solidFill>
                  <a:schemeClr val="dk1"/>
                </a:solidFill>
                <a:latin typeface="Lexend"/>
                <a:ea typeface="Lexend"/>
                <a:cs typeface="Lexend"/>
                <a:sym typeface="Lexend"/>
              </a:rPr>
              <a:t>a) Samee geed natiijo (outcome tree) iyadoo dhacdada koowaad tahay 'wuxuu leeyahay gacanta' iyo tan labaad 'wuxuu leeyahay balanbaalis'.</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500"/>
              </a:spcBef>
              <a:spcAft>
                <a:spcPts val="500"/>
              </a:spcAft>
              <a:buClr>
                <a:schemeClr val="dk1"/>
              </a:buClr>
              <a:buSzPts val="1100"/>
              <a:buFont typeface="Arial"/>
              <a:buNone/>
            </a:pPr>
            <a:r>
              <a:rPr lang="en-GB" sz="1100">
                <a:solidFill>
                  <a:schemeClr val="dk1"/>
                </a:solidFill>
                <a:latin typeface="Lexend"/>
                <a:ea typeface="Lexend"/>
                <a:cs typeface="Lexend"/>
                <a:sym typeface="Lexend"/>
              </a:rPr>
              <a:t>b) Geedkaaga ku wareeji natiijooyinka muujinaya balanbaalis laakiin aan lahayn gacanta.</a:t>
            </a:r>
            <a:endParaRPr sz="1800">
              <a:solidFill>
                <a:schemeClr val="dk1"/>
              </a:solidFill>
              <a:latin typeface="Lexend"/>
              <a:ea typeface="Lexend"/>
              <a:cs typeface="Lexend"/>
              <a:sym typeface="Lexen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7" name="Shape 2187"/>
        <p:cNvGrpSpPr/>
        <p:nvPr/>
      </p:nvGrpSpPr>
      <p:grpSpPr>
        <a:xfrm>
          <a:off x="0" y="0"/>
          <a:ext cx="0" cy="0"/>
          <a:chOff x="0" y="0"/>
          <a:chExt cx="0" cy="0"/>
        </a:xfrm>
      </p:grpSpPr>
      <p:sp>
        <p:nvSpPr>
          <p:cNvPr id="2188" name="Google Shape;2188;p94"/>
          <p:cNvSpPr/>
          <p:nvPr/>
        </p:nvSpPr>
        <p:spPr>
          <a:xfrm>
            <a:off x="5687888" y="3801983"/>
            <a:ext cx="13908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89" name="Google Shape;2189;p94"/>
          <p:cNvSpPr txBox="1"/>
          <p:nvPr/>
        </p:nvSpPr>
        <p:spPr>
          <a:xfrm>
            <a:off x="5894900" y="3839475"/>
            <a:ext cx="9768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6, 8</a:t>
            </a:r>
            <a:endParaRPr sz="2000">
              <a:solidFill>
                <a:schemeClr val="dk1"/>
              </a:solidFill>
              <a:latin typeface="Kalam"/>
              <a:ea typeface="Kalam"/>
              <a:cs typeface="Kalam"/>
              <a:sym typeface="Kalam"/>
            </a:endParaRPr>
          </a:p>
        </p:txBody>
      </p:sp>
      <p:sp>
        <p:nvSpPr>
          <p:cNvPr id="2190" name="Google Shape;2190;p94"/>
          <p:cNvSpPr/>
          <p:nvPr/>
        </p:nvSpPr>
        <p:spPr>
          <a:xfrm>
            <a:off x="2329200" y="3359108"/>
            <a:ext cx="13908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91" name="Google Shape;2191;p9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Outcome trees from two events</a:t>
            </a:r>
            <a:endParaRPr/>
          </a:p>
        </p:txBody>
      </p:sp>
      <p:sp>
        <p:nvSpPr>
          <p:cNvPr id="2192" name="Google Shape;2192;p94"/>
          <p:cNvSpPr txBox="1"/>
          <p:nvPr/>
        </p:nvSpPr>
        <p:spPr>
          <a:xfrm>
            <a:off x="2536200" y="3396600"/>
            <a:ext cx="9768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6, 8, 11</a:t>
            </a:r>
            <a:endParaRPr sz="2000">
              <a:solidFill>
                <a:schemeClr val="dk1"/>
              </a:solidFill>
              <a:latin typeface="Kalam"/>
              <a:ea typeface="Kalam"/>
              <a:cs typeface="Kalam"/>
              <a:sym typeface="Kalam"/>
            </a:endParaRPr>
          </a:p>
        </p:txBody>
      </p:sp>
      <p:sp>
        <p:nvSpPr>
          <p:cNvPr id="2193" name="Google Shape;2193;p94"/>
          <p:cNvSpPr txBox="1"/>
          <p:nvPr/>
        </p:nvSpPr>
        <p:spPr>
          <a:xfrm>
            <a:off x="324000" y="602178"/>
            <a:ext cx="68961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1) Wareeggan (spinner) ayaa hal mar la wareejiyay.</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a) Complete this </a:t>
            </a:r>
            <a:r>
              <a:rPr b="1" lang="en-GB" sz="1800">
                <a:solidFill>
                  <a:schemeClr val="dk1"/>
                </a:solidFill>
                <a:latin typeface="Lexend"/>
                <a:ea typeface="Lexend"/>
                <a:cs typeface="Lexend"/>
                <a:sym typeface="Lexend"/>
              </a:rPr>
              <a:t>outcome tree</a:t>
            </a:r>
            <a:r>
              <a:rPr lang="en-GB" sz="18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grpSp>
        <p:nvGrpSpPr>
          <p:cNvPr id="2194" name="Google Shape;2194;p94"/>
          <p:cNvGrpSpPr/>
          <p:nvPr/>
        </p:nvGrpSpPr>
        <p:grpSpPr>
          <a:xfrm>
            <a:off x="7256406" y="447584"/>
            <a:ext cx="1733466" cy="1733257"/>
            <a:chOff x="13003" y="367652"/>
            <a:chExt cx="2484900" cy="2484600"/>
          </a:xfrm>
        </p:grpSpPr>
        <p:sp>
          <p:nvSpPr>
            <p:cNvPr id="2195" name="Google Shape;2195;p94"/>
            <p:cNvSpPr/>
            <p:nvPr/>
          </p:nvSpPr>
          <p:spPr>
            <a:xfrm flipH="1">
              <a:off x="346558" y="700627"/>
              <a:ext cx="1818000" cy="1818000"/>
            </a:xfrm>
            <a:prstGeom prst="pie">
              <a:avLst>
                <a:gd fmla="val 12606297"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96" name="Google Shape;2196;p94"/>
            <p:cNvSpPr txBox="1"/>
            <p:nvPr/>
          </p:nvSpPr>
          <p:spPr>
            <a:xfrm>
              <a:off x="1312279" y="850358"/>
              <a:ext cx="438900" cy="501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2000">
                  <a:latin typeface="Lexend"/>
                  <a:ea typeface="Lexend"/>
                  <a:cs typeface="Lexend"/>
                  <a:sym typeface="Lexend"/>
                </a:rPr>
                <a:t>1</a:t>
              </a:r>
              <a:endParaRPr sz="2000">
                <a:solidFill>
                  <a:srgbClr val="000000"/>
                </a:solidFill>
                <a:latin typeface="Lexend"/>
                <a:ea typeface="Lexend"/>
                <a:cs typeface="Lexend"/>
                <a:sym typeface="Lexend"/>
              </a:endParaRPr>
            </a:p>
          </p:txBody>
        </p:sp>
        <p:sp>
          <p:nvSpPr>
            <p:cNvPr id="2197" name="Google Shape;2197;p94"/>
            <p:cNvSpPr/>
            <p:nvPr/>
          </p:nvSpPr>
          <p:spPr>
            <a:xfrm flipH="1" rot="3599684">
              <a:off x="346741" y="700788"/>
              <a:ext cx="1817711" cy="1817970"/>
            </a:xfrm>
            <a:prstGeom prst="pie">
              <a:avLst>
                <a:gd fmla="val 12606297" name="adj1"/>
                <a:gd fmla="val 16200000"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98" name="Google Shape;2198;p94"/>
            <p:cNvSpPr/>
            <p:nvPr/>
          </p:nvSpPr>
          <p:spPr>
            <a:xfrm flipH="1" rot="10800000">
              <a:off x="346568" y="700583"/>
              <a:ext cx="1818000" cy="1818000"/>
            </a:xfrm>
            <a:prstGeom prst="pie">
              <a:avLst>
                <a:gd fmla="val 12606297" name="adj1"/>
                <a:gd fmla="val 16200000" name="adj2"/>
              </a:avLst>
            </a:prstGeom>
            <a:solidFill>
              <a:schemeClr val="accen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99" name="Google Shape;2199;p94"/>
            <p:cNvSpPr/>
            <p:nvPr/>
          </p:nvSpPr>
          <p:spPr>
            <a:xfrm flipH="1" rot="7200316">
              <a:off x="346586" y="700743"/>
              <a:ext cx="1817711" cy="1817970"/>
            </a:xfrm>
            <a:prstGeom prst="pie">
              <a:avLst>
                <a:gd fmla="val 12606297" name="adj1"/>
                <a:gd fmla="val 16200000" name="adj2"/>
              </a:avLst>
            </a:prstGeom>
            <a:solidFill>
              <a:schemeClr val="accent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00" name="Google Shape;2200;p94"/>
            <p:cNvSpPr/>
            <p:nvPr/>
          </p:nvSpPr>
          <p:spPr>
            <a:xfrm flipH="1" rot="-3599062">
              <a:off x="345983" y="700557"/>
              <a:ext cx="1818940" cy="1818790"/>
            </a:xfrm>
            <a:prstGeom prst="pie">
              <a:avLst>
                <a:gd fmla="val 12606297" name="adj1"/>
                <a:gd fmla="val 16200000" name="adj2"/>
              </a:avLst>
            </a:prstGeom>
            <a:solidFill>
              <a:schemeClr val="accen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01" name="Google Shape;2201;p94"/>
            <p:cNvSpPr/>
            <p:nvPr/>
          </p:nvSpPr>
          <p:spPr>
            <a:xfrm flipH="1" rot="-7198483">
              <a:off x="346575" y="700655"/>
              <a:ext cx="1818190" cy="1818190"/>
            </a:xfrm>
            <a:prstGeom prst="pie">
              <a:avLst>
                <a:gd fmla="val 12606297" name="adj1"/>
                <a:gd fmla="val 16200000" name="adj2"/>
              </a:avLst>
            </a:prstGeom>
            <a:solidFill>
              <a:schemeClr val="accent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02" name="Google Shape;2202;p94"/>
            <p:cNvSpPr txBox="1"/>
            <p:nvPr/>
          </p:nvSpPr>
          <p:spPr>
            <a:xfrm>
              <a:off x="1628339" y="1358887"/>
              <a:ext cx="438900" cy="501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2000">
                  <a:solidFill>
                    <a:schemeClr val="lt1"/>
                  </a:solidFill>
                  <a:latin typeface="Lexend"/>
                  <a:ea typeface="Lexend"/>
                  <a:cs typeface="Lexend"/>
                  <a:sym typeface="Lexend"/>
                </a:rPr>
                <a:t>4</a:t>
              </a:r>
              <a:endParaRPr sz="2000">
                <a:solidFill>
                  <a:schemeClr val="lt1"/>
                </a:solidFill>
                <a:latin typeface="Lexend"/>
                <a:ea typeface="Lexend"/>
                <a:cs typeface="Lexend"/>
                <a:sym typeface="Lexend"/>
              </a:endParaRPr>
            </a:p>
          </p:txBody>
        </p:sp>
        <p:sp>
          <p:nvSpPr>
            <p:cNvPr id="2203" name="Google Shape;2203;p94"/>
            <p:cNvSpPr txBox="1"/>
            <p:nvPr/>
          </p:nvSpPr>
          <p:spPr>
            <a:xfrm>
              <a:off x="1312279" y="1867416"/>
              <a:ext cx="438900" cy="501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2000">
                  <a:solidFill>
                    <a:schemeClr val="lt1"/>
                  </a:solidFill>
                  <a:latin typeface="Lexend"/>
                  <a:ea typeface="Lexend"/>
                  <a:cs typeface="Lexend"/>
                  <a:sym typeface="Lexend"/>
                </a:rPr>
                <a:t>6</a:t>
              </a:r>
              <a:endParaRPr sz="2000">
                <a:solidFill>
                  <a:schemeClr val="lt1"/>
                </a:solidFill>
                <a:latin typeface="Lexend"/>
                <a:ea typeface="Lexend"/>
                <a:cs typeface="Lexend"/>
                <a:sym typeface="Lexend"/>
              </a:endParaRPr>
            </a:p>
          </p:txBody>
        </p:sp>
        <p:sp>
          <p:nvSpPr>
            <p:cNvPr id="2204" name="Google Shape;2204;p94"/>
            <p:cNvSpPr txBox="1"/>
            <p:nvPr/>
          </p:nvSpPr>
          <p:spPr>
            <a:xfrm flipH="1">
              <a:off x="763563" y="850358"/>
              <a:ext cx="438900" cy="501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2000">
                  <a:latin typeface="Lexend"/>
                  <a:ea typeface="Lexend"/>
                  <a:cs typeface="Lexend"/>
                  <a:sym typeface="Lexend"/>
                </a:rPr>
                <a:t>16</a:t>
              </a:r>
              <a:endParaRPr sz="2000">
                <a:solidFill>
                  <a:srgbClr val="000000"/>
                </a:solidFill>
                <a:latin typeface="Lexend"/>
                <a:ea typeface="Lexend"/>
                <a:cs typeface="Lexend"/>
                <a:sym typeface="Lexend"/>
              </a:endParaRPr>
            </a:p>
          </p:txBody>
        </p:sp>
        <p:sp>
          <p:nvSpPr>
            <p:cNvPr id="2205" name="Google Shape;2205;p94"/>
            <p:cNvSpPr txBox="1"/>
            <p:nvPr/>
          </p:nvSpPr>
          <p:spPr>
            <a:xfrm flipH="1">
              <a:off x="447503" y="1358887"/>
              <a:ext cx="438900" cy="501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2000">
                  <a:solidFill>
                    <a:schemeClr val="lt1"/>
                  </a:solidFill>
                  <a:latin typeface="Lexend"/>
                  <a:ea typeface="Lexend"/>
                  <a:cs typeface="Lexend"/>
                  <a:sym typeface="Lexend"/>
                </a:rPr>
                <a:t>11</a:t>
              </a:r>
              <a:endParaRPr sz="2000">
                <a:solidFill>
                  <a:schemeClr val="lt1"/>
                </a:solidFill>
                <a:latin typeface="Lexend"/>
                <a:ea typeface="Lexend"/>
                <a:cs typeface="Lexend"/>
                <a:sym typeface="Lexend"/>
              </a:endParaRPr>
            </a:p>
          </p:txBody>
        </p:sp>
        <p:sp>
          <p:nvSpPr>
            <p:cNvPr id="2206" name="Google Shape;2206;p94"/>
            <p:cNvSpPr txBox="1"/>
            <p:nvPr/>
          </p:nvSpPr>
          <p:spPr>
            <a:xfrm flipH="1">
              <a:off x="763563" y="1867416"/>
              <a:ext cx="438900" cy="501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2000">
                  <a:solidFill>
                    <a:schemeClr val="lt1"/>
                  </a:solidFill>
                  <a:latin typeface="Lexend"/>
                  <a:ea typeface="Lexend"/>
                  <a:cs typeface="Lexend"/>
                  <a:sym typeface="Lexend"/>
                </a:rPr>
                <a:t>8</a:t>
              </a:r>
              <a:endParaRPr sz="2000">
                <a:solidFill>
                  <a:schemeClr val="lt1"/>
                </a:solidFill>
                <a:latin typeface="Lexend"/>
                <a:ea typeface="Lexend"/>
                <a:cs typeface="Lexend"/>
                <a:sym typeface="Lexend"/>
              </a:endParaRPr>
            </a:p>
          </p:txBody>
        </p:sp>
        <p:cxnSp>
          <p:nvCxnSpPr>
            <p:cNvPr id="2207" name="Google Shape;2207;p94"/>
            <p:cNvCxnSpPr/>
            <p:nvPr/>
          </p:nvCxnSpPr>
          <p:spPr>
            <a:xfrm rot="10800000">
              <a:off x="1255624" y="757150"/>
              <a:ext cx="0" cy="834900"/>
            </a:xfrm>
            <a:prstGeom prst="straightConnector1">
              <a:avLst/>
            </a:prstGeom>
            <a:noFill/>
            <a:ln cap="flat" cmpd="sng" w="38100">
              <a:solidFill>
                <a:srgbClr val="000000"/>
              </a:solidFill>
              <a:prstDash val="solid"/>
              <a:round/>
              <a:headEnd len="med" w="med" type="none"/>
              <a:tailEnd len="med" w="med" type="triangle"/>
            </a:ln>
          </p:spPr>
        </p:cxnSp>
        <p:sp>
          <p:nvSpPr>
            <p:cNvPr id="2208" name="Google Shape;2208;p94"/>
            <p:cNvSpPr/>
            <p:nvPr/>
          </p:nvSpPr>
          <p:spPr>
            <a:xfrm>
              <a:off x="1204564" y="1556531"/>
              <a:ext cx="102000" cy="91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2209" name="Google Shape;2209;p94"/>
          <p:cNvSpPr txBox="1"/>
          <p:nvPr/>
        </p:nvSpPr>
        <p:spPr>
          <a:xfrm>
            <a:off x="2201471" y="2990357"/>
            <a:ext cx="2484900" cy="45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not a square number</a:t>
            </a:r>
            <a:endParaRPr sz="1800">
              <a:solidFill>
                <a:schemeClr val="dk1"/>
              </a:solidFill>
              <a:latin typeface="Lexend"/>
              <a:ea typeface="Lexend"/>
              <a:cs typeface="Lexend"/>
              <a:sym typeface="Lexend"/>
            </a:endParaRPr>
          </a:p>
        </p:txBody>
      </p:sp>
      <p:cxnSp>
        <p:nvCxnSpPr>
          <p:cNvPr id="2210" name="Google Shape;2210;p94"/>
          <p:cNvCxnSpPr/>
          <p:nvPr/>
        </p:nvCxnSpPr>
        <p:spPr>
          <a:xfrm flipH="1" rot="10800000">
            <a:off x="1319923" y="1493524"/>
            <a:ext cx="813300" cy="746700"/>
          </a:xfrm>
          <a:prstGeom prst="straightConnector1">
            <a:avLst/>
          </a:prstGeom>
          <a:noFill/>
          <a:ln cap="flat" cmpd="sng" w="28575">
            <a:solidFill>
              <a:srgbClr val="000000"/>
            </a:solidFill>
            <a:prstDash val="solid"/>
            <a:round/>
            <a:headEnd len="med" w="med" type="none"/>
            <a:tailEnd len="med" w="med" type="none"/>
          </a:ln>
        </p:spPr>
      </p:cxnSp>
      <p:cxnSp>
        <p:nvCxnSpPr>
          <p:cNvPr id="2211" name="Google Shape;2211;p94"/>
          <p:cNvCxnSpPr/>
          <p:nvPr/>
        </p:nvCxnSpPr>
        <p:spPr>
          <a:xfrm>
            <a:off x="1319923" y="2448757"/>
            <a:ext cx="813300" cy="746700"/>
          </a:xfrm>
          <a:prstGeom prst="straightConnector1">
            <a:avLst/>
          </a:prstGeom>
          <a:noFill/>
          <a:ln cap="flat" cmpd="sng" w="28575">
            <a:solidFill>
              <a:srgbClr val="000000"/>
            </a:solidFill>
            <a:prstDash val="solid"/>
            <a:round/>
            <a:headEnd len="med" w="med" type="none"/>
            <a:tailEnd len="med" w="med" type="none"/>
          </a:ln>
        </p:spPr>
      </p:cxnSp>
      <p:sp>
        <p:nvSpPr>
          <p:cNvPr id="2212" name="Google Shape;2212;p94"/>
          <p:cNvSpPr txBox="1"/>
          <p:nvPr/>
        </p:nvSpPr>
        <p:spPr>
          <a:xfrm>
            <a:off x="2224795" y="1349094"/>
            <a:ext cx="1818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square number</a:t>
            </a:r>
            <a:endParaRPr sz="1800">
              <a:solidFill>
                <a:schemeClr val="dk1"/>
              </a:solidFill>
              <a:latin typeface="Lexend"/>
              <a:ea typeface="Lexend"/>
              <a:cs typeface="Lexend"/>
              <a:sym typeface="Lexend"/>
            </a:endParaRPr>
          </a:p>
        </p:txBody>
      </p:sp>
      <p:grpSp>
        <p:nvGrpSpPr>
          <p:cNvPr id="2213" name="Google Shape;2213;p94"/>
          <p:cNvGrpSpPr/>
          <p:nvPr/>
        </p:nvGrpSpPr>
        <p:grpSpPr>
          <a:xfrm>
            <a:off x="3973501" y="956033"/>
            <a:ext cx="3318688" cy="1131542"/>
            <a:chOff x="5562139" y="2035085"/>
            <a:chExt cx="3318688" cy="1357090"/>
          </a:xfrm>
        </p:grpSpPr>
        <p:grpSp>
          <p:nvGrpSpPr>
            <p:cNvPr id="2214" name="Google Shape;2214;p94"/>
            <p:cNvGrpSpPr/>
            <p:nvPr/>
          </p:nvGrpSpPr>
          <p:grpSpPr>
            <a:xfrm>
              <a:off x="5562139" y="2229109"/>
              <a:ext cx="813170" cy="950411"/>
              <a:chOff x="3697470" y="2919050"/>
              <a:chExt cx="561000" cy="1002437"/>
            </a:xfrm>
          </p:grpSpPr>
          <p:cxnSp>
            <p:nvCxnSpPr>
              <p:cNvPr id="2215" name="Google Shape;2215;p94"/>
              <p:cNvCxnSpPr/>
              <p:nvPr/>
            </p:nvCxnSpPr>
            <p:spPr>
              <a:xfrm flipH="1" rot="10800000">
                <a:off x="3697470" y="2919050"/>
                <a:ext cx="561000" cy="439800"/>
              </a:xfrm>
              <a:prstGeom prst="straightConnector1">
                <a:avLst/>
              </a:prstGeom>
              <a:noFill/>
              <a:ln cap="flat" cmpd="sng" w="28575">
                <a:solidFill>
                  <a:srgbClr val="000000"/>
                </a:solidFill>
                <a:prstDash val="solid"/>
                <a:round/>
                <a:headEnd len="med" w="med" type="none"/>
                <a:tailEnd len="med" w="med" type="none"/>
              </a:ln>
            </p:spPr>
          </p:cxnSp>
          <p:cxnSp>
            <p:nvCxnSpPr>
              <p:cNvPr id="2216" name="Google Shape;2216;p94"/>
              <p:cNvCxnSpPr/>
              <p:nvPr/>
            </p:nvCxnSpPr>
            <p:spPr>
              <a:xfrm>
                <a:off x="3697470" y="3481687"/>
                <a:ext cx="561000" cy="439800"/>
              </a:xfrm>
              <a:prstGeom prst="straightConnector1">
                <a:avLst/>
              </a:prstGeom>
              <a:noFill/>
              <a:ln cap="flat" cmpd="sng" w="28575">
                <a:solidFill>
                  <a:srgbClr val="000000"/>
                </a:solidFill>
                <a:prstDash val="solid"/>
                <a:round/>
                <a:headEnd len="med" w="med" type="none"/>
                <a:tailEnd len="med" w="med" type="none"/>
              </a:ln>
            </p:spPr>
          </p:cxnSp>
        </p:grpSp>
        <p:sp>
          <p:nvSpPr>
            <p:cNvPr id="2217" name="Google Shape;2217;p94"/>
            <p:cNvSpPr txBox="1"/>
            <p:nvPr/>
          </p:nvSpPr>
          <p:spPr>
            <a:xfrm>
              <a:off x="6430115" y="2035085"/>
              <a:ext cx="2080800" cy="390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prime number</a:t>
              </a:r>
              <a:endParaRPr sz="1800">
                <a:solidFill>
                  <a:schemeClr val="dk1"/>
                </a:solidFill>
                <a:latin typeface="Lexend"/>
                <a:ea typeface="Lexend"/>
                <a:cs typeface="Lexend"/>
                <a:sym typeface="Lexend"/>
              </a:endParaRPr>
            </a:p>
          </p:txBody>
        </p:sp>
        <p:sp>
          <p:nvSpPr>
            <p:cNvPr id="2218" name="Google Shape;2218;p94"/>
            <p:cNvSpPr txBox="1"/>
            <p:nvPr/>
          </p:nvSpPr>
          <p:spPr>
            <a:xfrm>
              <a:off x="6430127" y="3001275"/>
              <a:ext cx="2450700" cy="390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not a prime number</a:t>
              </a:r>
              <a:endParaRPr sz="1800">
                <a:solidFill>
                  <a:schemeClr val="dk1"/>
                </a:solidFill>
                <a:latin typeface="Lexend"/>
                <a:ea typeface="Lexend"/>
                <a:cs typeface="Lexend"/>
                <a:sym typeface="Lexend"/>
              </a:endParaRPr>
            </a:p>
          </p:txBody>
        </p:sp>
      </p:grpSp>
      <p:grpSp>
        <p:nvGrpSpPr>
          <p:cNvPr id="2219" name="Google Shape;2219;p94"/>
          <p:cNvGrpSpPr/>
          <p:nvPr/>
        </p:nvGrpSpPr>
        <p:grpSpPr>
          <a:xfrm>
            <a:off x="4564867" y="2685552"/>
            <a:ext cx="3318688" cy="1131542"/>
            <a:chOff x="5562139" y="2035085"/>
            <a:chExt cx="3318688" cy="1357090"/>
          </a:xfrm>
        </p:grpSpPr>
        <p:grpSp>
          <p:nvGrpSpPr>
            <p:cNvPr id="2220" name="Google Shape;2220;p94"/>
            <p:cNvGrpSpPr/>
            <p:nvPr/>
          </p:nvGrpSpPr>
          <p:grpSpPr>
            <a:xfrm>
              <a:off x="5562139" y="2229109"/>
              <a:ext cx="813170" cy="950411"/>
              <a:chOff x="3697470" y="2919050"/>
              <a:chExt cx="561000" cy="1002437"/>
            </a:xfrm>
          </p:grpSpPr>
          <p:cxnSp>
            <p:nvCxnSpPr>
              <p:cNvPr id="2221" name="Google Shape;2221;p94"/>
              <p:cNvCxnSpPr/>
              <p:nvPr/>
            </p:nvCxnSpPr>
            <p:spPr>
              <a:xfrm flipH="1" rot="10800000">
                <a:off x="3697470" y="2919050"/>
                <a:ext cx="561000" cy="439800"/>
              </a:xfrm>
              <a:prstGeom prst="straightConnector1">
                <a:avLst/>
              </a:prstGeom>
              <a:noFill/>
              <a:ln cap="flat" cmpd="sng" w="28575">
                <a:solidFill>
                  <a:srgbClr val="000000"/>
                </a:solidFill>
                <a:prstDash val="solid"/>
                <a:round/>
                <a:headEnd len="med" w="med" type="none"/>
                <a:tailEnd len="med" w="med" type="none"/>
              </a:ln>
            </p:spPr>
          </p:cxnSp>
          <p:cxnSp>
            <p:nvCxnSpPr>
              <p:cNvPr id="2222" name="Google Shape;2222;p94"/>
              <p:cNvCxnSpPr/>
              <p:nvPr/>
            </p:nvCxnSpPr>
            <p:spPr>
              <a:xfrm>
                <a:off x="3697470" y="3481687"/>
                <a:ext cx="561000" cy="439800"/>
              </a:xfrm>
              <a:prstGeom prst="straightConnector1">
                <a:avLst/>
              </a:prstGeom>
              <a:noFill/>
              <a:ln cap="flat" cmpd="sng" w="28575">
                <a:solidFill>
                  <a:srgbClr val="000000"/>
                </a:solidFill>
                <a:prstDash val="solid"/>
                <a:round/>
                <a:headEnd len="med" w="med" type="none"/>
                <a:tailEnd len="med" w="med" type="none"/>
              </a:ln>
            </p:spPr>
          </p:cxnSp>
        </p:grpSp>
        <p:sp>
          <p:nvSpPr>
            <p:cNvPr id="2223" name="Google Shape;2223;p94"/>
            <p:cNvSpPr txBox="1"/>
            <p:nvPr/>
          </p:nvSpPr>
          <p:spPr>
            <a:xfrm>
              <a:off x="6430115" y="2035085"/>
              <a:ext cx="2080800" cy="390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prime number</a:t>
              </a:r>
              <a:endParaRPr sz="1800">
                <a:solidFill>
                  <a:schemeClr val="dk1"/>
                </a:solidFill>
                <a:latin typeface="Lexend"/>
                <a:ea typeface="Lexend"/>
                <a:cs typeface="Lexend"/>
                <a:sym typeface="Lexend"/>
              </a:endParaRPr>
            </a:p>
          </p:txBody>
        </p:sp>
        <p:sp>
          <p:nvSpPr>
            <p:cNvPr id="2224" name="Google Shape;2224;p94"/>
            <p:cNvSpPr txBox="1"/>
            <p:nvPr/>
          </p:nvSpPr>
          <p:spPr>
            <a:xfrm>
              <a:off x="6430127" y="3001275"/>
              <a:ext cx="2450700" cy="390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not a prime number</a:t>
              </a:r>
              <a:endParaRPr sz="1800">
                <a:solidFill>
                  <a:schemeClr val="dk1"/>
                </a:solidFill>
                <a:latin typeface="Lexend"/>
                <a:ea typeface="Lexend"/>
                <a:cs typeface="Lexend"/>
                <a:sym typeface="Lexend"/>
              </a:endParaRPr>
            </a:p>
          </p:txBody>
        </p:sp>
      </p:grpSp>
      <p:sp>
        <p:nvSpPr>
          <p:cNvPr id="2225" name="Google Shape;2225;p94"/>
          <p:cNvSpPr txBox="1"/>
          <p:nvPr/>
        </p:nvSpPr>
        <p:spPr>
          <a:xfrm>
            <a:off x="324000" y="4252550"/>
            <a:ext cx="74874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b) Wareeggu wuxuu ku degay 11. Adigoo isticmaalaya geedka natiijada, laba dhacdo oo hadda dhacay waa kuwee?</a:t>
            </a:r>
            <a:r>
              <a:rPr b="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2226" name="Google Shape;2226;p94"/>
          <p:cNvSpPr/>
          <p:nvPr/>
        </p:nvSpPr>
        <p:spPr>
          <a:xfrm>
            <a:off x="2329200" y="1626283"/>
            <a:ext cx="13908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27" name="Google Shape;2227;p94"/>
          <p:cNvSpPr/>
          <p:nvPr/>
        </p:nvSpPr>
        <p:spPr>
          <a:xfrm>
            <a:off x="4945238" y="1267237"/>
            <a:ext cx="13908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28" name="Google Shape;2228;p94"/>
          <p:cNvSpPr/>
          <p:nvPr/>
        </p:nvSpPr>
        <p:spPr>
          <a:xfrm>
            <a:off x="4945238" y="2056712"/>
            <a:ext cx="13908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29" name="Google Shape;2229;p94"/>
          <p:cNvSpPr/>
          <p:nvPr/>
        </p:nvSpPr>
        <p:spPr>
          <a:xfrm>
            <a:off x="5687888" y="3012508"/>
            <a:ext cx="13908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30" name="Google Shape;2230;p94"/>
          <p:cNvSpPr txBox="1"/>
          <p:nvPr/>
        </p:nvSpPr>
        <p:spPr>
          <a:xfrm>
            <a:off x="2536200" y="1663775"/>
            <a:ext cx="9768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1, 4, 16</a:t>
            </a:r>
            <a:endParaRPr sz="2000">
              <a:solidFill>
                <a:schemeClr val="dk1"/>
              </a:solidFill>
              <a:latin typeface="Kalam"/>
              <a:ea typeface="Kalam"/>
              <a:cs typeface="Kalam"/>
              <a:sym typeface="Kalam"/>
            </a:endParaRPr>
          </a:p>
        </p:txBody>
      </p:sp>
      <p:sp>
        <p:nvSpPr>
          <p:cNvPr id="2231" name="Google Shape;2231;p94"/>
          <p:cNvSpPr txBox="1"/>
          <p:nvPr/>
        </p:nvSpPr>
        <p:spPr>
          <a:xfrm>
            <a:off x="5144450" y="2094200"/>
            <a:ext cx="9768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1, 4, 16</a:t>
            </a:r>
            <a:endParaRPr sz="2000">
              <a:solidFill>
                <a:schemeClr val="dk1"/>
              </a:solidFill>
              <a:latin typeface="Kalam"/>
              <a:ea typeface="Kalam"/>
              <a:cs typeface="Kalam"/>
              <a:sym typeface="Kalam"/>
            </a:endParaRPr>
          </a:p>
        </p:txBody>
      </p:sp>
      <p:sp>
        <p:nvSpPr>
          <p:cNvPr id="2232" name="Google Shape;2232;p94"/>
          <p:cNvSpPr txBox="1"/>
          <p:nvPr/>
        </p:nvSpPr>
        <p:spPr>
          <a:xfrm>
            <a:off x="5894900" y="3062950"/>
            <a:ext cx="9768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11</a:t>
            </a:r>
            <a:endParaRPr sz="2000">
              <a:solidFill>
                <a:schemeClr val="dk1"/>
              </a:solidFill>
              <a:latin typeface="Kalam"/>
              <a:ea typeface="Kalam"/>
              <a:cs typeface="Kalam"/>
              <a:sym typeface="Kalam"/>
            </a:endParaRPr>
          </a:p>
        </p:txBody>
      </p:sp>
      <p:sp>
        <p:nvSpPr>
          <p:cNvPr id="2233" name="Google Shape;2233;p94"/>
          <p:cNvSpPr txBox="1"/>
          <p:nvPr/>
        </p:nvSpPr>
        <p:spPr>
          <a:xfrm>
            <a:off x="3513000" y="4512600"/>
            <a:ext cx="47730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Tiro aan ahayn labajibbaaran (square), laakiin ah tiro asal ah (prime).</a:t>
            </a:r>
            <a:endParaRPr sz="2000">
              <a:solidFill>
                <a:schemeClr val="dk1"/>
              </a:solidFill>
              <a:latin typeface="Kalam"/>
              <a:ea typeface="Kalam"/>
              <a:cs typeface="Kalam"/>
              <a:sym typeface="Kalam"/>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7" name="Shape 2237"/>
        <p:cNvGrpSpPr/>
        <p:nvPr/>
      </p:nvGrpSpPr>
      <p:grpSpPr>
        <a:xfrm>
          <a:off x="0" y="0"/>
          <a:ext cx="0" cy="0"/>
          <a:chOff x="0" y="0"/>
          <a:chExt cx="0" cy="0"/>
        </a:xfrm>
      </p:grpSpPr>
      <p:sp>
        <p:nvSpPr>
          <p:cNvPr id="2238" name="Google Shape;2238;p95"/>
          <p:cNvSpPr/>
          <p:nvPr/>
        </p:nvSpPr>
        <p:spPr>
          <a:xfrm>
            <a:off x="2133225" y="1700675"/>
            <a:ext cx="18180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239" name="Google Shape;2239;p95"/>
          <p:cNvGrpSpPr/>
          <p:nvPr/>
        </p:nvGrpSpPr>
        <p:grpSpPr>
          <a:xfrm>
            <a:off x="4874377" y="1336000"/>
            <a:ext cx="2336400" cy="765608"/>
            <a:chOff x="2133225" y="3433500"/>
            <a:chExt cx="2336400" cy="765608"/>
          </a:xfrm>
        </p:grpSpPr>
        <p:sp>
          <p:nvSpPr>
            <p:cNvPr id="2240" name="Google Shape;2240;p95"/>
            <p:cNvSpPr/>
            <p:nvPr/>
          </p:nvSpPr>
          <p:spPr>
            <a:xfrm>
              <a:off x="2329200" y="3816308"/>
              <a:ext cx="13908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41" name="Google Shape;2241;p95"/>
            <p:cNvSpPr/>
            <p:nvPr/>
          </p:nvSpPr>
          <p:spPr>
            <a:xfrm>
              <a:off x="2133225" y="3433500"/>
              <a:ext cx="23364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242" name="Google Shape;2242;p95"/>
          <p:cNvGrpSpPr/>
          <p:nvPr/>
        </p:nvGrpSpPr>
        <p:grpSpPr>
          <a:xfrm>
            <a:off x="4874377" y="2127063"/>
            <a:ext cx="2336400" cy="765608"/>
            <a:chOff x="2133225" y="3433500"/>
            <a:chExt cx="2336400" cy="765608"/>
          </a:xfrm>
        </p:grpSpPr>
        <p:sp>
          <p:nvSpPr>
            <p:cNvPr id="2243" name="Google Shape;2243;p95"/>
            <p:cNvSpPr/>
            <p:nvPr/>
          </p:nvSpPr>
          <p:spPr>
            <a:xfrm>
              <a:off x="2329200" y="3816308"/>
              <a:ext cx="13908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44" name="Google Shape;2244;p95"/>
            <p:cNvSpPr/>
            <p:nvPr/>
          </p:nvSpPr>
          <p:spPr>
            <a:xfrm>
              <a:off x="2133225" y="3433500"/>
              <a:ext cx="23364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245" name="Google Shape;2245;p9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Outcome trees from two events</a:t>
            </a:r>
            <a:endParaRPr/>
          </a:p>
        </p:txBody>
      </p:sp>
      <p:cxnSp>
        <p:nvCxnSpPr>
          <p:cNvPr id="2246" name="Google Shape;2246;p95"/>
          <p:cNvCxnSpPr/>
          <p:nvPr/>
        </p:nvCxnSpPr>
        <p:spPr>
          <a:xfrm flipH="1" rot="10800000">
            <a:off x="1319923" y="1950724"/>
            <a:ext cx="813300" cy="746700"/>
          </a:xfrm>
          <a:prstGeom prst="straightConnector1">
            <a:avLst/>
          </a:prstGeom>
          <a:noFill/>
          <a:ln cap="flat" cmpd="sng" w="28575">
            <a:solidFill>
              <a:srgbClr val="000000"/>
            </a:solidFill>
            <a:prstDash val="solid"/>
            <a:round/>
            <a:headEnd len="med" w="med" type="none"/>
            <a:tailEnd len="med" w="med" type="none"/>
          </a:ln>
        </p:spPr>
      </p:cxnSp>
      <p:cxnSp>
        <p:nvCxnSpPr>
          <p:cNvPr id="2247" name="Google Shape;2247;p95"/>
          <p:cNvCxnSpPr/>
          <p:nvPr/>
        </p:nvCxnSpPr>
        <p:spPr>
          <a:xfrm>
            <a:off x="1319923" y="2905957"/>
            <a:ext cx="813300" cy="746700"/>
          </a:xfrm>
          <a:prstGeom prst="straightConnector1">
            <a:avLst/>
          </a:prstGeom>
          <a:noFill/>
          <a:ln cap="flat" cmpd="sng" w="28575">
            <a:solidFill>
              <a:srgbClr val="000000"/>
            </a:solidFill>
            <a:prstDash val="solid"/>
            <a:round/>
            <a:headEnd len="med" w="med" type="none"/>
            <a:tailEnd len="med" w="med" type="none"/>
          </a:ln>
        </p:spPr>
      </p:cxnSp>
      <p:sp>
        <p:nvSpPr>
          <p:cNvPr id="2248" name="Google Shape;2248;p95"/>
          <p:cNvSpPr txBox="1"/>
          <p:nvPr/>
        </p:nvSpPr>
        <p:spPr>
          <a:xfrm>
            <a:off x="2224799" y="1751275"/>
            <a:ext cx="1591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multiple of 5</a:t>
            </a:r>
            <a:endParaRPr sz="1800">
              <a:solidFill>
                <a:schemeClr val="dk1"/>
              </a:solidFill>
              <a:latin typeface="Lexend"/>
              <a:ea typeface="Lexend"/>
              <a:cs typeface="Lexend"/>
              <a:sym typeface="Lexend"/>
            </a:endParaRPr>
          </a:p>
        </p:txBody>
      </p:sp>
      <p:grpSp>
        <p:nvGrpSpPr>
          <p:cNvPr id="2249" name="Google Shape;2249;p95"/>
          <p:cNvGrpSpPr/>
          <p:nvPr/>
        </p:nvGrpSpPr>
        <p:grpSpPr>
          <a:xfrm>
            <a:off x="3973501" y="1574935"/>
            <a:ext cx="813170" cy="792427"/>
            <a:chOff x="3697470" y="2919050"/>
            <a:chExt cx="561000" cy="1002437"/>
          </a:xfrm>
        </p:grpSpPr>
        <p:cxnSp>
          <p:nvCxnSpPr>
            <p:cNvPr id="2250" name="Google Shape;2250;p95"/>
            <p:cNvCxnSpPr/>
            <p:nvPr/>
          </p:nvCxnSpPr>
          <p:spPr>
            <a:xfrm flipH="1" rot="10800000">
              <a:off x="3697470" y="2919050"/>
              <a:ext cx="561000" cy="439800"/>
            </a:xfrm>
            <a:prstGeom prst="straightConnector1">
              <a:avLst/>
            </a:prstGeom>
            <a:noFill/>
            <a:ln cap="flat" cmpd="sng" w="28575">
              <a:solidFill>
                <a:srgbClr val="000000"/>
              </a:solidFill>
              <a:prstDash val="solid"/>
              <a:round/>
              <a:headEnd len="med" w="med" type="none"/>
              <a:tailEnd len="med" w="med" type="none"/>
            </a:ln>
          </p:spPr>
        </p:cxnSp>
        <p:cxnSp>
          <p:nvCxnSpPr>
            <p:cNvPr id="2251" name="Google Shape;2251;p95"/>
            <p:cNvCxnSpPr/>
            <p:nvPr/>
          </p:nvCxnSpPr>
          <p:spPr>
            <a:xfrm>
              <a:off x="3697470" y="3481687"/>
              <a:ext cx="561000" cy="439800"/>
            </a:xfrm>
            <a:prstGeom prst="straightConnector1">
              <a:avLst/>
            </a:prstGeom>
            <a:noFill/>
            <a:ln cap="flat" cmpd="sng" w="28575">
              <a:solidFill>
                <a:srgbClr val="000000"/>
              </a:solidFill>
              <a:prstDash val="solid"/>
              <a:round/>
              <a:headEnd len="med" w="med" type="none"/>
              <a:tailEnd len="med" w="med" type="none"/>
            </a:ln>
          </p:spPr>
        </p:cxnSp>
      </p:grpSp>
      <p:grpSp>
        <p:nvGrpSpPr>
          <p:cNvPr id="2252" name="Google Shape;2252;p95"/>
          <p:cNvGrpSpPr/>
          <p:nvPr/>
        </p:nvGrpSpPr>
        <p:grpSpPr>
          <a:xfrm>
            <a:off x="4564867" y="3304454"/>
            <a:ext cx="813170" cy="792427"/>
            <a:chOff x="3697470" y="2919050"/>
            <a:chExt cx="561000" cy="1002437"/>
          </a:xfrm>
        </p:grpSpPr>
        <p:cxnSp>
          <p:nvCxnSpPr>
            <p:cNvPr id="2253" name="Google Shape;2253;p95"/>
            <p:cNvCxnSpPr/>
            <p:nvPr/>
          </p:nvCxnSpPr>
          <p:spPr>
            <a:xfrm flipH="1" rot="10800000">
              <a:off x="3697470" y="2919050"/>
              <a:ext cx="561000" cy="439800"/>
            </a:xfrm>
            <a:prstGeom prst="straightConnector1">
              <a:avLst/>
            </a:prstGeom>
            <a:noFill/>
            <a:ln cap="flat" cmpd="sng" w="28575">
              <a:solidFill>
                <a:srgbClr val="000000"/>
              </a:solidFill>
              <a:prstDash val="solid"/>
              <a:round/>
              <a:headEnd len="med" w="med" type="none"/>
              <a:tailEnd len="med" w="med" type="none"/>
            </a:ln>
          </p:spPr>
        </p:cxnSp>
        <p:cxnSp>
          <p:nvCxnSpPr>
            <p:cNvPr id="2254" name="Google Shape;2254;p95"/>
            <p:cNvCxnSpPr/>
            <p:nvPr/>
          </p:nvCxnSpPr>
          <p:spPr>
            <a:xfrm>
              <a:off x="3697470" y="3481687"/>
              <a:ext cx="561000" cy="439800"/>
            </a:xfrm>
            <a:prstGeom prst="straightConnector1">
              <a:avLst/>
            </a:prstGeom>
            <a:noFill/>
            <a:ln cap="flat" cmpd="sng" w="28575">
              <a:solidFill>
                <a:srgbClr val="000000"/>
              </a:solidFill>
              <a:prstDash val="solid"/>
              <a:round/>
              <a:headEnd len="med" w="med" type="none"/>
              <a:tailEnd len="med" w="med" type="none"/>
            </a:ln>
          </p:spPr>
        </p:cxnSp>
      </p:grpSp>
      <p:sp>
        <p:nvSpPr>
          <p:cNvPr id="2255" name="Google Shape;2255;p95"/>
          <p:cNvSpPr/>
          <p:nvPr/>
        </p:nvSpPr>
        <p:spPr>
          <a:xfrm>
            <a:off x="2329200" y="2083483"/>
            <a:ext cx="13908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56" name="Google Shape;2256;p95"/>
          <p:cNvSpPr/>
          <p:nvPr/>
        </p:nvSpPr>
        <p:spPr>
          <a:xfrm>
            <a:off x="2329200" y="3816308"/>
            <a:ext cx="13908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57" name="Google Shape;2257;p95"/>
          <p:cNvSpPr/>
          <p:nvPr/>
        </p:nvSpPr>
        <p:spPr>
          <a:xfrm>
            <a:off x="2133225" y="3433500"/>
            <a:ext cx="23364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58" name="Google Shape;2258;p95"/>
          <p:cNvSpPr txBox="1"/>
          <p:nvPr/>
        </p:nvSpPr>
        <p:spPr>
          <a:xfrm>
            <a:off x="324000" y="602175"/>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2) Wareeggu wuxuu leeyahay natiijooyin: {5, 9, 15, 25, 28, 441}</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Complete this </a:t>
            </a:r>
            <a:r>
              <a:rPr b="1" lang="en-GB" sz="1400">
                <a:solidFill>
                  <a:schemeClr val="dk1"/>
                </a:solidFill>
                <a:latin typeface="Lexend"/>
                <a:ea typeface="Lexend"/>
                <a:cs typeface="Lexend"/>
                <a:sym typeface="Lexend"/>
              </a:rPr>
              <a:t>outcome tree</a:t>
            </a:r>
            <a:r>
              <a:rPr lang="en-GB" sz="14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sp>
        <p:nvSpPr>
          <p:cNvPr id="2259" name="Google Shape;2259;p95"/>
          <p:cNvSpPr txBox="1"/>
          <p:nvPr/>
        </p:nvSpPr>
        <p:spPr>
          <a:xfrm>
            <a:off x="2536200" y="2120975"/>
            <a:ext cx="9768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5, 15, 25</a:t>
            </a:r>
            <a:endParaRPr sz="2000">
              <a:solidFill>
                <a:schemeClr val="dk1"/>
              </a:solidFill>
              <a:latin typeface="Kalam"/>
              <a:ea typeface="Kalam"/>
              <a:cs typeface="Kalam"/>
              <a:sym typeface="Kalam"/>
            </a:endParaRPr>
          </a:p>
        </p:txBody>
      </p:sp>
      <p:sp>
        <p:nvSpPr>
          <p:cNvPr id="2260" name="Google Shape;2260;p95"/>
          <p:cNvSpPr txBox="1"/>
          <p:nvPr/>
        </p:nvSpPr>
        <p:spPr>
          <a:xfrm>
            <a:off x="2133300" y="3471000"/>
            <a:ext cx="23364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ma aha tiro dhufasho 5</a:t>
            </a:r>
            <a:endParaRPr sz="2000">
              <a:solidFill>
                <a:schemeClr val="dk1"/>
              </a:solidFill>
              <a:latin typeface="Kalam"/>
              <a:ea typeface="Kalam"/>
              <a:cs typeface="Kalam"/>
              <a:sym typeface="Kalam"/>
            </a:endParaRPr>
          </a:p>
        </p:txBody>
      </p:sp>
      <p:sp>
        <p:nvSpPr>
          <p:cNvPr id="2261" name="Google Shape;2261;p95"/>
          <p:cNvSpPr txBox="1"/>
          <p:nvPr/>
        </p:nvSpPr>
        <p:spPr>
          <a:xfrm>
            <a:off x="2370350" y="3853800"/>
            <a:ext cx="13086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9, 28, 441</a:t>
            </a:r>
            <a:endParaRPr sz="2000">
              <a:solidFill>
                <a:schemeClr val="dk1"/>
              </a:solidFill>
              <a:latin typeface="Kalam"/>
              <a:ea typeface="Kalam"/>
              <a:cs typeface="Kalam"/>
              <a:sym typeface="Kalam"/>
            </a:endParaRPr>
          </a:p>
        </p:txBody>
      </p:sp>
      <p:grpSp>
        <p:nvGrpSpPr>
          <p:cNvPr id="2262" name="Google Shape;2262;p95"/>
          <p:cNvGrpSpPr/>
          <p:nvPr/>
        </p:nvGrpSpPr>
        <p:grpSpPr>
          <a:xfrm>
            <a:off x="5484537" y="3086153"/>
            <a:ext cx="2336400" cy="765608"/>
            <a:chOff x="2133225" y="3433500"/>
            <a:chExt cx="2336400" cy="765608"/>
          </a:xfrm>
        </p:grpSpPr>
        <p:sp>
          <p:nvSpPr>
            <p:cNvPr id="2263" name="Google Shape;2263;p95"/>
            <p:cNvSpPr/>
            <p:nvPr/>
          </p:nvSpPr>
          <p:spPr>
            <a:xfrm>
              <a:off x="2329200" y="3816308"/>
              <a:ext cx="13908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64" name="Google Shape;2264;p95"/>
            <p:cNvSpPr/>
            <p:nvPr/>
          </p:nvSpPr>
          <p:spPr>
            <a:xfrm>
              <a:off x="2133225" y="3433500"/>
              <a:ext cx="23364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265" name="Google Shape;2265;p95"/>
          <p:cNvGrpSpPr/>
          <p:nvPr/>
        </p:nvGrpSpPr>
        <p:grpSpPr>
          <a:xfrm>
            <a:off x="5484524" y="3877225"/>
            <a:ext cx="2573100" cy="765598"/>
            <a:chOff x="2133211" y="3433509"/>
            <a:chExt cx="2573100" cy="765598"/>
          </a:xfrm>
        </p:grpSpPr>
        <p:sp>
          <p:nvSpPr>
            <p:cNvPr id="2266" name="Google Shape;2266;p95"/>
            <p:cNvSpPr/>
            <p:nvPr/>
          </p:nvSpPr>
          <p:spPr>
            <a:xfrm>
              <a:off x="2329200" y="3816308"/>
              <a:ext cx="13908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67" name="Google Shape;2267;p95"/>
            <p:cNvSpPr/>
            <p:nvPr/>
          </p:nvSpPr>
          <p:spPr>
            <a:xfrm>
              <a:off x="2133211" y="3433509"/>
              <a:ext cx="2573100" cy="3828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268" name="Google Shape;2268;p95"/>
          <p:cNvSpPr txBox="1"/>
          <p:nvPr/>
        </p:nvSpPr>
        <p:spPr>
          <a:xfrm>
            <a:off x="5534675" y="3930575"/>
            <a:ext cx="2523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ma aha tiro labajibbaaran</a:t>
            </a:r>
            <a:endParaRPr sz="1800">
              <a:solidFill>
                <a:schemeClr val="dk1"/>
              </a:solidFill>
              <a:latin typeface="Lexend"/>
              <a:ea typeface="Lexend"/>
              <a:cs typeface="Lexend"/>
              <a:sym typeface="Lexend"/>
            </a:endParaRPr>
          </a:p>
        </p:txBody>
      </p:sp>
      <p:sp>
        <p:nvSpPr>
          <p:cNvPr id="2269" name="Google Shape;2269;p95"/>
          <p:cNvSpPr txBox="1"/>
          <p:nvPr/>
        </p:nvSpPr>
        <p:spPr>
          <a:xfrm>
            <a:off x="4935750" y="1371220"/>
            <a:ext cx="22749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tiro labajibbaaran</a:t>
            </a:r>
            <a:endParaRPr sz="2000">
              <a:solidFill>
                <a:schemeClr val="dk1"/>
              </a:solidFill>
              <a:latin typeface="Kalam"/>
              <a:ea typeface="Kalam"/>
              <a:cs typeface="Kalam"/>
              <a:sym typeface="Kalam"/>
            </a:endParaRPr>
          </a:p>
        </p:txBody>
      </p:sp>
      <p:sp>
        <p:nvSpPr>
          <p:cNvPr id="2270" name="Google Shape;2270;p95"/>
          <p:cNvSpPr txBox="1"/>
          <p:nvPr/>
        </p:nvSpPr>
        <p:spPr>
          <a:xfrm>
            <a:off x="4935750" y="2163322"/>
            <a:ext cx="22749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ma aha tiro labajibbaaran</a:t>
            </a:r>
            <a:endParaRPr sz="2000">
              <a:solidFill>
                <a:schemeClr val="dk1"/>
              </a:solidFill>
              <a:latin typeface="Kalam"/>
              <a:ea typeface="Kalam"/>
              <a:cs typeface="Kalam"/>
              <a:sym typeface="Kalam"/>
            </a:endParaRPr>
          </a:p>
        </p:txBody>
      </p:sp>
      <p:sp>
        <p:nvSpPr>
          <p:cNvPr id="2271" name="Google Shape;2271;p95"/>
          <p:cNvSpPr txBox="1"/>
          <p:nvPr/>
        </p:nvSpPr>
        <p:spPr>
          <a:xfrm>
            <a:off x="5534675" y="3125395"/>
            <a:ext cx="22749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tiro labajibbaaran</a:t>
            </a:r>
            <a:endParaRPr sz="2000">
              <a:solidFill>
                <a:schemeClr val="dk1"/>
              </a:solidFill>
              <a:latin typeface="Kalam"/>
              <a:ea typeface="Kalam"/>
              <a:cs typeface="Kalam"/>
              <a:sym typeface="Kalam"/>
            </a:endParaRPr>
          </a:p>
        </p:txBody>
      </p:sp>
      <p:sp>
        <p:nvSpPr>
          <p:cNvPr id="2272" name="Google Shape;2272;p95"/>
          <p:cNvSpPr txBox="1"/>
          <p:nvPr/>
        </p:nvSpPr>
        <p:spPr>
          <a:xfrm>
            <a:off x="5083950" y="1754950"/>
            <a:ext cx="13605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25</a:t>
            </a:r>
            <a:endParaRPr sz="2000">
              <a:solidFill>
                <a:schemeClr val="dk1"/>
              </a:solidFill>
              <a:latin typeface="Kalam"/>
              <a:ea typeface="Kalam"/>
              <a:cs typeface="Kalam"/>
              <a:sym typeface="Kalam"/>
            </a:endParaRPr>
          </a:p>
        </p:txBody>
      </p:sp>
      <p:sp>
        <p:nvSpPr>
          <p:cNvPr id="2273" name="Google Shape;2273;p95"/>
          <p:cNvSpPr txBox="1"/>
          <p:nvPr/>
        </p:nvSpPr>
        <p:spPr>
          <a:xfrm>
            <a:off x="5083950" y="2549125"/>
            <a:ext cx="13605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5, 15</a:t>
            </a:r>
            <a:endParaRPr sz="2000">
              <a:solidFill>
                <a:schemeClr val="dk1"/>
              </a:solidFill>
              <a:latin typeface="Kalam"/>
              <a:ea typeface="Kalam"/>
              <a:cs typeface="Kalam"/>
              <a:sym typeface="Kalam"/>
            </a:endParaRPr>
          </a:p>
        </p:txBody>
      </p:sp>
      <p:sp>
        <p:nvSpPr>
          <p:cNvPr id="2274" name="Google Shape;2274;p95"/>
          <p:cNvSpPr txBox="1"/>
          <p:nvPr/>
        </p:nvSpPr>
        <p:spPr>
          <a:xfrm>
            <a:off x="5696647" y="3506461"/>
            <a:ext cx="13605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9, 441</a:t>
            </a:r>
            <a:endParaRPr sz="2000">
              <a:solidFill>
                <a:schemeClr val="dk1"/>
              </a:solidFill>
              <a:latin typeface="Kalam"/>
              <a:ea typeface="Kalam"/>
              <a:cs typeface="Kalam"/>
              <a:sym typeface="Kalam"/>
            </a:endParaRPr>
          </a:p>
        </p:txBody>
      </p:sp>
      <p:sp>
        <p:nvSpPr>
          <p:cNvPr id="2275" name="Google Shape;2275;p95"/>
          <p:cNvSpPr txBox="1"/>
          <p:nvPr/>
        </p:nvSpPr>
        <p:spPr>
          <a:xfrm>
            <a:off x="5696647" y="4296908"/>
            <a:ext cx="13605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28</a:t>
            </a:r>
            <a:endParaRPr sz="2000">
              <a:solidFill>
                <a:schemeClr val="dk1"/>
              </a:solidFill>
              <a:latin typeface="Kalam"/>
              <a:ea typeface="Kalam"/>
              <a:cs typeface="Kalam"/>
              <a:sym typeface="Kalam"/>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9" name="Shape 2279"/>
        <p:cNvGrpSpPr/>
        <p:nvPr/>
      </p:nvGrpSpPr>
      <p:grpSpPr>
        <a:xfrm>
          <a:off x="0" y="0"/>
          <a:ext cx="0" cy="0"/>
          <a:chOff x="0" y="0"/>
          <a:chExt cx="0" cy="0"/>
        </a:xfrm>
      </p:grpSpPr>
      <p:sp>
        <p:nvSpPr>
          <p:cNvPr id="2280" name="Google Shape;2280;p96"/>
          <p:cNvSpPr txBox="1"/>
          <p:nvPr/>
        </p:nvSpPr>
        <p:spPr>
          <a:xfrm>
            <a:off x="2353876" y="3615550"/>
            <a:ext cx="2470200" cy="390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ma aha tiro labajibbaaran</a:t>
            </a:r>
            <a:endParaRPr sz="2000">
              <a:solidFill>
                <a:schemeClr val="dk1"/>
              </a:solidFill>
              <a:latin typeface="Kalam"/>
              <a:ea typeface="Kalam"/>
              <a:cs typeface="Kalam"/>
              <a:sym typeface="Kalam"/>
            </a:endParaRPr>
          </a:p>
        </p:txBody>
      </p:sp>
      <p:sp>
        <p:nvSpPr>
          <p:cNvPr id="2281" name="Google Shape;2281;p96"/>
          <p:cNvSpPr txBox="1"/>
          <p:nvPr/>
        </p:nvSpPr>
        <p:spPr>
          <a:xfrm>
            <a:off x="324000" y="602175"/>
            <a:ext cx="75150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3) Wareeggu wuxuu leeyahay natiijooyin: {1, 4, 8, 16, 25, 27, 30, 36, 39, 64}.</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Yacquub wuxuu wareejin doonaa wareeggan oo wuxuu raadinayaa dhacdooyinka ku degista tiro labajibbaaran oo sidoo kale ah tiro saddex jibbaaran.</a:t>
            </a:r>
            <a:endParaRPr sz="1800">
              <a:solidFill>
                <a:schemeClr val="dk1"/>
              </a:solidFill>
              <a:latin typeface="Lexend"/>
              <a:ea typeface="Lexend"/>
              <a:cs typeface="Lexend"/>
              <a:sym typeface="Lexend"/>
            </a:endParaRPr>
          </a:p>
        </p:txBody>
      </p:sp>
      <p:sp>
        <p:nvSpPr>
          <p:cNvPr id="2282" name="Google Shape;2282;p9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Geedo natiijooyin ka yimaada laba dhacdo</a:t>
            </a:r>
            <a:endParaRPr/>
          </a:p>
        </p:txBody>
      </p:sp>
      <p:pic>
        <p:nvPicPr>
          <p:cNvPr id="2283" name="Google Shape;2283;p96"/>
          <p:cNvPicPr preferRelativeResize="0"/>
          <p:nvPr/>
        </p:nvPicPr>
        <p:blipFill>
          <a:blip r:embed="rId6">
            <a:alphaModFix/>
          </a:blip>
          <a:stretch>
            <a:fillRect/>
          </a:stretch>
        </p:blipFill>
        <p:spPr>
          <a:xfrm flipH="1">
            <a:off x="8019024" y="709401"/>
            <a:ext cx="668950" cy="824025"/>
          </a:xfrm>
          <a:prstGeom prst="rect">
            <a:avLst/>
          </a:prstGeom>
          <a:noFill/>
          <a:ln>
            <a:noFill/>
          </a:ln>
        </p:spPr>
      </p:pic>
      <p:sp>
        <p:nvSpPr>
          <p:cNvPr id="2284" name="Google Shape;2284;p96"/>
          <p:cNvSpPr txBox="1"/>
          <p:nvPr/>
        </p:nvSpPr>
        <p:spPr>
          <a:xfrm>
            <a:off x="7887000" y="1533425"/>
            <a:ext cx="933000" cy="277200"/>
          </a:xfrm>
          <a:prstGeom prst="rect">
            <a:avLst/>
          </a:prstGeom>
          <a:noFill/>
          <a:ln>
            <a:noFill/>
          </a:ln>
        </p:spPr>
        <p:txBody>
          <a:bodyPr anchorCtr="0" anchor="t" bIns="0" lIns="0" spcFirstLastPara="1" rIns="0" wrap="none" tIns="0">
            <a:normAutofit/>
          </a:bodyPr>
          <a:lstStyle/>
          <a:p>
            <a:pPr indent="0" lvl="0" marL="0" rtl="0" algn="ctr">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Yacquub</a:t>
            </a:r>
            <a:endParaRPr sz="1800">
              <a:solidFill>
                <a:schemeClr val="dk1"/>
              </a:solidFill>
              <a:latin typeface="Lexend"/>
              <a:ea typeface="Lexend"/>
              <a:cs typeface="Lexend"/>
              <a:sym typeface="Lexend"/>
            </a:endParaRPr>
          </a:p>
        </p:txBody>
      </p:sp>
      <p:sp>
        <p:nvSpPr>
          <p:cNvPr id="2285" name="Google Shape;2285;p96"/>
          <p:cNvSpPr txBox="1"/>
          <p:nvPr/>
        </p:nvSpPr>
        <p:spPr>
          <a:xfrm>
            <a:off x="2577800" y="2527725"/>
            <a:ext cx="1264500" cy="390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1, 4, 16, 25, 36, 64</a:t>
            </a:r>
            <a:endParaRPr sz="2000">
              <a:solidFill>
                <a:schemeClr val="dk1"/>
              </a:solidFill>
              <a:latin typeface="Kalam"/>
              <a:ea typeface="Kalam"/>
              <a:cs typeface="Kalam"/>
              <a:sym typeface="Kalam"/>
            </a:endParaRPr>
          </a:p>
        </p:txBody>
      </p:sp>
      <p:cxnSp>
        <p:nvCxnSpPr>
          <p:cNvPr id="2286" name="Google Shape;2286;p96"/>
          <p:cNvCxnSpPr/>
          <p:nvPr/>
        </p:nvCxnSpPr>
        <p:spPr>
          <a:xfrm flipH="1" rot="10800000">
            <a:off x="1472329" y="2323870"/>
            <a:ext cx="813300" cy="644400"/>
          </a:xfrm>
          <a:prstGeom prst="straightConnector1">
            <a:avLst/>
          </a:prstGeom>
          <a:noFill/>
          <a:ln cap="flat" cmpd="sng" w="28575">
            <a:solidFill>
              <a:srgbClr val="000000"/>
            </a:solidFill>
            <a:prstDash val="solid"/>
            <a:round/>
            <a:headEnd len="med" w="med" type="none"/>
            <a:tailEnd len="med" w="med" type="none"/>
          </a:ln>
        </p:spPr>
      </p:cxnSp>
      <p:cxnSp>
        <p:nvCxnSpPr>
          <p:cNvPr id="2287" name="Google Shape;2287;p96"/>
          <p:cNvCxnSpPr/>
          <p:nvPr/>
        </p:nvCxnSpPr>
        <p:spPr>
          <a:xfrm>
            <a:off x="1472329" y="3148211"/>
            <a:ext cx="813300" cy="644400"/>
          </a:xfrm>
          <a:prstGeom prst="straightConnector1">
            <a:avLst/>
          </a:prstGeom>
          <a:noFill/>
          <a:ln cap="flat" cmpd="sng" w="28575">
            <a:solidFill>
              <a:srgbClr val="000000"/>
            </a:solidFill>
            <a:prstDash val="solid"/>
            <a:round/>
            <a:headEnd len="med" w="med" type="none"/>
            <a:tailEnd len="med" w="med" type="none"/>
          </a:ln>
        </p:spPr>
      </p:cxnSp>
      <p:sp>
        <p:nvSpPr>
          <p:cNvPr id="2288" name="Google Shape;2288;p96"/>
          <p:cNvSpPr txBox="1"/>
          <p:nvPr/>
        </p:nvSpPr>
        <p:spPr>
          <a:xfrm>
            <a:off x="2377200" y="2199325"/>
            <a:ext cx="20190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tiro labajibbaaran</a:t>
            </a:r>
            <a:endParaRPr sz="2000">
              <a:solidFill>
                <a:schemeClr val="dk1"/>
              </a:solidFill>
              <a:latin typeface="Kalam"/>
              <a:ea typeface="Kalam"/>
              <a:cs typeface="Kalam"/>
              <a:sym typeface="Kalam"/>
            </a:endParaRPr>
          </a:p>
        </p:txBody>
      </p:sp>
      <p:sp>
        <p:nvSpPr>
          <p:cNvPr id="2289" name="Google Shape;2289;p96"/>
          <p:cNvSpPr txBox="1"/>
          <p:nvPr/>
        </p:nvSpPr>
        <p:spPr>
          <a:xfrm>
            <a:off x="2577800" y="3958475"/>
            <a:ext cx="1479300" cy="390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8, 27, 30, 39</a:t>
            </a:r>
            <a:endParaRPr sz="2000">
              <a:solidFill>
                <a:schemeClr val="dk1"/>
              </a:solidFill>
              <a:latin typeface="Kalam"/>
              <a:ea typeface="Kalam"/>
              <a:cs typeface="Kalam"/>
              <a:sym typeface="Kalam"/>
            </a:endParaRPr>
          </a:p>
        </p:txBody>
      </p:sp>
      <p:cxnSp>
        <p:nvCxnSpPr>
          <p:cNvPr id="2290" name="Google Shape;2290;p96"/>
          <p:cNvCxnSpPr/>
          <p:nvPr/>
        </p:nvCxnSpPr>
        <p:spPr>
          <a:xfrm flipH="1" rot="10800000">
            <a:off x="4112126" y="1995718"/>
            <a:ext cx="813300" cy="309000"/>
          </a:xfrm>
          <a:prstGeom prst="straightConnector1">
            <a:avLst/>
          </a:prstGeom>
          <a:noFill/>
          <a:ln cap="flat" cmpd="sng" w="28575">
            <a:solidFill>
              <a:srgbClr val="000000"/>
            </a:solidFill>
            <a:prstDash val="solid"/>
            <a:round/>
            <a:headEnd len="med" w="med" type="none"/>
            <a:tailEnd len="med" w="med" type="none"/>
          </a:ln>
        </p:spPr>
      </p:cxnSp>
      <p:cxnSp>
        <p:nvCxnSpPr>
          <p:cNvPr id="2291" name="Google Shape;2291;p96"/>
          <p:cNvCxnSpPr/>
          <p:nvPr/>
        </p:nvCxnSpPr>
        <p:spPr>
          <a:xfrm>
            <a:off x="4112126" y="2391016"/>
            <a:ext cx="813300" cy="309000"/>
          </a:xfrm>
          <a:prstGeom prst="straightConnector1">
            <a:avLst/>
          </a:prstGeom>
          <a:noFill/>
          <a:ln cap="flat" cmpd="sng" w="28575">
            <a:solidFill>
              <a:srgbClr val="000000"/>
            </a:solidFill>
            <a:prstDash val="solid"/>
            <a:round/>
            <a:headEnd len="med" w="med" type="none"/>
            <a:tailEnd len="med" w="med" type="none"/>
          </a:ln>
        </p:spPr>
      </p:cxnSp>
      <p:sp>
        <p:nvSpPr>
          <p:cNvPr id="2292" name="Google Shape;2292;p96"/>
          <p:cNvSpPr txBox="1"/>
          <p:nvPr/>
        </p:nvSpPr>
        <p:spPr>
          <a:xfrm>
            <a:off x="4980102" y="1851968"/>
            <a:ext cx="2080800" cy="2898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tiro saddex jibbaaran</a:t>
            </a:r>
            <a:endParaRPr sz="2000">
              <a:solidFill>
                <a:schemeClr val="dk1"/>
              </a:solidFill>
              <a:latin typeface="Kalam"/>
              <a:ea typeface="Kalam"/>
              <a:cs typeface="Kalam"/>
              <a:sym typeface="Kalam"/>
            </a:endParaRPr>
          </a:p>
        </p:txBody>
      </p:sp>
      <p:sp>
        <p:nvSpPr>
          <p:cNvPr id="2293" name="Google Shape;2293;p96"/>
          <p:cNvSpPr txBox="1"/>
          <p:nvPr/>
        </p:nvSpPr>
        <p:spPr>
          <a:xfrm>
            <a:off x="4980114" y="2567915"/>
            <a:ext cx="2450700" cy="2898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ma aha tiro saddex jibbaaran</a:t>
            </a:r>
            <a:endParaRPr sz="2000">
              <a:solidFill>
                <a:schemeClr val="dk1"/>
              </a:solidFill>
              <a:latin typeface="Kalam"/>
              <a:ea typeface="Kalam"/>
              <a:cs typeface="Kalam"/>
              <a:sym typeface="Kalam"/>
            </a:endParaRPr>
          </a:p>
        </p:txBody>
      </p:sp>
      <p:cxnSp>
        <p:nvCxnSpPr>
          <p:cNvPr id="2294" name="Google Shape;2294;p96"/>
          <p:cNvCxnSpPr/>
          <p:nvPr/>
        </p:nvCxnSpPr>
        <p:spPr>
          <a:xfrm flipH="1" rot="10800000">
            <a:off x="4744137" y="3462058"/>
            <a:ext cx="813300" cy="309000"/>
          </a:xfrm>
          <a:prstGeom prst="straightConnector1">
            <a:avLst/>
          </a:prstGeom>
          <a:noFill/>
          <a:ln cap="flat" cmpd="sng" w="28575">
            <a:solidFill>
              <a:srgbClr val="000000"/>
            </a:solidFill>
            <a:prstDash val="solid"/>
            <a:round/>
            <a:headEnd len="med" w="med" type="none"/>
            <a:tailEnd len="med" w="med" type="none"/>
          </a:ln>
        </p:spPr>
      </p:cxnSp>
      <p:cxnSp>
        <p:nvCxnSpPr>
          <p:cNvPr id="2295" name="Google Shape;2295;p96"/>
          <p:cNvCxnSpPr/>
          <p:nvPr/>
        </p:nvCxnSpPr>
        <p:spPr>
          <a:xfrm>
            <a:off x="4744137" y="3857357"/>
            <a:ext cx="813300" cy="309000"/>
          </a:xfrm>
          <a:prstGeom prst="straightConnector1">
            <a:avLst/>
          </a:prstGeom>
          <a:noFill/>
          <a:ln cap="flat" cmpd="sng" w="28575">
            <a:solidFill>
              <a:srgbClr val="000000"/>
            </a:solidFill>
            <a:prstDash val="solid"/>
            <a:round/>
            <a:headEnd len="med" w="med" type="none"/>
            <a:tailEnd len="med" w="med" type="none"/>
          </a:ln>
        </p:spPr>
      </p:cxnSp>
      <p:sp>
        <p:nvSpPr>
          <p:cNvPr id="2296" name="Google Shape;2296;p96"/>
          <p:cNvSpPr txBox="1"/>
          <p:nvPr/>
        </p:nvSpPr>
        <p:spPr>
          <a:xfrm>
            <a:off x="5612113" y="3318309"/>
            <a:ext cx="2080800" cy="2898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tiro saddex jibbaaran</a:t>
            </a:r>
            <a:endParaRPr sz="2000">
              <a:solidFill>
                <a:schemeClr val="dk1"/>
              </a:solidFill>
              <a:latin typeface="Kalam"/>
              <a:ea typeface="Kalam"/>
              <a:cs typeface="Kalam"/>
              <a:sym typeface="Kalam"/>
            </a:endParaRPr>
          </a:p>
        </p:txBody>
      </p:sp>
      <p:sp>
        <p:nvSpPr>
          <p:cNvPr id="2297" name="Google Shape;2297;p96"/>
          <p:cNvSpPr txBox="1"/>
          <p:nvPr/>
        </p:nvSpPr>
        <p:spPr>
          <a:xfrm>
            <a:off x="5612125" y="4034255"/>
            <a:ext cx="2450700" cy="2898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ma aha tiro saddex jibbaaran</a:t>
            </a:r>
            <a:endParaRPr sz="2000">
              <a:solidFill>
                <a:schemeClr val="dk1"/>
              </a:solidFill>
              <a:latin typeface="Kalam"/>
              <a:ea typeface="Kalam"/>
              <a:cs typeface="Kalam"/>
              <a:sym typeface="Kalam"/>
            </a:endParaRPr>
          </a:p>
        </p:txBody>
      </p:sp>
      <p:sp>
        <p:nvSpPr>
          <p:cNvPr id="2298" name="Google Shape;2298;p96"/>
          <p:cNvSpPr txBox="1"/>
          <p:nvPr/>
        </p:nvSpPr>
        <p:spPr>
          <a:xfrm>
            <a:off x="6060139" y="2122625"/>
            <a:ext cx="1132500" cy="242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1, 64</a:t>
            </a:r>
            <a:endParaRPr sz="2000">
              <a:solidFill>
                <a:schemeClr val="dk1"/>
              </a:solidFill>
              <a:latin typeface="Kalam"/>
              <a:ea typeface="Kalam"/>
              <a:cs typeface="Kalam"/>
              <a:sym typeface="Kalam"/>
            </a:endParaRPr>
          </a:p>
        </p:txBody>
      </p:sp>
      <p:sp>
        <p:nvSpPr>
          <p:cNvPr id="2299" name="Google Shape;2299;p96"/>
          <p:cNvSpPr txBox="1"/>
          <p:nvPr/>
        </p:nvSpPr>
        <p:spPr>
          <a:xfrm>
            <a:off x="6060143" y="2853275"/>
            <a:ext cx="1703100" cy="242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4, 16, 25, 36</a:t>
            </a:r>
            <a:endParaRPr sz="2000">
              <a:solidFill>
                <a:schemeClr val="dk1"/>
              </a:solidFill>
              <a:latin typeface="Kalam"/>
              <a:ea typeface="Kalam"/>
              <a:cs typeface="Kalam"/>
              <a:sym typeface="Kalam"/>
            </a:endParaRPr>
          </a:p>
        </p:txBody>
      </p:sp>
      <p:sp>
        <p:nvSpPr>
          <p:cNvPr id="2300" name="Google Shape;2300;p96"/>
          <p:cNvSpPr txBox="1"/>
          <p:nvPr/>
        </p:nvSpPr>
        <p:spPr>
          <a:xfrm>
            <a:off x="6677800" y="3583975"/>
            <a:ext cx="1209300" cy="242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8, 27</a:t>
            </a:r>
            <a:endParaRPr sz="2000">
              <a:solidFill>
                <a:schemeClr val="dk1"/>
              </a:solidFill>
              <a:latin typeface="Kalam"/>
              <a:ea typeface="Kalam"/>
              <a:cs typeface="Kalam"/>
              <a:sym typeface="Kalam"/>
            </a:endParaRPr>
          </a:p>
        </p:txBody>
      </p:sp>
      <p:sp>
        <p:nvSpPr>
          <p:cNvPr id="2301" name="Google Shape;2301;p96"/>
          <p:cNvSpPr txBox="1"/>
          <p:nvPr/>
        </p:nvSpPr>
        <p:spPr>
          <a:xfrm>
            <a:off x="6677800" y="4314675"/>
            <a:ext cx="1092600" cy="242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30, 39</a:t>
            </a:r>
            <a:endParaRPr sz="2000">
              <a:solidFill>
                <a:schemeClr val="dk1"/>
              </a:solidFill>
              <a:latin typeface="Kalam"/>
              <a:ea typeface="Kalam"/>
              <a:cs typeface="Kalam"/>
              <a:sym typeface="Kalam"/>
            </a:endParaRPr>
          </a:p>
        </p:txBody>
      </p:sp>
      <p:sp>
        <p:nvSpPr>
          <p:cNvPr id="2302" name="Google Shape;2302;p96"/>
          <p:cNvSpPr/>
          <p:nvPr/>
        </p:nvSpPr>
        <p:spPr>
          <a:xfrm>
            <a:off x="4925300" y="1832450"/>
            <a:ext cx="1813500" cy="5793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03" name="Google Shape;2303;p96"/>
          <p:cNvSpPr txBox="1"/>
          <p:nvPr/>
        </p:nvSpPr>
        <p:spPr>
          <a:xfrm>
            <a:off x="6773175" y="2000750"/>
            <a:ext cx="1703100" cy="242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laba natiijo</a:t>
            </a:r>
            <a:endParaRPr sz="2000">
              <a:solidFill>
                <a:schemeClr val="dk1"/>
              </a:solidFill>
              <a:latin typeface="Kalam"/>
              <a:ea typeface="Kalam"/>
              <a:cs typeface="Kalam"/>
              <a:sym typeface="Kalam"/>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7" name="Shape 2307"/>
        <p:cNvGrpSpPr/>
        <p:nvPr/>
      </p:nvGrpSpPr>
      <p:grpSpPr>
        <a:xfrm>
          <a:off x="0" y="0"/>
          <a:ext cx="0" cy="0"/>
          <a:chOff x="0" y="0"/>
          <a:chExt cx="0" cy="0"/>
        </a:xfrm>
      </p:grpSpPr>
      <p:sp>
        <p:nvSpPr>
          <p:cNvPr id="2308" name="Google Shape;2308;p9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Geedo natiijooyin ka yimaada laba dhacdo</a:t>
            </a:r>
            <a:endParaRPr/>
          </a:p>
        </p:txBody>
      </p:sp>
      <p:sp>
        <p:nvSpPr>
          <p:cNvPr id="2309" name="Google Shape;2309;p97"/>
          <p:cNvSpPr txBox="1"/>
          <p:nvPr/>
        </p:nvSpPr>
        <p:spPr>
          <a:xfrm>
            <a:off x="6259546" y="1153429"/>
            <a:ext cx="198900" cy="280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A</a:t>
            </a:r>
            <a:endParaRPr sz="1800">
              <a:solidFill>
                <a:srgbClr val="000000"/>
              </a:solidFill>
              <a:latin typeface="Lexend"/>
              <a:ea typeface="Lexend"/>
              <a:cs typeface="Lexend"/>
              <a:sym typeface="Lexend"/>
            </a:endParaRPr>
          </a:p>
        </p:txBody>
      </p:sp>
      <p:sp>
        <p:nvSpPr>
          <p:cNvPr id="2310" name="Google Shape;2310;p97"/>
          <p:cNvSpPr txBox="1"/>
          <p:nvPr/>
        </p:nvSpPr>
        <p:spPr>
          <a:xfrm>
            <a:off x="6744402" y="1153429"/>
            <a:ext cx="198900" cy="280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B</a:t>
            </a:r>
            <a:endParaRPr sz="1800">
              <a:solidFill>
                <a:srgbClr val="000000"/>
              </a:solidFill>
              <a:latin typeface="Lexend"/>
              <a:ea typeface="Lexend"/>
              <a:cs typeface="Lexend"/>
              <a:sym typeface="Lexend"/>
            </a:endParaRPr>
          </a:p>
        </p:txBody>
      </p:sp>
      <p:sp>
        <p:nvSpPr>
          <p:cNvPr id="2311" name="Google Shape;2311;p97"/>
          <p:cNvSpPr txBox="1"/>
          <p:nvPr/>
        </p:nvSpPr>
        <p:spPr>
          <a:xfrm>
            <a:off x="7178981" y="1164057"/>
            <a:ext cx="198900" cy="280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C</a:t>
            </a:r>
            <a:endParaRPr sz="1800">
              <a:solidFill>
                <a:srgbClr val="000000"/>
              </a:solidFill>
              <a:latin typeface="Lexend"/>
              <a:ea typeface="Lexend"/>
              <a:cs typeface="Lexend"/>
              <a:sym typeface="Lexend"/>
            </a:endParaRPr>
          </a:p>
        </p:txBody>
      </p:sp>
      <p:sp>
        <p:nvSpPr>
          <p:cNvPr id="2312" name="Google Shape;2312;p97"/>
          <p:cNvSpPr txBox="1"/>
          <p:nvPr/>
        </p:nvSpPr>
        <p:spPr>
          <a:xfrm>
            <a:off x="7650873" y="1164057"/>
            <a:ext cx="198900" cy="280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D</a:t>
            </a:r>
            <a:endParaRPr sz="1800">
              <a:solidFill>
                <a:srgbClr val="000000"/>
              </a:solidFill>
              <a:latin typeface="Lexend"/>
              <a:ea typeface="Lexend"/>
              <a:cs typeface="Lexend"/>
              <a:sym typeface="Lexend"/>
            </a:endParaRPr>
          </a:p>
        </p:txBody>
      </p:sp>
      <p:sp>
        <p:nvSpPr>
          <p:cNvPr id="2313" name="Google Shape;2313;p97"/>
          <p:cNvSpPr txBox="1"/>
          <p:nvPr/>
        </p:nvSpPr>
        <p:spPr>
          <a:xfrm>
            <a:off x="8135729" y="1164057"/>
            <a:ext cx="198900" cy="280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E</a:t>
            </a:r>
            <a:endParaRPr sz="1800">
              <a:solidFill>
                <a:srgbClr val="000000"/>
              </a:solidFill>
              <a:latin typeface="Lexend"/>
              <a:ea typeface="Lexend"/>
              <a:cs typeface="Lexend"/>
              <a:sym typeface="Lexend"/>
            </a:endParaRPr>
          </a:p>
        </p:txBody>
      </p:sp>
      <p:sp>
        <p:nvSpPr>
          <p:cNvPr id="2314" name="Google Shape;2314;p97"/>
          <p:cNvSpPr txBox="1"/>
          <p:nvPr/>
        </p:nvSpPr>
        <p:spPr>
          <a:xfrm>
            <a:off x="6304896" y="1880915"/>
            <a:ext cx="198900" cy="280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F</a:t>
            </a:r>
            <a:endParaRPr sz="1800">
              <a:solidFill>
                <a:srgbClr val="000000"/>
              </a:solidFill>
              <a:latin typeface="Lexend"/>
              <a:ea typeface="Lexend"/>
              <a:cs typeface="Lexend"/>
              <a:sym typeface="Lexend"/>
            </a:endParaRPr>
          </a:p>
        </p:txBody>
      </p:sp>
      <p:sp>
        <p:nvSpPr>
          <p:cNvPr id="2315" name="Google Shape;2315;p97"/>
          <p:cNvSpPr txBox="1"/>
          <p:nvPr/>
        </p:nvSpPr>
        <p:spPr>
          <a:xfrm>
            <a:off x="6776788" y="1880915"/>
            <a:ext cx="198900" cy="280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G</a:t>
            </a:r>
            <a:endParaRPr sz="1800">
              <a:solidFill>
                <a:srgbClr val="000000"/>
              </a:solidFill>
              <a:latin typeface="Lexend"/>
              <a:ea typeface="Lexend"/>
              <a:cs typeface="Lexend"/>
              <a:sym typeface="Lexend"/>
            </a:endParaRPr>
          </a:p>
        </p:txBody>
      </p:sp>
      <p:sp>
        <p:nvSpPr>
          <p:cNvPr id="2316" name="Google Shape;2316;p97"/>
          <p:cNvSpPr txBox="1"/>
          <p:nvPr/>
        </p:nvSpPr>
        <p:spPr>
          <a:xfrm>
            <a:off x="7296647" y="1880915"/>
            <a:ext cx="198900" cy="280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H</a:t>
            </a:r>
            <a:endParaRPr sz="1800">
              <a:solidFill>
                <a:srgbClr val="000000"/>
              </a:solidFill>
              <a:latin typeface="Lexend"/>
              <a:ea typeface="Lexend"/>
              <a:cs typeface="Lexend"/>
              <a:sym typeface="Lexend"/>
            </a:endParaRPr>
          </a:p>
        </p:txBody>
      </p:sp>
      <p:sp>
        <p:nvSpPr>
          <p:cNvPr id="2317" name="Google Shape;2317;p97"/>
          <p:cNvSpPr txBox="1"/>
          <p:nvPr/>
        </p:nvSpPr>
        <p:spPr>
          <a:xfrm>
            <a:off x="7787985" y="1880915"/>
            <a:ext cx="198900" cy="280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I</a:t>
            </a:r>
            <a:endParaRPr sz="1800">
              <a:solidFill>
                <a:srgbClr val="000000"/>
              </a:solidFill>
              <a:latin typeface="Lexend"/>
              <a:ea typeface="Lexend"/>
              <a:cs typeface="Lexend"/>
              <a:sym typeface="Lexend"/>
            </a:endParaRPr>
          </a:p>
        </p:txBody>
      </p:sp>
      <p:pic>
        <p:nvPicPr>
          <p:cNvPr id="2318" name="Google Shape;2318;p97"/>
          <p:cNvPicPr preferRelativeResize="0"/>
          <p:nvPr/>
        </p:nvPicPr>
        <p:blipFill>
          <a:blip r:embed="rId3">
            <a:alphaModFix/>
          </a:blip>
          <a:stretch>
            <a:fillRect/>
          </a:stretch>
        </p:blipFill>
        <p:spPr>
          <a:xfrm>
            <a:off x="6171325" y="683417"/>
            <a:ext cx="313557" cy="439361"/>
          </a:xfrm>
          <a:prstGeom prst="rect">
            <a:avLst/>
          </a:prstGeom>
          <a:noFill/>
          <a:ln>
            <a:noFill/>
          </a:ln>
        </p:spPr>
      </p:pic>
      <p:pic>
        <p:nvPicPr>
          <p:cNvPr id="2319" name="Google Shape;2319;p97"/>
          <p:cNvPicPr preferRelativeResize="0"/>
          <p:nvPr/>
        </p:nvPicPr>
        <p:blipFill>
          <a:blip r:embed="rId4">
            <a:alphaModFix/>
          </a:blip>
          <a:stretch>
            <a:fillRect/>
          </a:stretch>
        </p:blipFill>
        <p:spPr>
          <a:xfrm>
            <a:off x="6732945" y="1459813"/>
            <a:ext cx="286459" cy="389038"/>
          </a:xfrm>
          <a:prstGeom prst="rect">
            <a:avLst/>
          </a:prstGeom>
          <a:noFill/>
          <a:ln>
            <a:noFill/>
          </a:ln>
        </p:spPr>
      </p:pic>
      <p:pic>
        <p:nvPicPr>
          <p:cNvPr id="2320" name="Google Shape;2320;p97"/>
          <p:cNvPicPr preferRelativeResize="0"/>
          <p:nvPr/>
        </p:nvPicPr>
        <p:blipFill>
          <a:blip r:embed="rId5">
            <a:alphaModFix/>
          </a:blip>
          <a:stretch>
            <a:fillRect/>
          </a:stretch>
        </p:blipFill>
        <p:spPr>
          <a:xfrm>
            <a:off x="7607475" y="680509"/>
            <a:ext cx="272910" cy="491620"/>
          </a:xfrm>
          <a:prstGeom prst="rect">
            <a:avLst/>
          </a:prstGeom>
          <a:noFill/>
          <a:ln>
            <a:noFill/>
          </a:ln>
        </p:spPr>
      </p:pic>
      <p:pic>
        <p:nvPicPr>
          <p:cNvPr id="2321" name="Google Shape;2321;p97"/>
          <p:cNvPicPr preferRelativeResize="0"/>
          <p:nvPr/>
        </p:nvPicPr>
        <p:blipFill>
          <a:blip r:embed="rId6">
            <a:alphaModFix/>
          </a:blip>
          <a:stretch>
            <a:fillRect/>
          </a:stretch>
        </p:blipFill>
        <p:spPr>
          <a:xfrm>
            <a:off x="7271512" y="1424017"/>
            <a:ext cx="242164" cy="460650"/>
          </a:xfrm>
          <a:prstGeom prst="rect">
            <a:avLst/>
          </a:prstGeom>
          <a:noFill/>
          <a:ln>
            <a:noFill/>
          </a:ln>
        </p:spPr>
      </p:pic>
      <p:pic>
        <p:nvPicPr>
          <p:cNvPr id="2322" name="Google Shape;2322;p97"/>
          <p:cNvPicPr preferRelativeResize="0"/>
          <p:nvPr/>
        </p:nvPicPr>
        <p:blipFill>
          <a:blip r:embed="rId7">
            <a:alphaModFix/>
          </a:blip>
          <a:stretch>
            <a:fillRect/>
          </a:stretch>
        </p:blipFill>
        <p:spPr>
          <a:xfrm>
            <a:off x="8048746" y="662451"/>
            <a:ext cx="276782" cy="505168"/>
          </a:xfrm>
          <a:prstGeom prst="rect">
            <a:avLst/>
          </a:prstGeom>
          <a:noFill/>
          <a:ln>
            <a:noFill/>
          </a:ln>
        </p:spPr>
      </p:pic>
      <p:pic>
        <p:nvPicPr>
          <p:cNvPr id="2323" name="Google Shape;2323;p97"/>
          <p:cNvPicPr preferRelativeResize="0"/>
          <p:nvPr/>
        </p:nvPicPr>
        <p:blipFill>
          <a:blip r:embed="rId8">
            <a:alphaModFix/>
          </a:blip>
          <a:stretch>
            <a:fillRect/>
          </a:stretch>
        </p:blipFill>
        <p:spPr>
          <a:xfrm>
            <a:off x="7712779" y="1430787"/>
            <a:ext cx="276262" cy="447102"/>
          </a:xfrm>
          <a:prstGeom prst="rect">
            <a:avLst/>
          </a:prstGeom>
          <a:noFill/>
          <a:ln>
            <a:noFill/>
          </a:ln>
        </p:spPr>
      </p:pic>
      <p:grpSp>
        <p:nvGrpSpPr>
          <p:cNvPr id="2324" name="Google Shape;2324;p97"/>
          <p:cNvGrpSpPr/>
          <p:nvPr/>
        </p:nvGrpSpPr>
        <p:grpSpPr>
          <a:xfrm>
            <a:off x="6653296" y="638897"/>
            <a:ext cx="319368" cy="476174"/>
            <a:chOff x="1984114" y="1120943"/>
            <a:chExt cx="477596" cy="712090"/>
          </a:xfrm>
        </p:grpSpPr>
        <p:pic>
          <p:nvPicPr>
            <p:cNvPr id="2325" name="Google Shape;2325;p97"/>
            <p:cNvPicPr preferRelativeResize="0"/>
            <p:nvPr/>
          </p:nvPicPr>
          <p:blipFill>
            <a:blip r:embed="rId9">
              <a:alphaModFix/>
            </a:blip>
            <a:stretch>
              <a:fillRect/>
            </a:stretch>
          </p:blipFill>
          <p:spPr>
            <a:xfrm>
              <a:off x="1984114" y="1199133"/>
              <a:ext cx="477596" cy="633900"/>
            </a:xfrm>
            <a:prstGeom prst="rect">
              <a:avLst/>
            </a:prstGeom>
            <a:noFill/>
            <a:ln>
              <a:noFill/>
            </a:ln>
          </p:spPr>
        </p:pic>
        <p:pic>
          <p:nvPicPr>
            <p:cNvPr id="2326" name="Google Shape;2326;p97"/>
            <p:cNvPicPr preferRelativeResize="0"/>
            <p:nvPr/>
          </p:nvPicPr>
          <p:blipFill rotWithShape="1">
            <a:blip r:embed="rId7">
              <a:alphaModFix/>
            </a:blip>
            <a:srcRect b="81988" l="0" r="0" t="0"/>
            <a:stretch/>
          </p:blipFill>
          <p:spPr>
            <a:xfrm>
              <a:off x="2043225" y="1120943"/>
              <a:ext cx="413925" cy="136075"/>
            </a:xfrm>
            <a:prstGeom prst="rect">
              <a:avLst/>
            </a:prstGeom>
            <a:noFill/>
            <a:ln>
              <a:noFill/>
            </a:ln>
          </p:spPr>
        </p:pic>
      </p:grpSp>
      <p:grpSp>
        <p:nvGrpSpPr>
          <p:cNvPr id="2327" name="Google Shape;2327;p97"/>
          <p:cNvGrpSpPr/>
          <p:nvPr/>
        </p:nvGrpSpPr>
        <p:grpSpPr>
          <a:xfrm>
            <a:off x="7141050" y="677970"/>
            <a:ext cx="324402" cy="444841"/>
            <a:chOff x="2713519" y="1179374"/>
            <a:chExt cx="485123" cy="665232"/>
          </a:xfrm>
        </p:grpSpPr>
        <p:pic>
          <p:nvPicPr>
            <p:cNvPr id="2328" name="Google Shape;2328;p97"/>
            <p:cNvPicPr preferRelativeResize="0"/>
            <p:nvPr/>
          </p:nvPicPr>
          <p:blipFill>
            <a:blip r:embed="rId10">
              <a:alphaModFix/>
            </a:blip>
            <a:stretch>
              <a:fillRect/>
            </a:stretch>
          </p:blipFill>
          <p:spPr>
            <a:xfrm>
              <a:off x="2713519" y="1257018"/>
              <a:ext cx="445756" cy="587588"/>
            </a:xfrm>
            <a:prstGeom prst="rect">
              <a:avLst/>
            </a:prstGeom>
            <a:noFill/>
            <a:ln>
              <a:noFill/>
            </a:ln>
          </p:spPr>
        </p:pic>
        <p:pic>
          <p:nvPicPr>
            <p:cNvPr id="2329" name="Google Shape;2329;p97"/>
            <p:cNvPicPr preferRelativeResize="0"/>
            <p:nvPr/>
          </p:nvPicPr>
          <p:blipFill rotWithShape="1">
            <a:blip r:embed="rId7">
              <a:alphaModFix/>
            </a:blip>
            <a:srcRect b="81988" l="0" r="0" t="0"/>
            <a:stretch/>
          </p:blipFill>
          <p:spPr>
            <a:xfrm>
              <a:off x="2784717" y="1179374"/>
              <a:ext cx="413925" cy="136075"/>
            </a:xfrm>
            <a:prstGeom prst="rect">
              <a:avLst/>
            </a:prstGeom>
            <a:noFill/>
            <a:ln>
              <a:noFill/>
            </a:ln>
          </p:spPr>
        </p:pic>
      </p:grpSp>
      <p:grpSp>
        <p:nvGrpSpPr>
          <p:cNvPr id="2330" name="Google Shape;2330;p97"/>
          <p:cNvGrpSpPr/>
          <p:nvPr/>
        </p:nvGrpSpPr>
        <p:grpSpPr>
          <a:xfrm>
            <a:off x="6262638" y="1376582"/>
            <a:ext cx="316748" cy="486320"/>
            <a:chOff x="4876452" y="1152087"/>
            <a:chExt cx="473678" cy="727261"/>
          </a:xfrm>
        </p:grpSpPr>
        <p:pic>
          <p:nvPicPr>
            <p:cNvPr id="2331" name="Google Shape;2331;p97"/>
            <p:cNvPicPr preferRelativeResize="0"/>
            <p:nvPr/>
          </p:nvPicPr>
          <p:blipFill>
            <a:blip r:embed="rId11">
              <a:alphaModFix/>
            </a:blip>
            <a:stretch>
              <a:fillRect/>
            </a:stretch>
          </p:blipFill>
          <p:spPr>
            <a:xfrm>
              <a:off x="4876452" y="1222293"/>
              <a:ext cx="451545" cy="657056"/>
            </a:xfrm>
            <a:prstGeom prst="rect">
              <a:avLst/>
            </a:prstGeom>
            <a:noFill/>
            <a:ln>
              <a:noFill/>
            </a:ln>
          </p:spPr>
        </p:pic>
        <p:pic>
          <p:nvPicPr>
            <p:cNvPr id="2332" name="Google Shape;2332;p97"/>
            <p:cNvPicPr preferRelativeResize="0"/>
            <p:nvPr/>
          </p:nvPicPr>
          <p:blipFill rotWithShape="1">
            <a:blip r:embed="rId7">
              <a:alphaModFix/>
            </a:blip>
            <a:srcRect b="81988" l="0" r="0" t="0"/>
            <a:stretch/>
          </p:blipFill>
          <p:spPr>
            <a:xfrm>
              <a:off x="4936205" y="1152087"/>
              <a:ext cx="413925" cy="136075"/>
            </a:xfrm>
            <a:prstGeom prst="rect">
              <a:avLst/>
            </a:prstGeom>
            <a:noFill/>
            <a:ln>
              <a:noFill/>
            </a:ln>
          </p:spPr>
        </p:pic>
      </p:grpSp>
      <p:sp>
        <p:nvSpPr>
          <p:cNvPr id="2333" name="Google Shape;2333;p97"/>
          <p:cNvSpPr txBox="1"/>
          <p:nvPr/>
        </p:nvSpPr>
        <p:spPr>
          <a:xfrm>
            <a:off x="324000" y="432625"/>
            <a:ext cx="57741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4) Makafatiga waxay ku leeyihiin cabitaannadan liiska. a) Samee geed natiijooyin ah iyadoo dhacdada koowaad ay tahay 'wuxuu leeyahay gacan' iyo tan labaad 'wuxuu leeyahay baloog'.</a:t>
            </a:r>
            <a:br>
              <a:rPr lang="en-GB" sz="18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2334" name="Google Shape;2334;p97"/>
          <p:cNvSpPr txBox="1"/>
          <p:nvPr/>
        </p:nvSpPr>
        <p:spPr>
          <a:xfrm>
            <a:off x="1591875" y="3691750"/>
            <a:ext cx="1295400" cy="390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gacan la'aan</a:t>
            </a:r>
            <a:endParaRPr sz="2000">
              <a:solidFill>
                <a:schemeClr val="dk1"/>
              </a:solidFill>
              <a:latin typeface="Kalam"/>
              <a:ea typeface="Kalam"/>
              <a:cs typeface="Kalam"/>
              <a:sym typeface="Kalam"/>
            </a:endParaRPr>
          </a:p>
        </p:txBody>
      </p:sp>
      <p:sp>
        <p:nvSpPr>
          <p:cNvPr id="2335" name="Google Shape;2335;p97"/>
          <p:cNvSpPr txBox="1"/>
          <p:nvPr/>
        </p:nvSpPr>
        <p:spPr>
          <a:xfrm>
            <a:off x="1509982" y="2467493"/>
            <a:ext cx="1359000" cy="390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A, B, C, F, I</a:t>
            </a:r>
            <a:endParaRPr sz="2000">
              <a:solidFill>
                <a:schemeClr val="dk1"/>
              </a:solidFill>
              <a:latin typeface="Kalam"/>
              <a:ea typeface="Kalam"/>
              <a:cs typeface="Kalam"/>
              <a:sym typeface="Kalam"/>
            </a:endParaRPr>
          </a:p>
        </p:txBody>
      </p:sp>
      <p:cxnSp>
        <p:nvCxnSpPr>
          <p:cNvPr id="2336" name="Google Shape;2336;p97"/>
          <p:cNvCxnSpPr/>
          <p:nvPr/>
        </p:nvCxnSpPr>
        <p:spPr>
          <a:xfrm flipH="1" rot="10800000">
            <a:off x="710329" y="2400070"/>
            <a:ext cx="813300" cy="644400"/>
          </a:xfrm>
          <a:prstGeom prst="straightConnector1">
            <a:avLst/>
          </a:prstGeom>
          <a:noFill/>
          <a:ln cap="flat" cmpd="sng" w="28575">
            <a:solidFill>
              <a:srgbClr val="000000"/>
            </a:solidFill>
            <a:prstDash val="solid"/>
            <a:round/>
            <a:headEnd len="med" w="med" type="none"/>
            <a:tailEnd len="med" w="med" type="none"/>
          </a:ln>
        </p:spPr>
      </p:cxnSp>
      <p:cxnSp>
        <p:nvCxnSpPr>
          <p:cNvPr id="2337" name="Google Shape;2337;p97"/>
          <p:cNvCxnSpPr/>
          <p:nvPr/>
        </p:nvCxnSpPr>
        <p:spPr>
          <a:xfrm>
            <a:off x="710329" y="3224411"/>
            <a:ext cx="813300" cy="644400"/>
          </a:xfrm>
          <a:prstGeom prst="straightConnector1">
            <a:avLst/>
          </a:prstGeom>
          <a:noFill/>
          <a:ln cap="flat" cmpd="sng" w="28575">
            <a:solidFill>
              <a:srgbClr val="000000"/>
            </a:solidFill>
            <a:prstDash val="solid"/>
            <a:round/>
            <a:headEnd len="med" w="med" type="none"/>
            <a:tailEnd len="med" w="med" type="none"/>
          </a:ln>
        </p:spPr>
      </p:cxnSp>
      <p:sp>
        <p:nvSpPr>
          <p:cNvPr id="2338" name="Google Shape;2338;p97"/>
          <p:cNvSpPr txBox="1"/>
          <p:nvPr/>
        </p:nvSpPr>
        <p:spPr>
          <a:xfrm>
            <a:off x="1684800" y="2217975"/>
            <a:ext cx="9210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gacan</a:t>
            </a:r>
            <a:endParaRPr sz="2000">
              <a:solidFill>
                <a:schemeClr val="dk1"/>
              </a:solidFill>
              <a:latin typeface="Kalam"/>
              <a:ea typeface="Kalam"/>
              <a:cs typeface="Kalam"/>
              <a:sym typeface="Kalam"/>
            </a:endParaRPr>
          </a:p>
        </p:txBody>
      </p:sp>
      <p:sp>
        <p:nvSpPr>
          <p:cNvPr id="2339" name="Google Shape;2339;p97"/>
          <p:cNvSpPr txBox="1"/>
          <p:nvPr/>
        </p:nvSpPr>
        <p:spPr>
          <a:xfrm>
            <a:off x="1587200" y="4034675"/>
            <a:ext cx="1479300" cy="390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D, E, G, H</a:t>
            </a:r>
            <a:endParaRPr sz="2000">
              <a:solidFill>
                <a:schemeClr val="dk1"/>
              </a:solidFill>
              <a:latin typeface="Kalam"/>
              <a:ea typeface="Kalam"/>
              <a:cs typeface="Kalam"/>
              <a:sym typeface="Kalam"/>
            </a:endParaRPr>
          </a:p>
        </p:txBody>
      </p:sp>
      <p:cxnSp>
        <p:nvCxnSpPr>
          <p:cNvPr id="2340" name="Google Shape;2340;p97"/>
          <p:cNvCxnSpPr/>
          <p:nvPr/>
        </p:nvCxnSpPr>
        <p:spPr>
          <a:xfrm flipH="1" rot="10800000">
            <a:off x="2892926" y="2071918"/>
            <a:ext cx="813300" cy="309000"/>
          </a:xfrm>
          <a:prstGeom prst="straightConnector1">
            <a:avLst/>
          </a:prstGeom>
          <a:noFill/>
          <a:ln cap="flat" cmpd="sng" w="28575">
            <a:solidFill>
              <a:srgbClr val="000000"/>
            </a:solidFill>
            <a:prstDash val="solid"/>
            <a:round/>
            <a:headEnd len="med" w="med" type="none"/>
            <a:tailEnd len="med" w="med" type="none"/>
          </a:ln>
        </p:spPr>
      </p:cxnSp>
      <p:cxnSp>
        <p:nvCxnSpPr>
          <p:cNvPr id="2341" name="Google Shape;2341;p97"/>
          <p:cNvCxnSpPr/>
          <p:nvPr/>
        </p:nvCxnSpPr>
        <p:spPr>
          <a:xfrm>
            <a:off x="2892926" y="2467216"/>
            <a:ext cx="813300" cy="309000"/>
          </a:xfrm>
          <a:prstGeom prst="straightConnector1">
            <a:avLst/>
          </a:prstGeom>
          <a:noFill/>
          <a:ln cap="flat" cmpd="sng" w="28575">
            <a:solidFill>
              <a:srgbClr val="000000"/>
            </a:solidFill>
            <a:prstDash val="solid"/>
            <a:round/>
            <a:headEnd len="med" w="med" type="none"/>
            <a:tailEnd len="med" w="med" type="none"/>
          </a:ln>
        </p:spPr>
      </p:cxnSp>
      <p:sp>
        <p:nvSpPr>
          <p:cNvPr id="2342" name="Google Shape;2342;p97"/>
          <p:cNvSpPr txBox="1"/>
          <p:nvPr/>
        </p:nvSpPr>
        <p:spPr>
          <a:xfrm>
            <a:off x="3837102" y="1928168"/>
            <a:ext cx="2080800" cy="2898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baloog</a:t>
            </a:r>
            <a:endParaRPr sz="2000">
              <a:solidFill>
                <a:schemeClr val="dk1"/>
              </a:solidFill>
              <a:latin typeface="Kalam"/>
              <a:ea typeface="Kalam"/>
              <a:cs typeface="Kalam"/>
              <a:sym typeface="Kalam"/>
            </a:endParaRPr>
          </a:p>
        </p:txBody>
      </p:sp>
      <p:sp>
        <p:nvSpPr>
          <p:cNvPr id="2343" name="Google Shape;2343;p97"/>
          <p:cNvSpPr txBox="1"/>
          <p:nvPr/>
        </p:nvSpPr>
        <p:spPr>
          <a:xfrm>
            <a:off x="3837114" y="2644115"/>
            <a:ext cx="2450700" cy="2898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ma aha baloog</a:t>
            </a:r>
            <a:endParaRPr sz="2000">
              <a:solidFill>
                <a:schemeClr val="dk1"/>
              </a:solidFill>
              <a:latin typeface="Kalam"/>
              <a:ea typeface="Kalam"/>
              <a:cs typeface="Kalam"/>
              <a:sym typeface="Kalam"/>
            </a:endParaRPr>
          </a:p>
        </p:txBody>
      </p:sp>
      <p:cxnSp>
        <p:nvCxnSpPr>
          <p:cNvPr id="2344" name="Google Shape;2344;p97"/>
          <p:cNvCxnSpPr/>
          <p:nvPr/>
        </p:nvCxnSpPr>
        <p:spPr>
          <a:xfrm flipH="1" rot="10800000">
            <a:off x="2892926" y="3528068"/>
            <a:ext cx="813300" cy="309000"/>
          </a:xfrm>
          <a:prstGeom prst="straightConnector1">
            <a:avLst/>
          </a:prstGeom>
          <a:noFill/>
          <a:ln cap="flat" cmpd="sng" w="28575">
            <a:solidFill>
              <a:srgbClr val="000000"/>
            </a:solidFill>
            <a:prstDash val="solid"/>
            <a:round/>
            <a:headEnd len="med" w="med" type="none"/>
            <a:tailEnd len="med" w="med" type="none"/>
          </a:ln>
        </p:spPr>
      </p:cxnSp>
      <p:cxnSp>
        <p:nvCxnSpPr>
          <p:cNvPr id="2345" name="Google Shape;2345;p97"/>
          <p:cNvCxnSpPr/>
          <p:nvPr/>
        </p:nvCxnSpPr>
        <p:spPr>
          <a:xfrm>
            <a:off x="2892926" y="3923366"/>
            <a:ext cx="813300" cy="309000"/>
          </a:xfrm>
          <a:prstGeom prst="straightConnector1">
            <a:avLst/>
          </a:prstGeom>
          <a:noFill/>
          <a:ln cap="flat" cmpd="sng" w="28575">
            <a:solidFill>
              <a:srgbClr val="000000"/>
            </a:solidFill>
            <a:prstDash val="solid"/>
            <a:round/>
            <a:headEnd len="med" w="med" type="none"/>
            <a:tailEnd len="med" w="med" type="none"/>
          </a:ln>
        </p:spPr>
      </p:cxnSp>
      <p:sp>
        <p:nvSpPr>
          <p:cNvPr id="2346" name="Google Shape;2346;p97"/>
          <p:cNvSpPr txBox="1"/>
          <p:nvPr/>
        </p:nvSpPr>
        <p:spPr>
          <a:xfrm>
            <a:off x="3837102" y="3384318"/>
            <a:ext cx="2080800" cy="2898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caws (straw)</a:t>
            </a:r>
            <a:endParaRPr sz="2000">
              <a:solidFill>
                <a:schemeClr val="dk1"/>
              </a:solidFill>
              <a:latin typeface="Kalam"/>
              <a:ea typeface="Kalam"/>
              <a:cs typeface="Kalam"/>
              <a:sym typeface="Kalam"/>
            </a:endParaRPr>
          </a:p>
        </p:txBody>
      </p:sp>
      <p:sp>
        <p:nvSpPr>
          <p:cNvPr id="2347" name="Google Shape;2347;p97"/>
          <p:cNvSpPr txBox="1"/>
          <p:nvPr/>
        </p:nvSpPr>
        <p:spPr>
          <a:xfrm>
            <a:off x="3837114" y="4100265"/>
            <a:ext cx="2450700" cy="2898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ma aha caws (not straw)</a:t>
            </a:r>
            <a:endParaRPr sz="2000">
              <a:solidFill>
                <a:schemeClr val="dk1"/>
              </a:solidFill>
              <a:latin typeface="Kalam"/>
              <a:ea typeface="Kalam"/>
              <a:cs typeface="Kalam"/>
              <a:sym typeface="Kalam"/>
            </a:endParaRPr>
          </a:p>
        </p:txBody>
      </p:sp>
      <p:sp>
        <p:nvSpPr>
          <p:cNvPr id="2348" name="Google Shape;2348;p97"/>
          <p:cNvSpPr txBox="1"/>
          <p:nvPr/>
        </p:nvSpPr>
        <p:spPr>
          <a:xfrm>
            <a:off x="3684725" y="2159400"/>
            <a:ext cx="1115400" cy="390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B, C, F, I</a:t>
            </a:r>
            <a:endParaRPr sz="2000">
              <a:solidFill>
                <a:schemeClr val="dk1"/>
              </a:solidFill>
              <a:latin typeface="Kalam"/>
              <a:ea typeface="Kalam"/>
              <a:cs typeface="Kalam"/>
              <a:sym typeface="Kalam"/>
            </a:endParaRPr>
          </a:p>
        </p:txBody>
      </p:sp>
      <p:sp>
        <p:nvSpPr>
          <p:cNvPr id="2349" name="Google Shape;2349;p97"/>
          <p:cNvSpPr txBox="1"/>
          <p:nvPr/>
        </p:nvSpPr>
        <p:spPr>
          <a:xfrm>
            <a:off x="3837125" y="2891675"/>
            <a:ext cx="813300" cy="390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A</a:t>
            </a:r>
            <a:endParaRPr sz="2000">
              <a:solidFill>
                <a:schemeClr val="dk1"/>
              </a:solidFill>
              <a:latin typeface="Kalam"/>
              <a:ea typeface="Kalam"/>
              <a:cs typeface="Kalam"/>
              <a:sym typeface="Kalam"/>
            </a:endParaRPr>
          </a:p>
        </p:txBody>
      </p:sp>
      <p:sp>
        <p:nvSpPr>
          <p:cNvPr id="2350" name="Google Shape;2350;p97"/>
          <p:cNvSpPr txBox="1"/>
          <p:nvPr/>
        </p:nvSpPr>
        <p:spPr>
          <a:xfrm>
            <a:off x="3750491" y="3601907"/>
            <a:ext cx="1479300" cy="390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D, E, H</a:t>
            </a:r>
            <a:endParaRPr sz="2000">
              <a:solidFill>
                <a:schemeClr val="dk1"/>
              </a:solidFill>
              <a:latin typeface="Kalam"/>
              <a:ea typeface="Kalam"/>
              <a:cs typeface="Kalam"/>
              <a:sym typeface="Kalam"/>
            </a:endParaRPr>
          </a:p>
        </p:txBody>
      </p:sp>
      <p:sp>
        <p:nvSpPr>
          <p:cNvPr id="2351" name="Google Shape;2351;p97"/>
          <p:cNvSpPr txBox="1"/>
          <p:nvPr/>
        </p:nvSpPr>
        <p:spPr>
          <a:xfrm>
            <a:off x="4162118" y="4280025"/>
            <a:ext cx="316800" cy="390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G</a:t>
            </a:r>
            <a:endParaRPr sz="2000">
              <a:solidFill>
                <a:schemeClr val="dk1"/>
              </a:solidFill>
              <a:latin typeface="Kalam"/>
              <a:ea typeface="Kalam"/>
              <a:cs typeface="Kalam"/>
              <a:sym typeface="Kalam"/>
            </a:endParaRPr>
          </a:p>
        </p:txBody>
      </p:sp>
      <p:sp>
        <p:nvSpPr>
          <p:cNvPr id="2352" name="Google Shape;2352;p97"/>
          <p:cNvSpPr txBox="1"/>
          <p:nvPr/>
        </p:nvSpPr>
        <p:spPr>
          <a:xfrm>
            <a:off x="5774400" y="2299775"/>
            <a:ext cx="29709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b) Geedkaaga ku wareeji natiijooyinka muujinaya caws (straw) laakiin aan lahayn gacan (handle).</a:t>
            </a:r>
            <a:endParaRPr sz="1800">
              <a:solidFill>
                <a:schemeClr val="dk1"/>
              </a:solidFill>
              <a:latin typeface="Lexend"/>
              <a:ea typeface="Lexend"/>
              <a:cs typeface="Lexend"/>
              <a:sym typeface="Lexend"/>
            </a:endParaRPr>
          </a:p>
        </p:txBody>
      </p:sp>
      <p:sp>
        <p:nvSpPr>
          <p:cNvPr id="2353" name="Google Shape;2353;p97"/>
          <p:cNvSpPr/>
          <p:nvPr/>
        </p:nvSpPr>
        <p:spPr>
          <a:xfrm>
            <a:off x="3671082" y="3596664"/>
            <a:ext cx="996000" cy="476100"/>
          </a:xfrm>
          <a:prstGeom prst="ellipse">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7" name="Shape 2357"/>
        <p:cNvGrpSpPr/>
        <p:nvPr/>
      </p:nvGrpSpPr>
      <p:grpSpPr>
        <a:xfrm>
          <a:off x="0" y="0"/>
          <a:ext cx="0" cy="0"/>
          <a:chOff x="0" y="0"/>
          <a:chExt cx="0" cy="0"/>
        </a:xfrm>
      </p:grpSpPr>
      <p:sp>
        <p:nvSpPr>
          <p:cNvPr id="2358" name="Google Shape;2358;p98"/>
          <p:cNvSpPr txBox="1"/>
          <p:nvPr/>
        </p:nvSpPr>
        <p:spPr>
          <a:xfrm>
            <a:off x="324000" y="906975"/>
            <a:ext cx="8496000" cy="3176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Laamaha geedka natiijada (outcome tree) waxay muujiyaan natiijooyinka tijaabada (trial). Marka la eego laba dhacdo (events) oo ka yimid isla tijaabada, jaantuska geedku (tree diagram) wuxuu kaa caawiyaa inaad abaabusho booska muunada (sample space) iyadoo la tixgelinayo labadaas dhacdo iyo isku-darkooda. Marka la eego tijaabo laba- marxalad ah (two-stage trial), geedku wuxuu kaa caawin karaa helista booska muunada si nidaamsan, adoo tixgelinaya labada qaybood ee tijaabada iyo natiijooyinkooda mid mid.</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br>
              <a:rPr lang="en-GB" sz="1800">
                <a:solidFill>
                  <a:schemeClr val="dk1"/>
                </a:solidFill>
                <a:latin typeface="Lexend"/>
                <a:ea typeface="Lexend"/>
                <a:cs typeface="Lexend"/>
                <a:sym typeface="Lexend"/>
              </a:rPr>
            </a:br>
            <a:br>
              <a:rPr lang="en-GB" sz="18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br>
              <a:rPr lang="en-GB" sz="1800">
                <a:solidFill>
                  <a:schemeClr val="dk1"/>
                </a:solidFill>
                <a:latin typeface="Lexend"/>
                <a:ea typeface="Lexend"/>
                <a:cs typeface="Lexend"/>
                <a:sym typeface="Lexend"/>
              </a:rPr>
            </a:br>
            <a:br>
              <a:rPr lang="en-GB" sz="18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1000"/>
              </a:spcBef>
              <a:spcAft>
                <a:spcPts val="1000"/>
              </a:spcAft>
              <a:buClr>
                <a:schemeClr val="dk1"/>
              </a:buClr>
              <a:buSzPts val="1100"/>
              <a:buFont typeface="Arial"/>
              <a:buNone/>
            </a:pPr>
            <a:r>
              <a:rPr lang="en-GB" sz="1100">
                <a:solidFill>
                  <a:schemeClr val="dk1"/>
                </a:solidFill>
                <a:latin typeface="Lexend"/>
                <a:ea typeface="Lexend"/>
                <a:cs typeface="Lexend"/>
                <a:sym typeface="Lexend"/>
              </a:rPr>
              <a:t>Booşka muunada (sample space) waxaa laga samayn karaa geed kasta oo natiijada ah oo matalaya marxalado badan oo tijaabada ah.</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2359" name="Google Shape;2359;p98"/>
          <p:cNvSpPr txBox="1"/>
          <p:nvPr>
            <p:ph type="title"/>
          </p:nvPr>
        </p:nvSpPr>
        <p:spPr>
          <a:xfrm>
            <a:off x="1684800" y="43825"/>
            <a:ext cx="57414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Isticmaalka geedka natiijada (outcome tree) si loo muujiyo natiijooyinka laba dhacdo (events)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