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09"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p:notesSz cx="6858000" cy="9144000"/>
  <p:embeddedFontLst>
    <p:embeddedFont>
      <p:font typeface="Lexend" panose="00000000000000000000"/>
      <p:regular r:id="rId40"/>
    </p:embeddedFont>
    <p:embeddedFont>
      <p:font typeface="Lexend Medium" panose="00000000000000000000"/>
      <p:regular r:id="rId41"/>
    </p:embeddedFont>
    <p:embeddedFont>
      <p:font typeface="Kalam" panose="02000000000000000000"/>
      <p:regular r:id="rId42"/>
    </p:embeddedFont>
    <p:embeddedFont>
      <p:font typeface="Lexend Light" panose="00000000000000000000"/>
      <p:regular r:id="rId43"/>
    </p:embeddedFont>
  </p:embeddedFontLst>
  <p:custDataLst>
    <p:tags r:id="rId39"/>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9" Type="http://schemas.openxmlformats.org/officeDocument/2006/relationships/tags" Target="tags/tag1.xml"/><Relationship Id="rId40" Type="http://schemas.openxmlformats.org/officeDocument/2006/relationships/font" Target="fonts/font1.fntdata"/><Relationship Id="rId41" Type="http://schemas.openxmlformats.org/officeDocument/2006/relationships/font" Target="fonts/font2.fntdata"/><Relationship Id="rId42" Type="http://schemas.openxmlformats.org/officeDocument/2006/relationships/font" Target="fonts/font3.fntdata"/><Relationship Id="rId43" Type="http://schemas.openxmlformats.org/officeDocument/2006/relationships/font" Target="fonts/font4.fntdata"/><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1" name="Shape 751"/>
        <p:cNvGrpSpPr/>
        <p:nvPr/>
      </p:nvGrpSpPr>
      <p:grpSpPr>
        <a:xfrm>
          <a:off x="0" y="0"/>
          <a:ext cx="0" cy="0"/>
        </a:xfrm>
      </p:grpSpPr>
      <p:sp>
        <p:nvSpPr>
          <p:cNvPr id="752" name="Google Shape;752;g2b760a4209b_0_3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3" name="Google Shape;753;g2b760a4209b_0_3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7" name="Shape 757"/>
        <p:cNvGrpSpPr/>
        <p:nvPr/>
      </p:nvGrpSpPr>
      <p:grpSpPr>
        <a:xfrm>
          <a:off x="0" y="0"/>
          <a:ext cx="0" cy="0"/>
        </a:xfrm>
      </p:grpSpPr>
      <p:sp>
        <p:nvSpPr>
          <p:cNvPr id="758" name="Google Shape;758;g2b760a4209b_0_4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9" name="Google Shape;759;g2b760a4209b_0_4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2" name="Shape 762"/>
        <p:cNvGrpSpPr/>
        <p:nvPr/>
      </p:nvGrpSpPr>
      <p:grpSpPr>
        <a:xfrm>
          <a:off x="0" y="0"/>
          <a:ext cx="0" cy="0"/>
        </a:xfrm>
      </p:grpSpPr>
      <p:sp>
        <p:nvSpPr>
          <p:cNvPr id="763" name="Google Shape;763;g2b760a4209b_0_4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4" name="Google Shape;764;g2b760a4209b_0_4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7" name="Shape 767"/>
        <p:cNvGrpSpPr/>
        <p:nvPr/>
      </p:nvGrpSpPr>
      <p:grpSpPr>
        <a:xfrm>
          <a:off x="0" y="0"/>
          <a:ext cx="0" cy="0"/>
        </a:xfrm>
      </p:grpSpPr>
      <p:sp>
        <p:nvSpPr>
          <p:cNvPr id="768" name="Google Shape;768;g2b760a4209b_0_5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9" name="Google Shape;769;g2b760a4209b_0_5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72" name="Shape 772"/>
        <p:cNvGrpSpPr/>
        <p:nvPr/>
      </p:nvGrpSpPr>
      <p:grpSpPr>
        <a:xfrm>
          <a:off x="0" y="0"/>
          <a:ext cx="0" cy="0"/>
        </a:xfrm>
      </p:grpSpPr>
      <p:sp>
        <p:nvSpPr>
          <p:cNvPr id="773" name="Google Shape;773;g2b760a4209b_0_5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74" name="Google Shape;774;g2b760a4209b_0_5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0" name="Shape 780"/>
        <p:cNvGrpSpPr/>
        <p:nvPr/>
      </p:nvGrpSpPr>
      <p:grpSpPr>
        <a:xfrm>
          <a:off x="0" y="0"/>
          <a:ext cx="0" cy="0"/>
        </a:xfrm>
      </p:grpSpPr>
      <p:sp>
        <p:nvSpPr>
          <p:cNvPr id="781" name="Google Shape;781;g2b760a4209b_0_6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2" name="Google Shape;782;g2b760a4209b_0_6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31" name="Shape 831"/>
        <p:cNvGrpSpPr/>
        <p:nvPr/>
      </p:nvGrpSpPr>
      <p:grpSpPr>
        <a:xfrm>
          <a:off x="0" y="0"/>
          <a:ext cx="0" cy="0"/>
        </a:xfrm>
      </p:grpSpPr>
      <p:sp>
        <p:nvSpPr>
          <p:cNvPr id="832" name="Google Shape;832;g2b760a4209b_0_11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33" name="Google Shape;833;g2b760a4209b_0_11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69" name="Shape 869"/>
        <p:cNvGrpSpPr/>
        <p:nvPr/>
      </p:nvGrpSpPr>
      <p:grpSpPr>
        <a:xfrm>
          <a:off x="0" y="0"/>
          <a:ext cx="0" cy="0"/>
        </a:xfrm>
      </p:grpSpPr>
      <p:sp>
        <p:nvSpPr>
          <p:cNvPr id="870" name="Google Shape;870;g2b760a4209b_0_1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71" name="Google Shape;871;g2b760a4209b_0_1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23" name="Shape 923"/>
        <p:cNvGrpSpPr/>
        <p:nvPr/>
      </p:nvGrpSpPr>
      <p:grpSpPr>
        <a:xfrm>
          <a:off x="0" y="0"/>
          <a:ext cx="0" cy="0"/>
        </a:xfrm>
      </p:grpSpPr>
      <p:sp>
        <p:nvSpPr>
          <p:cNvPr id="924" name="Google Shape;924;g2b760a4209b_0_20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25" name="Google Shape;925;g2b760a4209b_0_20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99" name="Shape 999"/>
        <p:cNvGrpSpPr/>
        <p:nvPr/>
      </p:nvGrpSpPr>
      <p:grpSpPr>
        <a:xfrm>
          <a:off x="0" y="0"/>
          <a:ext cx="0" cy="0"/>
        </a:xfrm>
      </p:grpSpPr>
      <p:sp>
        <p:nvSpPr>
          <p:cNvPr id="1000" name="Google Shape;1000;g2b760a4209b_0_27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01" name="Google Shape;1001;g2b760a4209b_0_27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50" name="Shape 1050"/>
        <p:cNvGrpSpPr/>
        <p:nvPr/>
      </p:nvGrpSpPr>
      <p:grpSpPr>
        <a:xfrm>
          <a:off x="0" y="0"/>
          <a:ext cx="0" cy="0"/>
        </a:xfrm>
      </p:grpSpPr>
      <p:sp>
        <p:nvSpPr>
          <p:cNvPr id="1051" name="Google Shape;1051;g2b760a4209b_0_32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52" name="Google Shape;1052;g2b760a4209b_0_32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26" name="Shape 1126"/>
        <p:cNvGrpSpPr/>
        <p:nvPr/>
      </p:nvGrpSpPr>
      <p:grpSpPr>
        <a:xfrm>
          <a:off x="0" y="0"/>
          <a:ext cx="0" cy="0"/>
        </a:xfrm>
      </p:grpSpPr>
      <p:sp>
        <p:nvSpPr>
          <p:cNvPr id="1127" name="Google Shape;1127;g2b760a4209b_0_33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28" name="Google Shape;1128;g2b760a4209b_0_33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44" name="Shape 1144"/>
        <p:cNvGrpSpPr/>
        <p:nvPr/>
      </p:nvGrpSpPr>
      <p:grpSpPr>
        <a:xfrm>
          <a:off x="0" y="0"/>
          <a:ext cx="0" cy="0"/>
        </a:xfrm>
      </p:grpSpPr>
      <p:sp>
        <p:nvSpPr>
          <p:cNvPr id="1145" name="Google Shape;1145;g2b760a4209b_0_34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46" name="Google Shape;1146;g2b760a4209b_0_34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68" name="Shape 1268"/>
        <p:cNvGrpSpPr/>
        <p:nvPr/>
      </p:nvGrpSpPr>
      <p:grpSpPr>
        <a:xfrm>
          <a:off x="0" y="0"/>
          <a:ext cx="0" cy="0"/>
        </a:xfrm>
      </p:grpSpPr>
      <p:sp>
        <p:nvSpPr>
          <p:cNvPr id="1269" name="Google Shape;1269;g2b760a4209b_0_47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70" name="Google Shape;1270;g2b760a4209b_0_47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79" name="Shape 1279"/>
        <p:cNvGrpSpPr/>
        <p:nvPr/>
      </p:nvGrpSpPr>
      <p:grpSpPr>
        <a:xfrm>
          <a:off x="0" y="0"/>
          <a:ext cx="0" cy="0"/>
        </a:xfrm>
      </p:grpSpPr>
      <p:sp>
        <p:nvSpPr>
          <p:cNvPr id="1280" name="Google Shape;1280;g2b760a4209b_0_47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81" name="Google Shape;1281;g2b760a4209b_0_47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97" name="Shape 1297"/>
        <p:cNvGrpSpPr/>
        <p:nvPr/>
      </p:nvGrpSpPr>
      <p:grpSpPr>
        <a:xfrm>
          <a:off x="0" y="0"/>
          <a:ext cx="0" cy="0"/>
        </a:xfrm>
      </p:grpSpPr>
      <p:sp>
        <p:nvSpPr>
          <p:cNvPr id="1298" name="Google Shape;1298;g2b760a4209b_0_54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99" name="Google Shape;1299;g2b760a4209b_0_54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14" name="Shape 1314"/>
        <p:cNvGrpSpPr/>
        <p:nvPr/>
      </p:nvGrpSpPr>
      <p:grpSpPr>
        <a:xfrm>
          <a:off x="0" y="0"/>
          <a:ext cx="0" cy="0"/>
        </a:xfrm>
      </p:grpSpPr>
      <p:sp>
        <p:nvSpPr>
          <p:cNvPr id="1315" name="Google Shape;1315;g2b760a4209b_0_55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16" name="Google Shape;1316;g2b760a4209b_0_55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53" name="Shape 1353"/>
        <p:cNvGrpSpPr/>
        <p:nvPr/>
      </p:nvGrpSpPr>
      <p:grpSpPr>
        <a:xfrm>
          <a:off x="0" y="0"/>
          <a:ext cx="0" cy="0"/>
        </a:xfrm>
      </p:grpSpPr>
      <p:sp>
        <p:nvSpPr>
          <p:cNvPr id="1354" name="Google Shape;1354;g2b760a4209b_0_58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55" name="Google Shape;1355;g2b760a4209b_0_58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73" name="Shape 1373"/>
        <p:cNvGrpSpPr/>
        <p:nvPr/>
      </p:nvGrpSpPr>
      <p:grpSpPr>
        <a:xfrm>
          <a:off x="0" y="0"/>
          <a:ext cx="0" cy="0"/>
        </a:xfrm>
      </p:grpSpPr>
      <p:sp>
        <p:nvSpPr>
          <p:cNvPr id="1374" name="Google Shape;1374;g2b760a4209b_0_60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75" name="Google Shape;1375;g2b760a4209b_0_60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11" name="Shape 1411"/>
        <p:cNvGrpSpPr/>
        <p:nvPr/>
      </p:nvGrpSpPr>
      <p:grpSpPr>
        <a:xfrm>
          <a:off x="0" y="0"/>
          <a:ext cx="0" cy="0"/>
        </a:xfrm>
      </p:grpSpPr>
      <p:sp>
        <p:nvSpPr>
          <p:cNvPr id="1412" name="Google Shape;1412;g2b760a4209b_0_64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13" name="Google Shape;1413;g2b760a4209b_0_64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50" name="Shape 1450"/>
        <p:cNvGrpSpPr/>
        <p:nvPr/>
      </p:nvGrpSpPr>
      <p:grpSpPr>
        <a:xfrm>
          <a:off x="0" y="0"/>
          <a:ext cx="0" cy="0"/>
        </a:xfrm>
      </p:grpSpPr>
      <p:sp>
        <p:nvSpPr>
          <p:cNvPr id="1451" name="Google Shape;1451;g2b760a4209b_0_68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52" name="Google Shape;1452;g2b760a4209b_0_68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73" name="Shape 1473"/>
        <p:cNvGrpSpPr/>
        <p:nvPr/>
      </p:nvGrpSpPr>
      <p:grpSpPr>
        <a:xfrm>
          <a:off x="0" y="0"/>
          <a:ext cx="0" cy="0"/>
        </a:xfrm>
      </p:grpSpPr>
      <p:sp>
        <p:nvSpPr>
          <p:cNvPr id="1474" name="Google Shape;1474;g2b760a4209b_0_70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75" name="Google Shape;1475;g2b760a4209b_0_70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81" name="Shape 1481"/>
        <p:cNvGrpSpPr/>
        <p:nvPr/>
      </p:nvGrpSpPr>
      <p:grpSpPr>
        <a:xfrm>
          <a:off x="0" y="0"/>
          <a:ext cx="0" cy="0"/>
        </a:xfrm>
      </p:grpSpPr>
      <p:sp>
        <p:nvSpPr>
          <p:cNvPr id="1482" name="Google Shape;1482;g2b760a4209b_0_71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83" name="Google Shape;1483;g2b760a4209b_0_71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15" name="Shape 1515"/>
        <p:cNvGrpSpPr/>
        <p:nvPr/>
      </p:nvGrpSpPr>
      <p:grpSpPr>
        <a:xfrm>
          <a:off x="0" y="0"/>
          <a:ext cx="0" cy="0"/>
        </a:xfrm>
      </p:grpSpPr>
      <p:sp>
        <p:nvSpPr>
          <p:cNvPr id="1516" name="Google Shape;1516;g2b760a4209b_0_7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17" name="Google Shape;1517;g2b760a4209b_0_7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49" name="Shape 1549"/>
        <p:cNvGrpSpPr/>
        <p:nvPr/>
      </p:nvGrpSpPr>
      <p:grpSpPr>
        <a:xfrm>
          <a:off x="0" y="0"/>
          <a:ext cx="0" cy="0"/>
        </a:xfrm>
      </p:grpSpPr>
      <p:sp>
        <p:nvSpPr>
          <p:cNvPr id="1550" name="Google Shape;1550;g2b760a4209b_0_77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51" name="Google Shape;1551;g2b760a4209b_0_77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83" name="Shape 1583"/>
        <p:cNvGrpSpPr/>
        <p:nvPr/>
      </p:nvGrpSpPr>
      <p:grpSpPr>
        <a:xfrm>
          <a:off x="0" y="0"/>
          <a:ext cx="0" cy="0"/>
        </a:xfrm>
      </p:grpSpPr>
      <p:sp>
        <p:nvSpPr>
          <p:cNvPr id="1584" name="Google Shape;1584;g2b760a4209b_0_80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85" name="Google Shape;1585;g2b760a4209b_0_80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15" name="Shape 1615"/>
        <p:cNvGrpSpPr/>
        <p:nvPr/>
      </p:nvGrpSpPr>
      <p:grpSpPr>
        <a:xfrm>
          <a:off x="0" y="0"/>
          <a:ext cx="0" cy="0"/>
        </a:xfrm>
      </p:grpSpPr>
      <p:sp>
        <p:nvSpPr>
          <p:cNvPr id="1616" name="Google Shape;1616;g2b760a4209b_0_81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17" name="Google Shape;1617;g2b760a4209b_0_81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24" name="Shape 1624"/>
        <p:cNvGrpSpPr/>
        <p:nvPr/>
      </p:nvGrpSpPr>
      <p:grpSpPr>
        <a:xfrm>
          <a:off x="0" y="0"/>
          <a:ext cx="0" cy="0"/>
        </a:xfrm>
      </p:grpSpPr>
      <p:sp>
        <p:nvSpPr>
          <p:cNvPr id="1625" name="Google Shape;1625;g2b760a4209b_0_82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26" name="Google Shape;1626;g2b760a4209b_0_82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33" name="Shape 1633"/>
        <p:cNvGrpSpPr/>
        <p:nvPr/>
      </p:nvGrpSpPr>
      <p:grpSpPr>
        <a:xfrm>
          <a:off x="0" y="0"/>
          <a:ext cx="0" cy="0"/>
        </a:xfrm>
      </p:grpSpPr>
      <p:sp>
        <p:nvSpPr>
          <p:cNvPr id="1634" name="Google Shape;1634;g2b760a4209b_0_82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35" name="Google Shape;1635;g2b760a4209b_0_82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42" name="Shape 1642"/>
        <p:cNvGrpSpPr/>
        <p:nvPr/>
      </p:nvGrpSpPr>
      <p:grpSpPr>
        <a:xfrm>
          <a:off x="0" y="0"/>
          <a:ext cx="0" cy="0"/>
        </a:xfrm>
      </p:grpSpPr>
      <p:sp>
        <p:nvSpPr>
          <p:cNvPr id="1643" name="Google Shape;1643;g2b760a4209b_0_83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44" name="Google Shape;1644;g2b760a4209b_0_83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76" name="Shape 1676"/>
        <p:cNvGrpSpPr/>
        <p:nvPr/>
      </p:nvGrpSpPr>
      <p:grpSpPr>
        <a:xfrm>
          <a:off x="0" y="0"/>
          <a:ext cx="0" cy="0"/>
        </a:xfrm>
      </p:grpSpPr>
      <p:sp>
        <p:nvSpPr>
          <p:cNvPr id="1677" name="Google Shape;1677;g2b760a4209b_0_84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78" name="Google Shape;1678;g2b760a4209b_0_84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05" name="Shape 1705"/>
        <p:cNvGrpSpPr/>
        <p:nvPr/>
      </p:nvGrpSpPr>
      <p:grpSpPr>
        <a:xfrm>
          <a:off x="0" y="0"/>
          <a:ext cx="0" cy="0"/>
        </a:xfrm>
      </p:grpSpPr>
      <p:sp>
        <p:nvSpPr>
          <p:cNvPr id="1706" name="Google Shape;1706;g2b760a4209b_0_180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07" name="Google Shape;1707;g2b760a4209b_0_180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13" name="Shape 1713"/>
        <p:cNvGrpSpPr/>
        <p:nvPr/>
      </p:nvGrpSpPr>
      <p:grpSpPr>
        <a:xfrm>
          <a:off x="0" y="0"/>
          <a:ext cx="0" cy="0"/>
        </a:xfrm>
      </p:grpSpPr>
      <p:sp>
        <p:nvSpPr>
          <p:cNvPr id="1714" name="Google Shape;1714;g2b760a4209b_0_177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15" name="Google Shape;1715;g2b760a4209b_0_177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48" name="Shape 1748"/>
        <p:cNvGrpSpPr/>
        <p:nvPr/>
      </p:nvGrpSpPr>
      <p:grpSpPr>
        <a:xfrm>
          <a:off x="0" y="0"/>
          <a:ext cx="0" cy="0"/>
        </a:xfrm>
      </p:grpSpPr>
      <p:sp>
        <p:nvSpPr>
          <p:cNvPr id="1749" name="Google Shape;1749;g2b760a4209b_0_183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50" name="Google Shape;1750;g2b760a4209b_0_183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58" name="Shape 1758"/>
        <p:cNvGrpSpPr/>
        <p:nvPr/>
      </p:nvGrpSpPr>
      <p:grpSpPr>
        <a:xfrm>
          <a:off x="0" y="0"/>
          <a:ext cx="0" cy="0"/>
        </a:xfrm>
      </p:grpSpPr>
      <p:sp>
        <p:nvSpPr>
          <p:cNvPr id="1759" name="Google Shape;1759;g2b760a4209b_0_84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60" name="Google Shape;1760;g2b760a4209b_0_84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09"/>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09"/>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09"/>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09"/>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09"/>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1" name="Google Shape;101;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4" name="Google Shape;104;p12"/>
          <p:cNvPicPr preferRelativeResize="0"/>
          <p:nvPr/>
        </p:nvPicPr>
        <p:blipFill>
          <a:blip r:embed="rId5">
            <a:alphaModFix/>
          </a:blip>
          <a:srcRect l="3910" b="5222"/>
          <a:stretch>
            <a:fillRect/>
          </a:stretch>
        </p:blipFill>
        <p:spPr>
          <a:xfrm>
            <a:off x="1328513" y="3569750"/>
            <a:ext cx="2057336" cy="1195675"/>
          </a:xfrm>
          <a:prstGeom prst="rect">
            <a:avLst/>
          </a:prstGeom>
          <a:noFill/>
          <a:ln>
            <a:noFill/>
          </a:ln>
        </p:spPr>
      </p:pic>
      <p:pic>
        <p:nvPicPr>
          <p:cNvPr id="105" name="Google Shape;105;p12"/>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7" name="Shape 107"/>
        <p:cNvGrpSpPr/>
        <p:nvPr/>
      </p:nvGrpSpPr>
      <p:grpSpPr>
        <a:xfrm>
          <a:off x="0" y="0"/>
          <a:ext cx="0" cy="0"/>
        </a:xfrm>
      </p:grpSpPr>
      <p:sp>
        <p:nvSpPr>
          <p:cNvPr id="108" name="Google Shape;108;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9" name="Google Shape;109;p13"/>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1" name="Google Shape;111;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7" name="Shape 117"/>
        <p:cNvGrpSpPr/>
        <p:nvPr/>
      </p:nvGrpSpPr>
      <p:grpSpPr>
        <a:xfrm>
          <a:off x="0" y="0"/>
          <a:ext cx="0" cy="0"/>
        </a:xfrm>
      </p:grpSpPr>
      <p:sp>
        <p:nvSpPr>
          <p:cNvPr id="118" name="Google Shape;118;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4"/>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1" name="Google Shape;121;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29" name="Shape 129"/>
        <p:cNvGrpSpPr/>
        <p:nvPr/>
      </p:nvGrpSpPr>
      <p:grpSpPr>
        <a:xfrm>
          <a:off x="0" y="0"/>
          <a:ext cx="0" cy="0"/>
        </a:xfrm>
      </p:grpSpPr>
      <p:sp>
        <p:nvSpPr>
          <p:cNvPr id="130" name="Google Shape;13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1" name="Google Shape;131;p15"/>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3" name="Google Shape;133;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3" name="Shape 143"/>
        <p:cNvGrpSpPr/>
        <p:nvPr/>
      </p:nvGrpSpPr>
      <p:grpSpPr>
        <a:xfrm>
          <a:off x="0" y="0"/>
          <a:ext cx="0" cy="0"/>
        </a:xfrm>
      </p:grpSpPr>
      <p:sp>
        <p:nvSpPr>
          <p:cNvPr id="144" name="Google Shape;144;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 name="Google Shape;145;p16"/>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7" name="Google Shape;147;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1" name="Shape 151"/>
        <p:cNvGrpSpPr/>
        <p:nvPr/>
      </p:nvGrpSpPr>
      <p:grpSpPr>
        <a:xfrm>
          <a:off x="0" y="0"/>
          <a:ext cx="0" cy="0"/>
        </a:xfrm>
      </p:grpSpPr>
      <p:sp>
        <p:nvSpPr>
          <p:cNvPr id="152" name="Google Shape;152;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4" name="Google Shape;154;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5" name="Google Shape;155;p17"/>
          <p:cNvPicPr preferRelativeResize="0"/>
          <p:nvPr/>
        </p:nvPicPr>
        <p:blipFill>
          <a:blip r:embed="rId3">
            <a:alphaModFix/>
          </a:blip>
          <a:srcRect l="74623"/>
          <a:stretch>
            <a:fillRect/>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8" name="Google Shape;158;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60" name="Google Shape;160;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157" name="Google Shape;157;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a:blip r:embed="rId6">
            <a:alphaModFix/>
          </a:blip>
          <a:srcRect t="1699" b="1709"/>
          <a:stretch>
            <a:fillRect/>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3" name="Google Shape;163;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4" name="Shape 164"/>
        <p:cNvGrpSpPr/>
        <p:nvPr/>
      </p:nvGrpSpPr>
      <p:grpSpPr>
        <a:xfrm>
          <a:off x="0" y="0"/>
          <a:ext cx="0" cy="0"/>
        </a:xfrm>
      </p:grpSpPr>
      <p:pic>
        <p:nvPicPr>
          <p:cNvPr id="165" name="Google Shape;165;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 name="Google Shape;166;p18"/>
          <p:cNvPicPr preferRelativeResize="0"/>
          <p:nvPr/>
        </p:nvPicPr>
        <p:blipFill>
          <a:blip r:embed="rId2">
            <a:alphaModFix/>
          </a:blip>
          <a:srcRect l="74623"/>
          <a:stretch>
            <a:fillRect/>
          </a:stretch>
        </p:blipFill>
        <p:spPr>
          <a:xfrm>
            <a:off x="863550" y="3600900"/>
            <a:ext cx="145900" cy="645874"/>
          </a:xfrm>
          <a:prstGeom prst="rect">
            <a:avLst/>
          </a:prstGeom>
          <a:noFill/>
          <a:ln>
            <a:noFill/>
          </a:ln>
        </p:spPr>
      </p:pic>
      <p:pic>
        <p:nvPicPr>
          <p:cNvPr id="167" name="Google Shape;167;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8" name="Google Shape;168;p18"/>
          <p:cNvPicPr preferRelativeResize="0"/>
          <p:nvPr/>
        </p:nvPicPr>
        <p:blipFill>
          <a:blip r:embed="rId2">
            <a:alphaModFix/>
          </a:blip>
          <a:srcRect l="74623"/>
          <a:stretch>
            <a:fillRect/>
          </a:stretch>
        </p:blipFill>
        <p:spPr>
          <a:xfrm>
            <a:off x="863550" y="2677988"/>
            <a:ext cx="145900" cy="645874"/>
          </a:xfrm>
          <a:prstGeom prst="rect">
            <a:avLst/>
          </a:prstGeom>
          <a:noFill/>
          <a:ln>
            <a:noFill/>
          </a:ln>
        </p:spPr>
      </p:pic>
      <p:pic>
        <p:nvPicPr>
          <p:cNvPr id="169" name="Google Shape;169;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0" name="Google Shape;170;p18"/>
          <p:cNvPicPr preferRelativeResize="0"/>
          <p:nvPr/>
        </p:nvPicPr>
        <p:blipFill>
          <a:blip r:embed="rId2">
            <a:alphaModFix/>
          </a:blip>
          <a:srcRect l="74623"/>
          <a:stretch>
            <a:fillRect/>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 name="Google Shape;172;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5" name="Google Shape;175;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6" name="Google Shape;176;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77" name="Google Shape;177;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9" name="Google Shape;179;p18"/>
          <p:cNvPicPr preferRelativeResize="0"/>
          <p:nvPr/>
        </p:nvPicPr>
        <p:blipFill>
          <a:blip r:embed="rId8">
            <a:alphaModFix/>
          </a:blip>
          <a:srcRect t="1699" b="1709"/>
          <a:stretch>
            <a:fillRect/>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1" name="Google Shape;181;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2" name="Shape 182"/>
        <p:cNvGrpSpPr/>
        <p:nvPr/>
      </p:nvGrpSpPr>
      <p:grpSpPr>
        <a:xfrm>
          <a:off x="0" y="0"/>
          <a:ext cx="0" cy="0"/>
        </a:xfrm>
      </p:grpSpPr>
      <p:pic>
        <p:nvPicPr>
          <p:cNvPr id="183" name="Google Shape;183;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4" name="Google Shape;184;p19"/>
          <p:cNvPicPr preferRelativeResize="0"/>
          <p:nvPr/>
        </p:nvPicPr>
        <p:blipFill>
          <a:blip r:embed="rId2">
            <a:alphaModFix/>
          </a:blip>
          <a:srcRect l="74623"/>
          <a:stretch>
            <a:fillRect/>
          </a:stretch>
        </p:blipFill>
        <p:spPr>
          <a:xfrm>
            <a:off x="863550" y="3105610"/>
            <a:ext cx="145900" cy="645874"/>
          </a:xfrm>
          <a:prstGeom prst="rect">
            <a:avLst/>
          </a:prstGeom>
          <a:noFill/>
          <a:ln>
            <a:noFill/>
          </a:ln>
        </p:spPr>
      </p:pic>
      <p:pic>
        <p:nvPicPr>
          <p:cNvPr id="185" name="Google Shape;185;p19"/>
          <p:cNvPicPr preferRelativeResize="0"/>
          <p:nvPr/>
        </p:nvPicPr>
        <p:blipFill>
          <a:blip r:embed="rId3">
            <a:alphaModFix/>
          </a:blip>
          <a:srcRect t="4387" b="4396"/>
          <a:stretch>
            <a:fillRect/>
          </a:stretch>
        </p:blipFill>
        <p:spPr>
          <a:xfrm>
            <a:off x="863550" y="3971358"/>
            <a:ext cx="7439126" cy="563217"/>
          </a:xfrm>
          <a:prstGeom prst="rect">
            <a:avLst/>
          </a:prstGeom>
          <a:noFill/>
          <a:ln>
            <a:noFill/>
          </a:ln>
        </p:spPr>
      </p:pic>
      <p:pic>
        <p:nvPicPr>
          <p:cNvPr id="186" name="Google Shape;186;p19"/>
          <p:cNvPicPr preferRelativeResize="0"/>
          <p:nvPr/>
        </p:nvPicPr>
        <p:blipFill>
          <a:blip r:embed="rId2">
            <a:alphaModFix/>
          </a:blip>
          <a:srcRect l="74623"/>
          <a:stretch>
            <a:fillRect/>
          </a:stretch>
        </p:blipFill>
        <p:spPr>
          <a:xfrm>
            <a:off x="863550" y="3939648"/>
            <a:ext cx="145900" cy="645874"/>
          </a:xfrm>
          <a:prstGeom prst="rect">
            <a:avLst/>
          </a:prstGeom>
          <a:noFill/>
          <a:ln>
            <a:noFill/>
          </a:ln>
        </p:spPr>
      </p:pic>
      <p:pic>
        <p:nvPicPr>
          <p:cNvPr id="187" name="Google Shape;187;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8" name="Google Shape;188;p19"/>
          <p:cNvPicPr preferRelativeResize="0"/>
          <p:nvPr/>
        </p:nvPicPr>
        <p:blipFill>
          <a:blip r:embed="rId2">
            <a:alphaModFix/>
          </a:blip>
          <a:srcRect l="74623"/>
          <a:stretch>
            <a:fillRect/>
          </a:stretch>
        </p:blipFill>
        <p:spPr>
          <a:xfrm>
            <a:off x="863550" y="2265998"/>
            <a:ext cx="145900" cy="645874"/>
          </a:xfrm>
          <a:prstGeom prst="rect">
            <a:avLst/>
          </a:prstGeom>
          <a:noFill/>
          <a:ln>
            <a:noFill/>
          </a:ln>
        </p:spPr>
      </p:pic>
      <p:pic>
        <p:nvPicPr>
          <p:cNvPr id="189" name="Google Shape;189;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0" name="Google Shape;190;p19"/>
          <p:cNvPicPr preferRelativeResize="0"/>
          <p:nvPr/>
        </p:nvPicPr>
        <p:blipFill>
          <a:blip r:embed="rId2">
            <a:alphaModFix/>
          </a:blip>
          <a:srcRect l="74623"/>
          <a:stretch>
            <a:fillRect/>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2" name="Google Shape;192;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6" name="Google Shape;196;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99" name="Google Shape;199;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1" name="Google Shape;201;p19"/>
          <p:cNvPicPr preferRelativeResize="0"/>
          <p:nvPr/>
        </p:nvPicPr>
        <p:blipFill>
          <a:blip r:embed="rId10">
            <a:alphaModFix/>
          </a:blip>
          <a:srcRect t="1699" b="1709"/>
          <a:stretch>
            <a:fillRect/>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3" name="Google Shape;203;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4" name="Shape 204"/>
        <p:cNvGrpSpPr/>
        <p:nvPr/>
      </p:nvGrpSpPr>
      <p:grpSpPr>
        <a:xfrm>
          <a:off x="0" y="0"/>
          <a:ext cx="0" cy="0"/>
        </a:xfrm>
      </p:grpSpPr>
      <p:pic>
        <p:nvPicPr>
          <p:cNvPr id="205" name="Google Shape;205;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09" name="Google Shape;209;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1" name="Shape 211"/>
        <p:cNvGrpSpPr/>
        <p:nvPr/>
      </p:nvGrpSpPr>
      <p:grpSpPr>
        <a:xfrm>
          <a:off x="0" y="0"/>
          <a:ext cx="0" cy="0"/>
        </a:xfrm>
      </p:grpSpPr>
      <p:pic>
        <p:nvPicPr>
          <p:cNvPr id="212" name="Google Shape;212;p2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17" name="Google Shape;217;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8" name="Shape 218"/>
        <p:cNvGrpSpPr/>
        <p:nvPr/>
      </p:nvGrpSpPr>
      <p:grpSpPr>
        <a:xfrm>
          <a:off x="0" y="0"/>
          <a:ext cx="0" cy="0"/>
        </a:xfrm>
      </p:grpSpPr>
      <p:pic>
        <p:nvPicPr>
          <p:cNvPr id="219" name="Google Shape;219;p2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1" name="Google Shape;221;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24" name="Google Shape;224;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5" name="Shape 225"/>
        <p:cNvGrpSpPr/>
        <p:nvPr/>
      </p:nvGrpSpPr>
      <p:grpSpPr>
        <a:xfrm>
          <a:off x="0" y="0"/>
          <a:ext cx="0" cy="0"/>
        </a:xfrm>
      </p:grpSpPr>
      <p:pic>
        <p:nvPicPr>
          <p:cNvPr id="226" name="Google Shape;226;p2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8" name="Google Shape;228;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1" name="Google Shape;231;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2" name="Shape 232"/>
        <p:cNvGrpSpPr/>
        <p:nvPr/>
      </p:nvGrpSpPr>
      <p:grpSpPr>
        <a:xfrm>
          <a:off x="0" y="0"/>
          <a:ext cx="0" cy="0"/>
        </a:xfrm>
      </p:grpSpPr>
      <p:sp>
        <p:nvSpPr>
          <p:cNvPr id="233" name="Google Shape;233;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4" name="Google Shape;234;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6" name="Google Shape;236;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5" name="Shape 245"/>
        <p:cNvGrpSpPr/>
        <p:nvPr/>
      </p:nvGrpSpPr>
      <p:grpSpPr>
        <a:xfrm>
          <a:off x="0" y="0"/>
          <a:ext cx="0" cy="0"/>
        </a:xfrm>
      </p:grpSpPr>
      <p:sp>
        <p:nvSpPr>
          <p:cNvPr id="246" name="Google Shape;246;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7" name="Google Shape;247;p2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9" name="Google Shape;249;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0" name="Google Shape;250;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8" name="Shape 258"/>
        <p:cNvGrpSpPr/>
        <p:nvPr/>
      </p:nvGrpSpPr>
      <p:grpSpPr>
        <a:xfrm>
          <a:off x="0" y="0"/>
          <a:ext cx="0" cy="0"/>
        </a:xfrm>
      </p:grpSpPr>
      <p:sp>
        <p:nvSpPr>
          <p:cNvPr id="259" name="Google Shape;259;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0" name="Google Shape;260;p2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2" name="Google Shape;26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3" name="Google Shape;26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1" name="Shape 271"/>
        <p:cNvGrpSpPr/>
        <p:nvPr/>
      </p:nvGrpSpPr>
      <p:grpSpPr>
        <a:xfrm>
          <a:off x="0" y="0"/>
          <a:ext cx="0" cy="0"/>
        </a:xfrm>
      </p:grpSpPr>
      <p:sp>
        <p:nvSpPr>
          <p:cNvPr id="272" name="Google Shape;272;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3" name="Google Shape;273;p2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5" name="Google Shape;27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6" name="Google Shape;27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4" name="Shape 284"/>
        <p:cNvGrpSpPr/>
        <p:nvPr/>
      </p:nvGrpSpPr>
      <p:grpSpPr>
        <a:xfrm>
          <a:off x="0" y="0"/>
          <a:ext cx="0" cy="0"/>
        </a:xfrm>
      </p:grpSpPr>
      <p:pic>
        <p:nvPicPr>
          <p:cNvPr id="285" name="Google Shape;285;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9" name="Google Shape;289;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2" name="Google Shape;292;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3" name="Google Shape;293;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8" name="Google Shape;298;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7" name="Shape 307"/>
        <p:cNvGrpSpPr/>
        <p:nvPr/>
      </p:nvGrpSpPr>
      <p:grpSpPr>
        <a:xfrm>
          <a:off x="0" y="0"/>
          <a:ext cx="0" cy="0"/>
        </a:xfrm>
      </p:grpSpPr>
      <p:pic>
        <p:nvPicPr>
          <p:cNvPr id="308" name="Google Shape;308;p2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0" name="Google Shape;310;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3" name="Google Shape;313;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8" name="Google Shape;318;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9" name="Google Shape;319;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6" name="Google Shape;326;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0" name="Shape 330"/>
        <p:cNvGrpSpPr/>
        <p:nvPr/>
      </p:nvGrpSpPr>
      <p:grpSpPr>
        <a:xfrm>
          <a:off x="0" y="0"/>
          <a:ext cx="0" cy="0"/>
        </a:xfrm>
      </p:grpSpPr>
      <p:pic>
        <p:nvPicPr>
          <p:cNvPr id="331" name="Google Shape;331;p3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3" name="Google Shape;33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6" name="Google Shape;336;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1" name="Google Shape;341;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2" name="Google Shape;342;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49" name="Google Shape;349;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3" name="Shape 353"/>
        <p:cNvGrpSpPr/>
        <p:nvPr/>
      </p:nvGrpSpPr>
      <p:grpSpPr>
        <a:xfrm>
          <a:off x="0" y="0"/>
          <a:ext cx="0" cy="0"/>
        </a:xfrm>
      </p:grpSpPr>
      <p:pic>
        <p:nvPicPr>
          <p:cNvPr id="354" name="Google Shape;354;p3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6" name="Google Shape;356;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59" name="Google Shape;359;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4" name="Google Shape;364;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5" name="Google Shape;365;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2" name="Google Shape;372;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6" name="Shape 376"/>
        <p:cNvGrpSpPr/>
        <p:nvPr/>
      </p:nvGrpSpPr>
      <p:grpSpPr>
        <a:xfrm>
          <a:off x="0" y="0"/>
          <a:ext cx="0" cy="0"/>
        </a:xfrm>
      </p:grpSpPr>
      <p:pic>
        <p:nvPicPr>
          <p:cNvPr id="377" name="Google Shape;377;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9" name="Google Shape;379;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80" name="Google Shape;380;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2" name="Google Shape;382;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83" name="Google Shape;383;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5" name="Shape 395"/>
        <p:cNvGrpSpPr/>
        <p:nvPr/>
      </p:nvGrpSpPr>
      <p:grpSpPr>
        <a:xfrm>
          <a:off x="0" y="0"/>
          <a:ext cx="0" cy="0"/>
        </a:xfrm>
      </p:grpSpPr>
      <p:pic>
        <p:nvPicPr>
          <p:cNvPr id="396" name="Google Shape;396;p3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8" name="Google Shape;398;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99" name="Google Shape;399;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2" name="Google Shape;402;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3" name="Google Shape;403;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4" name="Google Shape;404;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4" name="Shape 414"/>
        <p:cNvGrpSpPr/>
        <p:nvPr/>
      </p:nvGrpSpPr>
      <p:grpSpPr>
        <a:xfrm>
          <a:off x="0" y="0"/>
          <a:ext cx="0" cy="0"/>
        </a:xfrm>
      </p:grpSpPr>
      <p:pic>
        <p:nvPicPr>
          <p:cNvPr id="415" name="Google Shape;415;p3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7" name="Google Shape;41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18" name="Google Shape;418;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0" name="Google Shape;420;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1" name="Google Shape;421;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2" name="Google Shape;422;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3" name="Shape 433"/>
        <p:cNvGrpSpPr/>
        <p:nvPr/>
      </p:nvGrpSpPr>
      <p:grpSpPr>
        <a:xfrm>
          <a:off x="0" y="0"/>
          <a:ext cx="0" cy="0"/>
        </a:xfrm>
      </p:grpSpPr>
      <p:pic>
        <p:nvPicPr>
          <p:cNvPr id="434" name="Google Shape;434;p3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6" name="Google Shape;436;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7" name="Google Shape;437;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9" name="Google Shape;439;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0" name="Google Shape;440;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1" name="Google Shape;441;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2" name="Shape 452"/>
        <p:cNvGrpSpPr/>
        <p:nvPr/>
      </p:nvGrpSpPr>
      <p:grpSpPr>
        <a:xfrm>
          <a:off x="0" y="0"/>
          <a:ext cx="0" cy="0"/>
        </a:xfrm>
      </p:grpSpPr>
      <p:pic>
        <p:nvPicPr>
          <p:cNvPr id="453" name="Google Shape;453;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5" name="Google Shape;455;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8" name="Google Shape;458;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59" name="Google Shape;459;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0" name="Google Shape;460;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1" name="Google Shape;461;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5" name="Shape 475"/>
        <p:cNvGrpSpPr/>
        <p:nvPr/>
      </p:nvGrpSpPr>
      <p:grpSpPr>
        <a:xfrm>
          <a:off x="0" y="0"/>
          <a:ext cx="0" cy="0"/>
        </a:xfrm>
      </p:grpSpPr>
      <p:pic>
        <p:nvPicPr>
          <p:cNvPr id="476" name="Google Shape;476;p3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8" name="Google Shape;478;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79" name="Google Shape;479;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1" name="Google Shape;481;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2" name="Google Shape;482;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3" name="Google Shape;483;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8" name="Shape 498"/>
        <p:cNvGrpSpPr/>
        <p:nvPr/>
      </p:nvGrpSpPr>
      <p:grpSpPr>
        <a:xfrm>
          <a:off x="0" y="0"/>
          <a:ext cx="0" cy="0"/>
        </a:xfrm>
      </p:grpSpPr>
      <p:pic>
        <p:nvPicPr>
          <p:cNvPr id="499" name="Google Shape;499;p3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1" name="Google Shape;50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2" name="Google Shape;502;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4" name="Google Shape;504;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5" name="Google Shape;505;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6" name="Google Shape;506;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7" name="Google Shape;507;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8" name="Google Shape;508;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1" name="Shape 521"/>
        <p:cNvGrpSpPr/>
        <p:nvPr/>
      </p:nvGrpSpPr>
      <p:grpSpPr>
        <a:xfrm>
          <a:off x="0" y="0"/>
          <a:ext cx="0" cy="0"/>
        </a:xfrm>
      </p:grpSpPr>
      <p:pic>
        <p:nvPicPr>
          <p:cNvPr id="522" name="Google Shape;522;p3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4" name="Google Shape;52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5" name="Google Shape;525;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7" name="Google Shape;527;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8" name="Google Shape;528;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29" name="Google Shape;529;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4" name="Shape 544"/>
        <p:cNvGrpSpPr/>
        <p:nvPr/>
      </p:nvGrpSpPr>
      <p:grpSpPr>
        <a:xfrm>
          <a:off x="0" y="0"/>
          <a:ext cx="0" cy="0"/>
        </a:xfrm>
      </p:grpSpPr>
      <p:pic>
        <p:nvPicPr>
          <p:cNvPr id="545" name="Google Shape;545;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7" name="Google Shape;547;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8" name="Google Shape;548;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0" name="Google Shape;550;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551" name="Google Shape;551;p40"/>
          <p:cNvSpPr/>
          <p:nvPr>
            <p:ph type="pic" idx="3"/>
          </p:nvPr>
        </p:nvSpPr>
        <p:spPr>
          <a:xfrm>
            <a:off x="324000" y="1893950"/>
            <a:ext cx="2555400" cy="1939500"/>
          </a:xfrm>
          <a:prstGeom prst="rect">
            <a:avLst/>
          </a:prstGeom>
          <a:noFill/>
          <a:ln>
            <a:noFill/>
          </a:ln>
        </p:spPr>
        <p:txBody>
          <a:bodyPr/>
          <a:lstStyle/>
          <a:p/>
        </p:txBody>
      </p:sp>
      <p:sp>
        <p:nvSpPr>
          <p:cNvPr id="552" name="Google Shape;552;p40"/>
          <p:cNvSpPr/>
          <p:nvPr>
            <p:ph type="pic" idx="4"/>
          </p:nvPr>
        </p:nvSpPr>
        <p:spPr>
          <a:xfrm>
            <a:off x="6256800" y="1893950"/>
            <a:ext cx="2555400" cy="1939500"/>
          </a:xfrm>
          <a:prstGeom prst="rect">
            <a:avLst/>
          </a:prstGeom>
          <a:noFill/>
          <a:ln>
            <a:noFill/>
          </a:ln>
        </p:spPr>
        <p:txBody>
          <a:bodyPr/>
          <a:lstStyle/>
          <a:p/>
        </p:txBody>
      </p:sp>
      <p:sp>
        <p:nvSpPr>
          <p:cNvPr id="553" name="Google Shape;553;p40"/>
          <p:cNvSpPr/>
          <p:nvPr>
            <p:ph type="pic" idx="5"/>
          </p:nvPr>
        </p:nvSpPr>
        <p:spPr>
          <a:xfrm>
            <a:off x="3294300" y="1893950"/>
            <a:ext cx="2555400" cy="1939500"/>
          </a:xfrm>
          <a:prstGeom prst="rect">
            <a:avLst/>
          </a:prstGeom>
          <a:noFill/>
          <a:ln>
            <a:noFill/>
          </a:ln>
        </p:spPr>
        <p:txBody>
          <a:bodyPr/>
          <a:lstStyle/>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3" name="Shape 563"/>
        <p:cNvGrpSpPr/>
        <p:nvPr/>
      </p:nvGrpSpPr>
      <p:grpSpPr>
        <a:xfrm>
          <a:off x="0" y="0"/>
          <a:ext cx="0" cy="0"/>
        </a:xfrm>
      </p:grpSpPr>
      <p:pic>
        <p:nvPicPr>
          <p:cNvPr id="564" name="Google Shape;564;p4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7" name="Google Shape;567;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9" name="Google Shape;569;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0" name="Google Shape;570;p41"/>
          <p:cNvSpPr/>
          <p:nvPr>
            <p:ph type="pic" idx="3"/>
          </p:nvPr>
        </p:nvSpPr>
        <p:spPr>
          <a:xfrm>
            <a:off x="324000" y="1893950"/>
            <a:ext cx="2555400" cy="1939500"/>
          </a:xfrm>
          <a:prstGeom prst="rect">
            <a:avLst/>
          </a:prstGeom>
          <a:noFill/>
          <a:ln>
            <a:noFill/>
          </a:ln>
        </p:spPr>
        <p:txBody>
          <a:bodyPr/>
          <a:lstStyle/>
          <a:p/>
        </p:txBody>
      </p:sp>
      <p:sp>
        <p:nvSpPr>
          <p:cNvPr id="571" name="Google Shape;571;p41"/>
          <p:cNvSpPr/>
          <p:nvPr>
            <p:ph type="pic" idx="4"/>
          </p:nvPr>
        </p:nvSpPr>
        <p:spPr>
          <a:xfrm>
            <a:off x="6256800" y="1893950"/>
            <a:ext cx="2555400" cy="1939500"/>
          </a:xfrm>
          <a:prstGeom prst="rect">
            <a:avLst/>
          </a:prstGeom>
          <a:noFill/>
          <a:ln>
            <a:noFill/>
          </a:ln>
        </p:spPr>
        <p:txBody>
          <a:bodyPr/>
          <a:lstStyle/>
          <a:p/>
        </p:txBody>
      </p:sp>
      <p:sp>
        <p:nvSpPr>
          <p:cNvPr id="572" name="Google Shape;572;p41"/>
          <p:cNvSpPr/>
          <p:nvPr>
            <p:ph type="pic" idx="5"/>
          </p:nvPr>
        </p:nvSpPr>
        <p:spPr>
          <a:xfrm>
            <a:off x="3294300" y="1893950"/>
            <a:ext cx="2555400" cy="1939500"/>
          </a:xfrm>
          <a:prstGeom prst="rect">
            <a:avLst/>
          </a:prstGeom>
          <a:noFill/>
          <a:ln>
            <a:noFill/>
          </a:ln>
        </p:spPr>
        <p:txBody>
          <a:bodyPr/>
          <a:lstStyle/>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2" name="Shape 582"/>
        <p:cNvGrpSpPr/>
        <p:nvPr/>
      </p:nvGrpSpPr>
      <p:grpSpPr>
        <a:xfrm>
          <a:off x="0" y="0"/>
          <a:ext cx="0" cy="0"/>
        </a:xfrm>
      </p:grpSpPr>
      <p:pic>
        <p:nvPicPr>
          <p:cNvPr id="583" name="Google Shape;583;p4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5" name="Google Shape;585;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6" name="Google Shape;586;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8" name="Google Shape;588;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89" name="Google Shape;589;p42"/>
          <p:cNvSpPr/>
          <p:nvPr>
            <p:ph type="pic" idx="3"/>
          </p:nvPr>
        </p:nvSpPr>
        <p:spPr>
          <a:xfrm>
            <a:off x="324000" y="1893950"/>
            <a:ext cx="2555400" cy="1939500"/>
          </a:xfrm>
          <a:prstGeom prst="rect">
            <a:avLst/>
          </a:prstGeom>
          <a:noFill/>
          <a:ln>
            <a:noFill/>
          </a:ln>
        </p:spPr>
        <p:txBody>
          <a:bodyPr/>
          <a:lstStyle/>
          <a:p/>
        </p:txBody>
      </p:sp>
      <p:sp>
        <p:nvSpPr>
          <p:cNvPr id="590" name="Google Shape;590;p42"/>
          <p:cNvSpPr/>
          <p:nvPr>
            <p:ph type="pic" idx="4"/>
          </p:nvPr>
        </p:nvSpPr>
        <p:spPr>
          <a:xfrm>
            <a:off x="6256800" y="1893950"/>
            <a:ext cx="2555400" cy="1939500"/>
          </a:xfrm>
          <a:prstGeom prst="rect">
            <a:avLst/>
          </a:prstGeom>
          <a:noFill/>
          <a:ln>
            <a:noFill/>
          </a:ln>
        </p:spPr>
        <p:txBody>
          <a:bodyPr/>
          <a:lstStyle/>
          <a:p/>
        </p:txBody>
      </p:sp>
      <p:sp>
        <p:nvSpPr>
          <p:cNvPr id="591" name="Google Shape;591;p42"/>
          <p:cNvSpPr/>
          <p:nvPr>
            <p:ph type="pic" idx="5"/>
          </p:nvPr>
        </p:nvSpPr>
        <p:spPr>
          <a:xfrm>
            <a:off x="3294300" y="1893950"/>
            <a:ext cx="2555400" cy="1939500"/>
          </a:xfrm>
          <a:prstGeom prst="rect">
            <a:avLst/>
          </a:prstGeom>
          <a:noFill/>
          <a:ln>
            <a:noFill/>
          </a:ln>
        </p:spPr>
        <p:txBody>
          <a:bodyPr/>
          <a:lstStyle/>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1" name="Shape 601"/>
        <p:cNvGrpSpPr/>
        <p:nvPr/>
      </p:nvGrpSpPr>
      <p:grpSpPr>
        <a:xfrm>
          <a:off x="0" y="0"/>
          <a:ext cx="0" cy="0"/>
        </a:xfrm>
      </p:grpSpPr>
      <p:pic>
        <p:nvPicPr>
          <p:cNvPr id="602" name="Google Shape;602;p4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5" name="Google Shape;605;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7" name="Google Shape;607;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8" name="Google Shape;608;p43"/>
          <p:cNvSpPr/>
          <p:nvPr>
            <p:ph type="pic" idx="3"/>
          </p:nvPr>
        </p:nvSpPr>
        <p:spPr>
          <a:xfrm>
            <a:off x="324000" y="1893950"/>
            <a:ext cx="2555400" cy="1939500"/>
          </a:xfrm>
          <a:prstGeom prst="rect">
            <a:avLst/>
          </a:prstGeom>
          <a:noFill/>
          <a:ln>
            <a:noFill/>
          </a:ln>
        </p:spPr>
        <p:txBody>
          <a:bodyPr/>
          <a:lstStyle/>
          <a:p/>
        </p:txBody>
      </p:sp>
      <p:sp>
        <p:nvSpPr>
          <p:cNvPr id="609" name="Google Shape;609;p43"/>
          <p:cNvSpPr/>
          <p:nvPr>
            <p:ph type="pic" idx="4"/>
          </p:nvPr>
        </p:nvSpPr>
        <p:spPr>
          <a:xfrm>
            <a:off x="6256800" y="1893950"/>
            <a:ext cx="2555400" cy="1939500"/>
          </a:xfrm>
          <a:prstGeom prst="rect">
            <a:avLst/>
          </a:prstGeom>
          <a:noFill/>
          <a:ln>
            <a:noFill/>
          </a:ln>
        </p:spPr>
        <p:txBody>
          <a:bodyPr/>
          <a:lstStyle/>
          <a:p/>
        </p:txBody>
      </p:sp>
      <p:sp>
        <p:nvSpPr>
          <p:cNvPr id="610" name="Google Shape;610;p43"/>
          <p:cNvSpPr/>
          <p:nvPr>
            <p:ph type="pic" idx="5"/>
          </p:nvPr>
        </p:nvSpPr>
        <p:spPr>
          <a:xfrm>
            <a:off x="3294300" y="1893950"/>
            <a:ext cx="2555400" cy="1939500"/>
          </a:xfrm>
          <a:prstGeom prst="rect">
            <a:avLst/>
          </a:prstGeom>
          <a:noFill/>
          <a:ln>
            <a:noFill/>
          </a:ln>
        </p:spPr>
        <p:txBody>
          <a:bodyPr/>
          <a:lstStyle/>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0" name="Shape 620"/>
        <p:cNvGrpSpPr/>
        <p:nvPr/>
      </p:nvGrpSpPr>
      <p:grpSpPr>
        <a:xfrm>
          <a:off x="0" y="0"/>
          <a:ext cx="0" cy="0"/>
        </a:xfrm>
      </p:grpSpPr>
      <p:pic>
        <p:nvPicPr>
          <p:cNvPr id="621" name="Google Shape;621;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7" name="Shape 627"/>
        <p:cNvGrpSpPr/>
        <p:nvPr/>
      </p:nvGrpSpPr>
      <p:grpSpPr>
        <a:xfrm>
          <a:off x="0" y="0"/>
          <a:ext cx="0" cy="0"/>
        </a:xfrm>
      </p:grpSpPr>
      <p:pic>
        <p:nvPicPr>
          <p:cNvPr id="628" name="Google Shape;628;p4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4" name="Shape 634"/>
        <p:cNvGrpSpPr/>
        <p:nvPr/>
      </p:nvGrpSpPr>
      <p:grpSpPr>
        <a:xfrm>
          <a:off x="0" y="0"/>
          <a:ext cx="0" cy="0"/>
        </a:xfrm>
      </p:grpSpPr>
      <p:pic>
        <p:nvPicPr>
          <p:cNvPr id="635" name="Google Shape;635;p4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1" name="Shape 641"/>
        <p:cNvGrpSpPr/>
        <p:nvPr/>
      </p:nvGrpSpPr>
      <p:grpSpPr>
        <a:xfrm>
          <a:off x="0" y="0"/>
          <a:ext cx="0" cy="0"/>
        </a:xfrm>
      </p:grpSpPr>
      <p:pic>
        <p:nvPicPr>
          <p:cNvPr id="642" name="Google Shape;642;p4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8" name="Shape 648"/>
        <p:cNvGrpSpPr/>
        <p:nvPr/>
      </p:nvGrpSpPr>
      <p:grpSpPr>
        <a:xfrm>
          <a:off x="0" y="0"/>
          <a:ext cx="0" cy="0"/>
        </a:xfrm>
      </p:grpSpPr>
      <p:pic>
        <p:nvPicPr>
          <p:cNvPr id="649" name="Google Shape;649;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6" name="Shape 656"/>
        <p:cNvGrpSpPr/>
        <p:nvPr/>
      </p:nvGrpSpPr>
      <p:grpSpPr>
        <a:xfrm>
          <a:off x="0" y="0"/>
          <a:ext cx="0" cy="0"/>
        </a:xfrm>
      </p:grpSpPr>
      <p:pic>
        <p:nvPicPr>
          <p:cNvPr id="657" name="Google Shape;657;p4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1" name="Google Shape;661;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4" name="Shape 664"/>
        <p:cNvGrpSpPr/>
        <p:nvPr/>
      </p:nvGrpSpPr>
      <p:grpSpPr>
        <a:xfrm>
          <a:off x="0" y="0"/>
          <a:ext cx="0" cy="0"/>
        </a:xfrm>
      </p:grpSpPr>
      <p:pic>
        <p:nvPicPr>
          <p:cNvPr id="665" name="Google Shape;665;p5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9" name="Google Shape;669;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2" name="Shape 672"/>
        <p:cNvGrpSpPr/>
        <p:nvPr/>
      </p:nvGrpSpPr>
      <p:grpSpPr>
        <a:xfrm>
          <a:off x="0" y="0"/>
          <a:ext cx="0" cy="0"/>
        </a:xfrm>
      </p:grpSpPr>
      <p:pic>
        <p:nvPicPr>
          <p:cNvPr id="673" name="Google Shape;673;p5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5" name="Google Shape;675;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77" name="Google Shape;677;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0" name="Shape 680"/>
        <p:cNvGrpSpPr/>
        <p:nvPr/>
      </p:nvGrpSpPr>
      <p:grpSpPr>
        <a:xfrm>
          <a:off x="0" y="0"/>
          <a:ext cx="0" cy="0"/>
        </a:xfrm>
      </p:grpSpPr>
      <p:pic>
        <p:nvPicPr>
          <p:cNvPr id="681" name="Google Shape;681;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3" name="Google Shape;683;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8" name="Shape 688"/>
        <p:cNvGrpSpPr/>
        <p:nvPr/>
      </p:nvGrpSpPr>
      <p:grpSpPr>
        <a:xfrm>
          <a:off x="0" y="0"/>
          <a:ext cx="0" cy="0"/>
        </a:xfrm>
      </p:grpSpPr>
      <p:pic>
        <p:nvPicPr>
          <p:cNvPr id="689" name="Google Shape;689;p5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1" name="Google Shape;691;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3" name="Google Shape;693;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6" name="Shape 696"/>
        <p:cNvGrpSpPr/>
        <p:nvPr/>
      </p:nvGrpSpPr>
      <p:grpSpPr>
        <a:xfrm>
          <a:off x="0" y="0"/>
          <a:ext cx="0" cy="0"/>
        </a:xfrm>
      </p:grpSpPr>
      <p:pic>
        <p:nvPicPr>
          <p:cNvPr id="697" name="Google Shape;697;p5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9" name="Google Shape;699;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1" name="Google Shape;701;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4" name="Shape 704"/>
        <p:cNvGrpSpPr/>
        <p:nvPr/>
      </p:nvGrpSpPr>
      <p:grpSpPr>
        <a:xfrm>
          <a:off x="0" y="0"/>
          <a:ext cx="0" cy="0"/>
        </a:xfrm>
      </p:grpSpPr>
      <p:pic>
        <p:nvPicPr>
          <p:cNvPr id="705" name="Google Shape;705;p5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9" name="Google Shape;709;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712" name="Shape 712"/>
        <p:cNvGrpSpPr/>
        <p:nvPr/>
      </p:nvGrpSpPr>
      <p:grpSpPr>
        <a:xfrm>
          <a:off x="0" y="0"/>
          <a:ext cx="0" cy="0"/>
        </a:xfrm>
      </p:grpSpPr>
      <p:sp>
        <p:nvSpPr>
          <p:cNvPr id="713" name="Google Shape;713;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4" name="Google Shape;714;p56"/>
          <p:cNvPicPr preferRelativeResize="0"/>
          <p:nvPr/>
        </p:nvPicPr>
        <p:blipFill>
          <a:blip r:embed="rId1">
            <a:alphaModFix/>
          </a:blip>
          <a:srcRect t="1699" b="1709"/>
          <a:stretch>
            <a:fillRect/>
          </a:stretch>
        </p:blipFill>
        <p:spPr>
          <a:xfrm>
            <a:off x="0" y="535825"/>
            <a:ext cx="9151202" cy="116709"/>
          </a:xfrm>
          <a:prstGeom prst="rect">
            <a:avLst/>
          </a:prstGeom>
          <a:noFill/>
          <a:ln>
            <a:noFill/>
          </a:ln>
        </p:spPr>
      </p:pic>
      <p:sp>
        <p:nvSpPr>
          <p:cNvPr id="715" name="Google Shape;715;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8" name="Shape 718"/>
        <p:cNvGrpSpPr/>
        <p:nvPr/>
      </p:nvGrpSpPr>
      <p:grpSpPr>
        <a:xfrm>
          <a:off x="0" y="0"/>
          <a:ext cx="0" cy="0"/>
        </a:xfrm>
      </p:grpSpPr>
      <p:sp>
        <p:nvSpPr>
          <p:cNvPr id="719" name="Google Shape;719;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0" name="Google Shape;720;p57"/>
          <p:cNvPicPr preferRelativeResize="0"/>
          <p:nvPr/>
        </p:nvPicPr>
        <p:blipFill>
          <a:blip r:embed="rId1">
            <a:alphaModFix/>
          </a:blip>
          <a:srcRect t="1699" b="1709"/>
          <a:stretch>
            <a:fillRect/>
          </a:stretch>
        </p:blipFill>
        <p:spPr>
          <a:xfrm>
            <a:off x="0" y="769550"/>
            <a:ext cx="9151202" cy="116709"/>
          </a:xfrm>
          <a:prstGeom prst="rect">
            <a:avLst/>
          </a:prstGeom>
          <a:noFill/>
          <a:ln>
            <a:noFill/>
          </a:ln>
        </p:spPr>
      </p:pic>
      <p:sp>
        <p:nvSpPr>
          <p:cNvPr id="721" name="Google Shape;721;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22" name="Google Shape;722;p5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4" name="Shape 724"/>
        <p:cNvGrpSpPr/>
        <p:nvPr/>
      </p:nvGrpSpPr>
      <p:grpSpPr>
        <a:xfrm>
          <a:off x="0" y="0"/>
          <a:ext cx="0" cy="0"/>
        </a:xfrm>
      </p:grpSpPr>
      <p:sp>
        <p:nvSpPr>
          <p:cNvPr id="726" name="Google Shape;726;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7" name="Shape 727"/>
        <p:cNvGrpSpPr/>
        <p:nvPr/>
      </p:nvGrpSpPr>
      <p:grpSpPr>
        <a:xfrm>
          <a:off x="0" y="0"/>
          <a:ext cx="0" cy="0"/>
        </a:xfrm>
      </p:grpSpPr>
      <p:sp>
        <p:nvSpPr>
          <p:cNvPr id="728" name="Google Shape;728;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7" name="Shape 737"/>
        <p:cNvGrpSpPr/>
        <p:nvPr/>
      </p:nvGrpSpPr>
      <p:grpSpPr>
        <a:xfrm>
          <a:off x="0" y="0"/>
          <a:ext cx="0" cy="0"/>
        </a:xfrm>
      </p:grpSpPr>
      <p:pic>
        <p:nvPicPr>
          <p:cNvPr id="738" name="Google Shape;738;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39" name="Google Shape;739;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0" name="Shape 740"/>
        <p:cNvGrpSpPr/>
        <p:nvPr/>
      </p:nvGrpSpPr>
      <p:grpSpPr>
        <a:xfrm>
          <a:off x="0" y="0"/>
          <a:ext cx="0" cy="0"/>
        </a:xfrm>
      </p:grpSpPr>
      <p:sp>
        <p:nvSpPr>
          <p:cNvPr id="741" name="Google Shape;741;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2.1 Keywords definitions (5)">
  <p:cSld name="CUSTOM_27_1_1_1">
    <p:spTree>
      <p:nvGrpSpPr>
        <p:cNvPr id="742" name="Shape 742"/>
        <p:cNvGrpSpPr/>
        <p:nvPr/>
      </p:nvGrpSpPr>
      <p:grpSpPr>
        <a:xfrm>
          <a:off x="0" y="0"/>
          <a:ext cx="0" cy="0"/>
        </a:xfrm>
      </p:grpSpPr>
      <p:sp>
        <p:nvSpPr>
          <p:cNvPr id="743" name="Google Shape;743;p62"/>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44" name="Google Shape;744;p62"/>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745" name="Google Shape;745;p62"/>
          <p:cNvSpPr txBox="1"/>
          <p:nvPr>
            <p:ph type="subTitle" idx="1"/>
          </p:nvPr>
        </p:nvSpPr>
        <p:spPr>
          <a:xfrm>
            <a:off x="324000" y="744050"/>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6" name="Google Shape;746;p62"/>
          <p:cNvSpPr txBox="1"/>
          <p:nvPr>
            <p:ph type="subTitle" idx="2"/>
          </p:nvPr>
        </p:nvSpPr>
        <p:spPr>
          <a:xfrm>
            <a:off x="324000" y="1588800"/>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7" name="Google Shape;747;p62"/>
          <p:cNvSpPr txBox="1"/>
          <p:nvPr>
            <p:ph type="subTitle" idx="3"/>
          </p:nvPr>
        </p:nvSpPr>
        <p:spPr>
          <a:xfrm>
            <a:off x="324000" y="24284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None/>
              <a:defRPr sz="2000">
                <a:solidFill>
                  <a:srgbClr val="282828"/>
                </a:solidFill>
              </a:defRPr>
            </a:lvl2pPr>
            <a:lvl3pPr lvl="2" rtl="0">
              <a:spcBef>
                <a:spcPts val="1000"/>
              </a:spcBef>
              <a:spcAft>
                <a:spcPct val="0"/>
              </a:spcAft>
              <a:buClr>
                <a:srgbClr val="282828"/>
              </a:buClr>
              <a:buSzPts val="2000"/>
              <a:buNone/>
              <a:defRPr>
                <a:solidFill>
                  <a:srgbClr val="282828"/>
                </a:solidFill>
              </a:defRPr>
            </a:lvl3pPr>
            <a:lvl4pPr lvl="3" rtl="0">
              <a:spcBef>
                <a:spcPts val="800"/>
              </a:spcBef>
              <a:spcAft>
                <a:spcPct val="0"/>
              </a:spcAft>
              <a:buClr>
                <a:srgbClr val="282828"/>
              </a:buClr>
              <a:buSzPts val="2000"/>
              <a:buNone/>
              <a:defRPr sz="2000">
                <a:solidFill>
                  <a:srgbClr val="282828"/>
                </a:solidFill>
              </a:defRPr>
            </a:lvl4pPr>
            <a:lvl5pPr lvl="4" rtl="0">
              <a:spcBef>
                <a:spcPts val="800"/>
              </a:spcBef>
              <a:spcAft>
                <a:spcPct val="0"/>
              </a:spcAft>
              <a:buClr>
                <a:srgbClr val="282828"/>
              </a:buClr>
              <a:buSzPts val="2000"/>
              <a:buNone/>
              <a:defRPr sz="2000">
                <a:solidFill>
                  <a:srgbClr val="282828"/>
                </a:solidFill>
              </a:defRPr>
            </a:lvl5pPr>
            <a:lvl6pPr lvl="5" rtl="0">
              <a:spcBef>
                <a:spcPts val="600"/>
              </a:spcBef>
              <a:spcAft>
                <a:spcPct val="0"/>
              </a:spcAft>
              <a:buClr>
                <a:srgbClr val="282828"/>
              </a:buClr>
              <a:buSzPts val="2000"/>
              <a:buNone/>
              <a:defRPr sz="2000">
                <a:solidFill>
                  <a:srgbClr val="282828"/>
                </a:solidFill>
              </a:defRPr>
            </a:lvl6pPr>
            <a:lvl7pPr lvl="6" rtl="0">
              <a:spcBef>
                <a:spcPts val="600"/>
              </a:spcBef>
              <a:spcAft>
                <a:spcPct val="0"/>
              </a:spcAft>
              <a:buClr>
                <a:srgbClr val="282828"/>
              </a:buClr>
              <a:buSzPts val="2000"/>
              <a:buNone/>
              <a:defRPr sz="2000">
                <a:solidFill>
                  <a:srgbClr val="282828"/>
                </a:solidFill>
              </a:defRPr>
            </a:lvl7pPr>
            <a:lvl8pPr lvl="7" rtl="0">
              <a:spcBef>
                <a:spcPts val="400"/>
              </a:spcBef>
              <a:spcAft>
                <a:spcPct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8" name="Google Shape;748;p62"/>
          <p:cNvSpPr txBox="1"/>
          <p:nvPr>
            <p:ph type="subTitle" idx="4"/>
          </p:nvPr>
        </p:nvSpPr>
        <p:spPr>
          <a:xfrm>
            <a:off x="324000" y="32656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None/>
              <a:defRPr sz="2000">
                <a:solidFill>
                  <a:srgbClr val="282828"/>
                </a:solidFill>
              </a:defRPr>
            </a:lvl2pPr>
            <a:lvl3pPr lvl="2" rtl="0">
              <a:spcBef>
                <a:spcPts val="1000"/>
              </a:spcBef>
              <a:spcAft>
                <a:spcPct val="0"/>
              </a:spcAft>
              <a:buClr>
                <a:srgbClr val="282828"/>
              </a:buClr>
              <a:buSzPts val="2000"/>
              <a:buNone/>
              <a:defRPr>
                <a:solidFill>
                  <a:srgbClr val="282828"/>
                </a:solidFill>
              </a:defRPr>
            </a:lvl3pPr>
            <a:lvl4pPr lvl="3" rtl="0">
              <a:spcBef>
                <a:spcPts val="800"/>
              </a:spcBef>
              <a:spcAft>
                <a:spcPct val="0"/>
              </a:spcAft>
              <a:buClr>
                <a:srgbClr val="282828"/>
              </a:buClr>
              <a:buSzPts val="2000"/>
              <a:buNone/>
              <a:defRPr sz="2000">
                <a:solidFill>
                  <a:srgbClr val="282828"/>
                </a:solidFill>
              </a:defRPr>
            </a:lvl4pPr>
            <a:lvl5pPr lvl="4" rtl="0">
              <a:spcBef>
                <a:spcPts val="800"/>
              </a:spcBef>
              <a:spcAft>
                <a:spcPct val="0"/>
              </a:spcAft>
              <a:buClr>
                <a:srgbClr val="282828"/>
              </a:buClr>
              <a:buSzPts val="2000"/>
              <a:buNone/>
              <a:defRPr sz="2000">
                <a:solidFill>
                  <a:srgbClr val="282828"/>
                </a:solidFill>
              </a:defRPr>
            </a:lvl5pPr>
            <a:lvl6pPr lvl="5" rtl="0">
              <a:spcBef>
                <a:spcPts val="600"/>
              </a:spcBef>
              <a:spcAft>
                <a:spcPct val="0"/>
              </a:spcAft>
              <a:buClr>
                <a:srgbClr val="282828"/>
              </a:buClr>
              <a:buSzPts val="2000"/>
              <a:buNone/>
              <a:defRPr sz="2000">
                <a:solidFill>
                  <a:srgbClr val="282828"/>
                </a:solidFill>
              </a:defRPr>
            </a:lvl6pPr>
            <a:lvl7pPr lvl="6" rtl="0">
              <a:spcBef>
                <a:spcPts val="600"/>
              </a:spcBef>
              <a:spcAft>
                <a:spcPct val="0"/>
              </a:spcAft>
              <a:buClr>
                <a:srgbClr val="282828"/>
              </a:buClr>
              <a:buSzPts val="2000"/>
              <a:buNone/>
              <a:defRPr sz="2000">
                <a:solidFill>
                  <a:srgbClr val="282828"/>
                </a:solidFill>
              </a:defRPr>
            </a:lvl7pPr>
            <a:lvl8pPr lvl="7" rtl="0">
              <a:spcBef>
                <a:spcPts val="400"/>
              </a:spcBef>
              <a:spcAft>
                <a:spcPct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9" name="Google Shape;749;p62"/>
          <p:cNvSpPr txBox="1"/>
          <p:nvPr>
            <p:ph type="subTitle" idx="5"/>
          </p:nvPr>
        </p:nvSpPr>
        <p:spPr>
          <a:xfrm>
            <a:off x="324000" y="41038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50" name="Google Shape;750;p6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image" Target="../media/image42.png"/><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4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xml"/><Relationship Id="rId3" Type="http://schemas.openxmlformats.org/officeDocument/2006/relationships/image" Target="../media/image4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9.png"/><Relationship Id="rId6" Type="http://schemas.openxmlformats.org/officeDocument/2006/relationships/image" Target="../media/image4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54" name="Shape 754"/>
        <p:cNvGrpSpPr/>
        <p:nvPr/>
      </p:nvGrpSpPr>
      <p:grpSpPr>
        <a:xfrm>
          <a:off x="0" y="0"/>
          <a:ext cx="0" cy="0"/>
        </a:xfrm>
      </p:grpSpPr>
      <p:sp>
        <p:nvSpPr>
          <p:cNvPr id="755" name="Google Shape;755;p63"/>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Isticmaalka liisaska si loo muujiyo natiijooyinka in ka badan laba dhacdo</a:t>
            </a:r>
            <a:endParaRPr/>
          </a:p>
        </p:txBody>
      </p:sp>
      <p:sp>
        <p:nvSpPr>
          <p:cNvPr id="756" name="Google Shape;756;p63"/>
          <p:cNvSpPr txBox="1"/>
          <p:nvPr>
            <p:ph type="subTitle" idx="1"/>
          </p:nvPr>
        </p:nvSpPr>
        <p:spPr>
          <a:xfrm>
            <a:off x="890225" y="4327975"/>
            <a:ext cx="57585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Itimaalka (Probability): natiijooyinka suurtagalka ah</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760" name="Shape 760"/>
        <p:cNvGrpSpPr/>
        <p:nvPr/>
      </p:nvGrpSpPr>
      <p:grpSpPr>
        <a:xfrm>
          <a:off x="0" y="0"/>
          <a:ext cx="0" cy="0"/>
        </a:xfrm>
      </p:grpSpPr>
      <p:sp>
        <p:nvSpPr>
          <p:cNvPr id="761" name="Google Shape;761;p64"/>
          <p:cNvSpPr txBox="1"/>
          <p:nvPr/>
        </p:nvSpPr>
        <p:spPr>
          <a:xfrm>
            <a:off x="4917900" y="956025"/>
            <a:ext cx="3661200" cy="6465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agabkeena waxbarista loogu talagalay fasalka</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5" name="Shape 765"/>
        <p:cNvGrpSpPr/>
        <p:nvPr/>
      </p:nvGrpSpPr>
      <p:grpSpPr>
        <a:xfrm>
          <a:off x="0" y="0"/>
          <a:ext cx="0" cy="0"/>
        </a:xfrm>
      </p:grpSpPr>
      <p:sp>
        <p:nvSpPr>
          <p:cNvPr id="766" name="Google Shape;766;p65"/>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a:latin typeface="Lexend"/>
              </a:rPr>
              <a:t>Waxaan si nidaamsan u heli karaa dhammaan natiijooyinka suurtagalka ah ee in ka badan laba dhacdo anigoo liis ku qoraya.</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0" name="Shape 770"/>
        <p:cNvGrpSpPr/>
        <p:nvPr/>
      </p:nvGrpSpPr>
      <p:grpSpPr>
        <a:xfrm>
          <a:off x="0" y="0"/>
          <a:ext cx="0" cy="0"/>
        </a:xfrm>
      </p:grpSpPr>
      <p:sp>
        <p:nvSpPr>
          <p:cNvPr id="771" name="Google Shape;771;p66"/>
          <p:cNvSpPr txBox="1"/>
          <p:nvPr>
            <p:ph type="subTitle" idx="2"/>
          </p:nvPr>
        </p:nvSpPr>
        <p:spPr>
          <a:xfrm>
            <a:off x="324000" y="826800"/>
            <a:ext cx="8496000" cy="389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Marka la qorayo natiijooyinka si nidaamsan, waxaa loo qoraa si loo hubiyo in dhammaan natiijooyinka la diiwaangeliyo.</a:t>
            </a:r>
            <a:endParaRPr sz="1800"/>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5" name="Shape 775"/>
        <p:cNvGrpSpPr/>
        <p:nvPr/>
      </p:nvGrpSpPr>
      <p:grpSpPr>
        <a:xfrm>
          <a:off x="0" y="0"/>
          <a:ext cx="0" cy="0"/>
        </a:xfrm>
      </p:grpSpPr>
      <p:sp>
        <p:nvSpPr>
          <p:cNvPr id="776" name="Google Shape;776;p67"/>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Qorista natiijooyinka tijaabo badan (multi-stage trial)</a:t>
            </a:r>
            <a:endParaRPr/>
          </a:p>
        </p:txBody>
      </p:sp>
      <p:sp>
        <p:nvSpPr>
          <p:cNvPr id="777" name="Google Shape;777;p67"/>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Qorista natiijooyinka in ka badan laba dhacdo</a:t>
            </a:r>
            <a:endParaRPr/>
          </a:p>
        </p:txBody>
      </p:sp>
      <p:sp>
        <p:nvSpPr>
          <p:cNvPr id="778" name="Google Shape;778;p67"/>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Isticmaalka liisaska si loo muujiyo natiijooyinka in ka badan laba dhacdo</a:t>
            </a:r>
            <a:endParaRPr/>
          </a:p>
        </p:txBody>
      </p:sp>
      <p:pic>
        <p:nvPicPr>
          <p:cNvPr id="779" name="Google Shape;779;p67"/>
          <p:cNvPicPr preferRelativeResize="0"/>
          <p:nvPr/>
        </p:nvPicPr>
        <p:blipFill>
          <a:blip r:embed="rId3">
            <a:alphaModFix/>
          </a:blip>
          <a:stretch>
            <a:fillRect/>
          </a:stretch>
        </p:blipFill>
        <p:spPr>
          <a:xfrm>
            <a:off x="417380" y="2059870"/>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83" name="Shape 783"/>
        <p:cNvGrpSpPr/>
        <p:nvPr/>
      </p:nvGrpSpPr>
      <p:grpSpPr>
        <a:xfrm>
          <a:off x="0" y="0"/>
          <a:ext cx="0" cy="0"/>
        </a:xfrm>
      </p:grpSpPr>
      <p:sp>
        <p:nvSpPr>
          <p:cNvPr id="784" name="Google Shape;784;p6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Qorista natiijooyinka tijaabo badan (multi-stage trial)</a:t>
            </a:r>
            <a:endParaRPr/>
          </a:p>
        </p:txBody>
      </p:sp>
      <p:sp>
        <p:nvSpPr>
          <p:cNvPr id="785" name="Google Shape;785;p68"/>
          <p:cNvSpPr txBox="1"/>
          <p:nvPr/>
        </p:nvSpPr>
        <p:spPr>
          <a:xfrm>
            <a:off x="324000" y="759300"/>
            <a:ext cx="8237700" cy="613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solidFill>
                  <a:srgbClr val="000000"/>
                </a:solidFill>
                <a:latin typeface="Lexend"/>
                <a:ea typeface="Lexend"/>
                <a:cs typeface="Lexend"/>
                <a:sym typeface="Lexend"/>
              </a:rPr>
              <a:t>Haddii aan wareejinno wareejintan (spinner) saddex jeer, waa maxay natiijooyinka suurtagalka ah?</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a:p>
            <a:pPr marL="0" lvl="0" indent="0" algn="l" rtl="0">
              <a:lnSpc>
                <a:spcPct val="115000"/>
              </a:lnSpc>
              <a:spcBef>
                <a:spcPts val="1000"/>
              </a:spcBef>
              <a:spcAft>
                <a:spcPts val="1000"/>
              </a:spcAft>
              <a:buNone/>
            </a:pPr>
            <a:endParaRPr sz="1800">
              <a:solidFill>
                <a:srgbClr val="000000"/>
              </a:solidFill>
              <a:latin typeface="Lexend"/>
              <a:ea typeface="Lexend"/>
              <a:cs typeface="Lexend"/>
              <a:sym typeface="Lexend"/>
            </a:endParaRPr>
          </a:p>
        </p:txBody>
      </p:sp>
      <p:sp>
        <p:nvSpPr>
          <p:cNvPr id="786" name="Google Shape;786;p68"/>
          <p:cNvSpPr txBox="1"/>
          <p:nvPr/>
        </p:nvSpPr>
        <p:spPr>
          <a:xfrm>
            <a:off x="401700" y="1620000"/>
            <a:ext cx="724200" cy="1614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WWW ama WWL ama WLW ama WLL</a:t>
            </a:r>
            <a:endParaRPr sz="1800">
              <a:solidFill>
                <a:srgbClr val="000000"/>
              </a:solidFill>
              <a:latin typeface="Lexend"/>
              <a:ea typeface="Lexend"/>
              <a:cs typeface="Lexend"/>
              <a:sym typeface="Lexend"/>
            </a:endParaRPr>
          </a:p>
        </p:txBody>
      </p:sp>
      <p:sp>
        <p:nvSpPr>
          <p:cNvPr id="787" name="Google Shape;787;p68"/>
          <p:cNvSpPr/>
          <p:nvPr/>
        </p:nvSpPr>
        <p:spPr>
          <a:xfrm>
            <a:off x="6626789" y="1189232"/>
            <a:ext cx="1695900" cy="16959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788" name="Google Shape;788;p68"/>
          <p:cNvSpPr/>
          <p:nvPr/>
        </p:nvSpPr>
        <p:spPr>
          <a:xfrm flipH="1">
            <a:off x="6641479" y="1203993"/>
            <a:ext cx="1666500" cy="16665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789" name="Google Shape;789;p68"/>
          <p:cNvSpPr/>
          <p:nvPr/>
        </p:nvSpPr>
        <p:spPr>
          <a:xfrm>
            <a:off x="6641550" y="1203993"/>
            <a:ext cx="1666500" cy="16665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790" name="Google Shape;790;p68"/>
          <p:cNvSpPr txBox="1"/>
          <p:nvPr/>
        </p:nvSpPr>
        <p:spPr>
          <a:xfrm>
            <a:off x="6776964" y="1826514"/>
            <a:ext cx="571500" cy="677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 (W)</a:t>
            </a:r>
            <a:endParaRPr sz="1600">
              <a:solidFill>
                <a:srgbClr val="FFFFFF"/>
              </a:solidFill>
              <a:latin typeface="Lexend"/>
              <a:ea typeface="Lexend"/>
              <a:cs typeface="Lexend"/>
              <a:sym typeface="Lexend"/>
            </a:endParaRPr>
          </a:p>
        </p:txBody>
      </p:sp>
      <p:sp>
        <p:nvSpPr>
          <p:cNvPr id="791" name="Google Shape;791;p68"/>
          <p:cNvSpPr txBox="1"/>
          <p:nvPr/>
        </p:nvSpPr>
        <p:spPr>
          <a:xfrm>
            <a:off x="7583914" y="1826507"/>
            <a:ext cx="724200" cy="677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 (L)</a:t>
            </a:r>
            <a:endParaRPr sz="1600">
              <a:solidFill>
                <a:srgbClr val="FFFFFF"/>
              </a:solidFill>
              <a:latin typeface="Lexend"/>
              <a:ea typeface="Lexend"/>
              <a:cs typeface="Lexend"/>
              <a:sym typeface="Lexend"/>
            </a:endParaRPr>
          </a:p>
        </p:txBody>
      </p:sp>
      <p:grpSp>
        <p:nvGrpSpPr>
          <p:cNvPr id="792" name="Google Shape;792;p68"/>
          <p:cNvGrpSpPr/>
          <p:nvPr/>
        </p:nvGrpSpPr>
        <p:grpSpPr>
          <a:xfrm>
            <a:off x="7426098" y="1281805"/>
            <a:ext cx="93900" cy="816939"/>
            <a:chOff x="996050" y="213293"/>
            <a:chExt cx="93900" cy="909732"/>
          </a:xfrm>
        </p:grpSpPr>
        <p:cxnSp>
          <p:nvCxnSpPr>
            <p:cNvPr id="793" name="Google Shape;793;p68"/>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794" name="Google Shape;794;p68"/>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795" name="Google Shape;795;p68"/>
          <p:cNvSpPr txBox="1"/>
          <p:nvPr/>
        </p:nvSpPr>
        <p:spPr>
          <a:xfrm>
            <a:off x="1439825" y="1620000"/>
            <a:ext cx="724200" cy="1614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latin typeface="Lexend"/>
                <a:ea typeface="Lexend"/>
                <a:cs typeface="Lexend"/>
                <a:sym typeface="Lexend"/>
              </a:rPr>
              <a:t>ama LWW ama LWL ama LLW ama LLL</a:t>
            </a:r>
            <a:endParaRPr sz="1800">
              <a:solidFill>
                <a:srgbClr val="000000"/>
              </a:solidFill>
              <a:latin typeface="Lexend"/>
              <a:ea typeface="Lexend"/>
              <a:cs typeface="Lexend"/>
              <a:sym typeface="Lexend"/>
            </a:endParaRPr>
          </a:p>
          <a:p>
            <a:pPr marL="0" lvl="0" indent="0" algn="l" rtl="0">
              <a:lnSpc>
                <a:spcPct val="115000"/>
              </a:lnSpc>
              <a:spcBef>
                <a:spcPts val="1000"/>
              </a:spcBef>
              <a:spcAft>
                <a:spcPts val="1000"/>
              </a:spcAft>
              <a:buNone/>
            </a:pPr>
            <a:endParaRPr sz="1800">
              <a:solidFill>
                <a:srgbClr val="000000"/>
              </a:solidFill>
              <a:latin typeface="Lexend"/>
              <a:ea typeface="Lexend"/>
              <a:cs typeface="Lexend"/>
              <a:sym typeface="Lexend"/>
            </a:endParaRPr>
          </a:p>
        </p:txBody>
      </p:sp>
      <p:grpSp>
        <p:nvGrpSpPr>
          <p:cNvPr id="796" name="Google Shape;796;p68"/>
          <p:cNvGrpSpPr/>
          <p:nvPr/>
        </p:nvGrpSpPr>
        <p:grpSpPr>
          <a:xfrm>
            <a:off x="2887200" y="1287525"/>
            <a:ext cx="1695900" cy="1695900"/>
            <a:chOff x="2887200" y="1287525"/>
            <a:chExt cx="1695900" cy="1695900"/>
          </a:xfrm>
        </p:grpSpPr>
        <p:sp>
          <p:nvSpPr>
            <p:cNvPr id="797" name="Google Shape;797;p68"/>
            <p:cNvSpPr/>
            <p:nvPr/>
          </p:nvSpPr>
          <p:spPr>
            <a:xfrm>
              <a:off x="2887200" y="1287525"/>
              <a:ext cx="1695900" cy="16959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798" name="Google Shape;798;p68"/>
            <p:cNvSpPr/>
            <p:nvPr/>
          </p:nvSpPr>
          <p:spPr>
            <a:xfrm flipH="1">
              <a:off x="2901889" y="1302286"/>
              <a:ext cx="1666500" cy="1666500"/>
            </a:xfrm>
            <a:prstGeom prst="pie">
              <a:avLst>
                <a:gd name="adj1" fmla="val 5387953"/>
                <a:gd name="adj2" fmla="val 17083187"/>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799" name="Google Shape;799;p68"/>
            <p:cNvSpPr/>
            <p:nvPr/>
          </p:nvSpPr>
          <p:spPr>
            <a:xfrm>
              <a:off x="2901961" y="1302286"/>
              <a:ext cx="1666500" cy="1666500"/>
            </a:xfrm>
            <a:prstGeom prst="pie">
              <a:avLst>
                <a:gd name="adj1" fmla="val 5387953"/>
                <a:gd name="adj2" fmla="val 15344951"/>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00" name="Google Shape;800;p68"/>
            <p:cNvSpPr txBox="1"/>
            <p:nvPr/>
          </p:nvSpPr>
          <p:spPr>
            <a:xfrm>
              <a:off x="3037375" y="1924807"/>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01" name="Google Shape;801;p68"/>
            <p:cNvSpPr txBox="1"/>
            <p:nvPr/>
          </p:nvSpPr>
          <p:spPr>
            <a:xfrm>
              <a:off x="3844326" y="1924807"/>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802" name="Google Shape;802;p68"/>
            <p:cNvGrpSpPr/>
            <p:nvPr/>
          </p:nvGrpSpPr>
          <p:grpSpPr>
            <a:xfrm>
              <a:off x="3686509" y="1343417"/>
              <a:ext cx="93900" cy="816939"/>
              <a:chOff x="996050" y="213293"/>
              <a:chExt cx="93900" cy="909732"/>
            </a:xfrm>
          </p:grpSpPr>
          <p:cxnSp>
            <p:nvCxnSpPr>
              <p:cNvPr id="803" name="Google Shape;803;p68"/>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04" name="Google Shape;804;p68"/>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grpSp>
        <p:nvGrpSpPr>
          <p:cNvPr id="805" name="Google Shape;805;p68"/>
          <p:cNvGrpSpPr/>
          <p:nvPr/>
        </p:nvGrpSpPr>
        <p:grpSpPr>
          <a:xfrm>
            <a:off x="4747800" y="2059000"/>
            <a:ext cx="1695900" cy="1695900"/>
            <a:chOff x="4747800" y="2059000"/>
            <a:chExt cx="1695900" cy="1695900"/>
          </a:xfrm>
        </p:grpSpPr>
        <p:sp>
          <p:nvSpPr>
            <p:cNvPr id="806" name="Google Shape;806;p68"/>
            <p:cNvSpPr/>
            <p:nvPr/>
          </p:nvSpPr>
          <p:spPr>
            <a:xfrm>
              <a:off x="4747800" y="2059000"/>
              <a:ext cx="1695900" cy="16959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07" name="Google Shape;807;p68"/>
            <p:cNvSpPr/>
            <p:nvPr/>
          </p:nvSpPr>
          <p:spPr>
            <a:xfrm flipH="1">
              <a:off x="4762489" y="2073761"/>
              <a:ext cx="1666500" cy="1666500"/>
            </a:xfrm>
            <a:prstGeom prst="pie">
              <a:avLst>
                <a:gd name="adj1" fmla="val 5387953"/>
                <a:gd name="adj2" fmla="val 17083187"/>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08" name="Google Shape;808;p68"/>
            <p:cNvSpPr/>
            <p:nvPr/>
          </p:nvSpPr>
          <p:spPr>
            <a:xfrm>
              <a:off x="4762561" y="2073761"/>
              <a:ext cx="1666500" cy="1666500"/>
            </a:xfrm>
            <a:prstGeom prst="pie">
              <a:avLst>
                <a:gd name="adj1" fmla="val 5387953"/>
                <a:gd name="adj2" fmla="val 17620739"/>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09" name="Google Shape;809;p68"/>
            <p:cNvSpPr txBox="1"/>
            <p:nvPr/>
          </p:nvSpPr>
          <p:spPr>
            <a:xfrm>
              <a:off x="4897975" y="2696282"/>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10" name="Google Shape;810;p68"/>
            <p:cNvSpPr txBox="1"/>
            <p:nvPr/>
          </p:nvSpPr>
          <p:spPr>
            <a:xfrm>
              <a:off x="5704926" y="269628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811" name="Google Shape;811;p68"/>
            <p:cNvGrpSpPr/>
            <p:nvPr/>
          </p:nvGrpSpPr>
          <p:grpSpPr>
            <a:xfrm>
              <a:off x="5547109" y="2114892"/>
              <a:ext cx="93900" cy="816939"/>
              <a:chOff x="996050" y="213293"/>
              <a:chExt cx="93900" cy="909732"/>
            </a:xfrm>
          </p:grpSpPr>
          <p:cxnSp>
            <p:nvCxnSpPr>
              <p:cNvPr id="812" name="Google Shape;812;p68"/>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13" name="Google Shape;813;p68"/>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grpSp>
        <p:nvGrpSpPr>
          <p:cNvPr id="814" name="Google Shape;814;p68"/>
          <p:cNvGrpSpPr/>
          <p:nvPr/>
        </p:nvGrpSpPr>
        <p:grpSpPr>
          <a:xfrm>
            <a:off x="6138512" y="2768529"/>
            <a:ext cx="2328600" cy="2328600"/>
            <a:chOff x="6138512" y="2768529"/>
            <a:chExt cx="2328600" cy="2328600"/>
          </a:xfrm>
        </p:grpSpPr>
        <p:sp>
          <p:nvSpPr>
            <p:cNvPr id="815" name="Google Shape;815;p68"/>
            <p:cNvSpPr/>
            <p:nvPr/>
          </p:nvSpPr>
          <p:spPr>
            <a:xfrm>
              <a:off x="6454686" y="3084686"/>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16" name="Google Shape;816;p68"/>
            <p:cNvSpPr/>
            <p:nvPr/>
          </p:nvSpPr>
          <p:spPr>
            <a:xfrm rot="8649824">
              <a:off x="6469581" y="3099596"/>
              <a:ext cx="1666351" cy="1666351"/>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17" name="Google Shape;817;p68"/>
            <p:cNvSpPr/>
            <p:nvPr/>
          </p:nvSpPr>
          <p:spPr>
            <a:xfrm rot="-8629029">
              <a:off x="6469682" y="3099699"/>
              <a:ext cx="1666260" cy="1666260"/>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18" name="Google Shape;818;p68"/>
            <p:cNvSpPr/>
            <p:nvPr/>
          </p:nvSpPr>
          <p:spPr>
            <a:xfrm rot="-4309758">
              <a:off x="6469727" y="3099863"/>
              <a:ext cx="1666190" cy="1666190"/>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19" name="Google Shape;819;p68"/>
            <p:cNvSpPr/>
            <p:nvPr/>
          </p:nvSpPr>
          <p:spPr>
            <a:xfrm>
              <a:off x="6469727" y="3099863"/>
              <a:ext cx="1666200" cy="1666200"/>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20" name="Google Shape;820;p68"/>
            <p:cNvSpPr txBox="1"/>
            <p:nvPr/>
          </p:nvSpPr>
          <p:spPr>
            <a:xfrm>
              <a:off x="7003561" y="4255361"/>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21" name="Google Shape;821;p68"/>
            <p:cNvSpPr/>
            <p:nvPr/>
          </p:nvSpPr>
          <p:spPr>
            <a:xfrm rot="4312496">
              <a:off x="6469560" y="3099442"/>
              <a:ext cx="1666387" cy="1666387"/>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22" name="Google Shape;822;p68"/>
            <p:cNvSpPr txBox="1"/>
            <p:nvPr/>
          </p:nvSpPr>
          <p:spPr>
            <a:xfrm>
              <a:off x="6681061" y="3340961"/>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23" name="Google Shape;823;p68"/>
            <p:cNvSpPr txBox="1"/>
            <p:nvPr/>
          </p:nvSpPr>
          <p:spPr>
            <a:xfrm>
              <a:off x="7335612" y="3340968"/>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24" name="Google Shape;824;p68"/>
            <p:cNvSpPr txBox="1"/>
            <p:nvPr/>
          </p:nvSpPr>
          <p:spPr>
            <a:xfrm>
              <a:off x="7488012" y="3874368"/>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825" name="Google Shape;825;p68"/>
            <p:cNvSpPr txBox="1"/>
            <p:nvPr/>
          </p:nvSpPr>
          <p:spPr>
            <a:xfrm>
              <a:off x="6528661" y="3874361"/>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grpSp>
          <p:nvGrpSpPr>
            <p:cNvPr id="826" name="Google Shape;826;p68"/>
            <p:cNvGrpSpPr/>
            <p:nvPr/>
          </p:nvGrpSpPr>
          <p:grpSpPr>
            <a:xfrm>
              <a:off x="7253995" y="3140578"/>
              <a:ext cx="93900" cy="816939"/>
              <a:chOff x="996050" y="213293"/>
              <a:chExt cx="93900" cy="909732"/>
            </a:xfrm>
          </p:grpSpPr>
          <p:cxnSp>
            <p:nvCxnSpPr>
              <p:cNvPr id="827" name="Google Shape;827;p68"/>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28" name="Google Shape;828;p68"/>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829" name="Google Shape;829;p68"/>
          <p:cNvSpPr txBox="1"/>
          <p:nvPr/>
        </p:nvSpPr>
        <p:spPr>
          <a:xfrm>
            <a:off x="324000" y="3883500"/>
            <a:ext cx="5815500" cy="613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Kuwani waa natiijooyinka suurtagalka ah ee dhammaan wareegyadan. Sidee?</a:t>
            </a:r>
            <a:endParaRPr sz="1800">
              <a:solidFill>
                <a:srgbClr val="000000"/>
              </a:solidFill>
              <a:latin typeface="Lexend"/>
              <a:ea typeface="Lexend"/>
              <a:cs typeface="Lexend"/>
              <a:sym typeface="Lexend"/>
            </a:endParaRPr>
          </a:p>
        </p:txBody>
      </p:sp>
      <p:sp>
        <p:nvSpPr>
          <p:cNvPr id="830" name="Google Shape;830;p68"/>
          <p:cNvSpPr txBox="1"/>
          <p:nvPr/>
        </p:nvSpPr>
        <p:spPr>
          <a:xfrm>
            <a:off x="1535100" y="4497000"/>
            <a:ext cx="5815500" cy="24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Kalam"/>
                <a:ea typeface="Kalam"/>
                <a:cs typeface="Kalam"/>
                <a:sym typeface="Kalam"/>
              </a:rPr>
              <a:t>Wareeg kastaa wuxuu leeyahay laba natiijo; guul ama lumin.</a:t>
            </a:r>
            <a:endParaRPr sz="2000">
              <a:solidFill>
                <a:srgbClr val="000000"/>
              </a:solidFill>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2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34" name="Shape 834"/>
        <p:cNvGrpSpPr/>
        <p:nvPr/>
      </p:nvGrpSpPr>
      <p:grpSpPr>
        <a:xfrm>
          <a:off x="0" y="0"/>
          <a:ext cx="0" cy="0"/>
        </a:xfrm>
      </p:grpSpPr>
      <p:sp>
        <p:nvSpPr>
          <p:cNvPr id="835" name="Google Shape;835;p69"/>
          <p:cNvSpPr txBox="1"/>
          <p:nvPr>
            <p:ph type="body" idx="4294967295"/>
          </p:nvPr>
        </p:nvSpPr>
        <p:spPr>
          <a:xfrm>
            <a:off x="324000" y="759300"/>
            <a:ext cx="8237700" cy="76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Haddii dhammaan wareegyadan la wareejiyo afar jeer, kee baa lahaan doona liis natiijooyin oo ka duwan labada kale?</a:t>
            </a:r>
            <a:endParaRPr/>
          </a:p>
        </p:txBody>
      </p:sp>
      <p:sp>
        <p:nvSpPr>
          <p:cNvPr id="836" name="Google Shape;836;p69"/>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Liis garaynta natiijooyinka tijaabo heerar badan leh</a:t>
            </a:r>
            <a:endParaRPr/>
          </a:p>
        </p:txBody>
      </p:sp>
      <p:sp>
        <p:nvSpPr>
          <p:cNvPr id="837" name="Google Shape;837;p69"/>
          <p:cNvSpPr/>
          <p:nvPr/>
        </p:nvSpPr>
        <p:spPr>
          <a:xfrm>
            <a:off x="813200" y="22206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38" name="Google Shape;838;p69"/>
          <p:cNvSpPr/>
          <p:nvPr/>
        </p:nvSpPr>
        <p:spPr>
          <a:xfrm rot="7199661">
            <a:off x="828009" y="2235528"/>
            <a:ext cx="1666484" cy="1666484"/>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39" name="Google Shape;839;p69"/>
          <p:cNvSpPr/>
          <p:nvPr/>
        </p:nvSpPr>
        <p:spPr>
          <a:xfrm rot="-7211867">
            <a:off x="828077" y="2235588"/>
            <a:ext cx="1666446" cy="1666446"/>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40" name="Google Shape;840;p69"/>
          <p:cNvSpPr/>
          <p:nvPr/>
        </p:nvSpPr>
        <p:spPr>
          <a:xfrm>
            <a:off x="828077" y="2235588"/>
            <a:ext cx="1666500" cy="16665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41" name="Google Shape;841;p69"/>
          <p:cNvSpPr txBox="1"/>
          <p:nvPr/>
        </p:nvSpPr>
        <p:spPr>
          <a:xfrm>
            <a:off x="1846526" y="26293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842" name="Google Shape;842;p69"/>
          <p:cNvSpPr txBox="1"/>
          <p:nvPr/>
        </p:nvSpPr>
        <p:spPr>
          <a:xfrm>
            <a:off x="1541726" y="32389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843" name="Google Shape;843;p69"/>
          <p:cNvSpPr txBox="1"/>
          <p:nvPr/>
        </p:nvSpPr>
        <p:spPr>
          <a:xfrm>
            <a:off x="1084526" y="26293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844" name="Google Shape;844;p69"/>
          <p:cNvGrpSpPr/>
          <p:nvPr/>
        </p:nvGrpSpPr>
        <p:grpSpPr>
          <a:xfrm>
            <a:off x="1612509" y="2305406"/>
            <a:ext cx="93900" cy="816939"/>
            <a:chOff x="996050" y="213293"/>
            <a:chExt cx="93900" cy="909732"/>
          </a:xfrm>
        </p:grpSpPr>
        <p:cxnSp>
          <p:nvCxnSpPr>
            <p:cNvPr id="845" name="Google Shape;845;p69"/>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46" name="Google Shape;846;p69"/>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47" name="Google Shape;847;p69"/>
          <p:cNvSpPr/>
          <p:nvPr/>
        </p:nvSpPr>
        <p:spPr>
          <a:xfrm>
            <a:off x="3785000" y="22206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48" name="Google Shape;848;p69"/>
          <p:cNvSpPr/>
          <p:nvPr/>
        </p:nvSpPr>
        <p:spPr>
          <a:xfrm rot="7199661">
            <a:off x="3799809" y="2235528"/>
            <a:ext cx="1666484" cy="1666484"/>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49" name="Google Shape;849;p69"/>
          <p:cNvSpPr/>
          <p:nvPr/>
        </p:nvSpPr>
        <p:spPr>
          <a:xfrm rot="-7211867">
            <a:off x="3799877" y="2235588"/>
            <a:ext cx="1666446" cy="1666446"/>
          </a:xfrm>
          <a:prstGeom prst="pie">
            <a:avLst>
              <a:gd name="adj1" fmla="val 7465276"/>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50" name="Google Shape;850;p69"/>
          <p:cNvSpPr/>
          <p:nvPr/>
        </p:nvSpPr>
        <p:spPr>
          <a:xfrm>
            <a:off x="3799877" y="2235588"/>
            <a:ext cx="1666500" cy="16665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51" name="Google Shape;851;p69"/>
          <p:cNvSpPr txBox="1"/>
          <p:nvPr/>
        </p:nvSpPr>
        <p:spPr>
          <a:xfrm>
            <a:off x="4818326" y="26293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852" name="Google Shape;852;p69"/>
          <p:cNvSpPr txBox="1"/>
          <p:nvPr/>
        </p:nvSpPr>
        <p:spPr>
          <a:xfrm>
            <a:off x="4513526" y="32389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853" name="Google Shape;853;p69"/>
          <p:cNvSpPr txBox="1"/>
          <p:nvPr/>
        </p:nvSpPr>
        <p:spPr>
          <a:xfrm>
            <a:off x="4056326" y="26293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854" name="Google Shape;854;p69"/>
          <p:cNvGrpSpPr/>
          <p:nvPr/>
        </p:nvGrpSpPr>
        <p:grpSpPr>
          <a:xfrm>
            <a:off x="4584309" y="2305406"/>
            <a:ext cx="93900" cy="816939"/>
            <a:chOff x="996050" y="213293"/>
            <a:chExt cx="93900" cy="909732"/>
          </a:xfrm>
        </p:grpSpPr>
        <p:cxnSp>
          <p:nvCxnSpPr>
            <p:cNvPr id="855" name="Google Shape;855;p69"/>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56" name="Google Shape;856;p69"/>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57" name="Google Shape;857;p69"/>
          <p:cNvSpPr/>
          <p:nvPr/>
        </p:nvSpPr>
        <p:spPr>
          <a:xfrm>
            <a:off x="6618443" y="22206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58" name="Google Shape;858;p69"/>
          <p:cNvSpPr/>
          <p:nvPr/>
        </p:nvSpPr>
        <p:spPr>
          <a:xfrm rot="7199661">
            <a:off x="6633252" y="2235528"/>
            <a:ext cx="1666484" cy="1666484"/>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59" name="Google Shape;859;p69"/>
          <p:cNvSpPr/>
          <p:nvPr/>
        </p:nvSpPr>
        <p:spPr>
          <a:xfrm rot="-7211867">
            <a:off x="6633319" y="2235588"/>
            <a:ext cx="1666446" cy="1666446"/>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60" name="Google Shape;860;p69"/>
          <p:cNvSpPr/>
          <p:nvPr/>
        </p:nvSpPr>
        <p:spPr>
          <a:xfrm>
            <a:off x="6633319" y="2235588"/>
            <a:ext cx="1666500" cy="16665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61" name="Google Shape;861;p69"/>
          <p:cNvSpPr txBox="1"/>
          <p:nvPr/>
        </p:nvSpPr>
        <p:spPr>
          <a:xfrm>
            <a:off x="7651769" y="26293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862" name="Google Shape;862;p69"/>
          <p:cNvSpPr txBox="1"/>
          <p:nvPr/>
        </p:nvSpPr>
        <p:spPr>
          <a:xfrm>
            <a:off x="7346969" y="32389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863" name="Google Shape;863;p69"/>
          <p:cNvSpPr txBox="1"/>
          <p:nvPr/>
        </p:nvSpPr>
        <p:spPr>
          <a:xfrm>
            <a:off x="6889769" y="26293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grpSp>
        <p:nvGrpSpPr>
          <p:cNvPr id="864" name="Google Shape;864;p69"/>
          <p:cNvGrpSpPr/>
          <p:nvPr/>
        </p:nvGrpSpPr>
        <p:grpSpPr>
          <a:xfrm>
            <a:off x="7417752" y="2305406"/>
            <a:ext cx="93900" cy="816939"/>
            <a:chOff x="996050" y="213293"/>
            <a:chExt cx="93900" cy="909732"/>
          </a:xfrm>
        </p:grpSpPr>
        <p:cxnSp>
          <p:nvCxnSpPr>
            <p:cNvPr id="865" name="Google Shape;865;p69"/>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66" name="Google Shape;866;p69"/>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pic>
        <p:nvPicPr>
          <p:cNvPr id="867" name="Google Shape;867;p69"/>
          <p:cNvPicPr preferRelativeResize="0"/>
          <p:nvPr/>
        </p:nvPicPr>
        <p:blipFill>
          <a:blip r:embed="rId3">
            <a:alphaModFix/>
          </a:blip>
          <a:stretch>
            <a:fillRect/>
          </a:stretch>
        </p:blipFill>
        <p:spPr>
          <a:xfrm>
            <a:off x="7903833" y="4166950"/>
            <a:ext cx="396000" cy="419100"/>
          </a:xfrm>
          <a:prstGeom prst="rect">
            <a:avLst/>
          </a:prstGeom>
          <a:noFill/>
          <a:ln>
            <a:noFill/>
          </a:ln>
        </p:spPr>
      </p:pic>
      <p:sp>
        <p:nvSpPr>
          <p:cNvPr id="868" name="Google Shape;868;p69"/>
          <p:cNvSpPr/>
          <p:nvPr/>
        </p:nvSpPr>
        <p:spPr>
          <a:xfrm>
            <a:off x="6816525" y="2614325"/>
            <a:ext cx="461100" cy="461100"/>
          </a:xfrm>
          <a:prstGeom prst="ellipse">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72" name="Shape 872"/>
        <p:cNvGrpSpPr/>
        <p:nvPr/>
      </p:nvGrpSpPr>
      <p:grpSpPr>
        <a:xfrm>
          <a:off x="0" y="0"/>
          <a:ext cx="0" cy="0"/>
        </a:xfrm>
      </p:grpSpPr>
      <p:sp>
        <p:nvSpPr>
          <p:cNvPr id="873" name="Google Shape;873;p70"/>
          <p:cNvSpPr txBox="1"/>
          <p:nvPr>
            <p:ph type="body" idx="1"/>
          </p:nvPr>
        </p:nvSpPr>
        <p:spPr>
          <a:xfrm>
            <a:off x="324000" y="751525"/>
            <a:ext cx="5149500" cy="150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Nuur wuxuu wareejin doonaa saddex wareeg oo kala duwan. Wareegga 1 wuxuu leeyahay natiijooyinka {A, B, C} Wareegga 2 wuxuu leeyahay natiijooyinka {+, -} Wareegga 3 wuxuu leeyahay natiijooyinka {X, Y, Z}</a:t>
            </a:r>
            <a:br>
              <a:rPr lang="en-GB" sz="1800"/>
            </a:br>
            <a:r>
              <a:rPr lang="en-GB" sz="1100">
                <a:latin typeface="Lexend"/>
              </a:rPr>
              <a:t/>
            </a:r>
            <a:br>
              <a:rPr lang="en-GB" sz="1800"/>
            </a:br>
            <a:r>
              <a:rPr lang="en-GB" sz="1100">
                <a:latin typeface="Lexend"/>
              </a:rPr>
              <a:t/>
            </a:r>
            <a:br>
              <a:rPr lang="en-GB" sz="1800"/>
            </a:br>
            <a:r>
              <a:rPr lang="en-GB" sz="1100">
                <a:latin typeface="Lexend"/>
              </a:rPr>
              <a:t/>
            </a:r>
            <a:endParaRPr sz="1800"/>
          </a:p>
        </p:txBody>
      </p:sp>
      <p:sp>
        <p:nvSpPr>
          <p:cNvPr id="874" name="Google Shape;874;p7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garaynta natiijooyinka tijaabo heerar badan leh</a:t>
            </a:r>
            <a:endParaRPr/>
          </a:p>
        </p:txBody>
      </p:sp>
      <p:grpSp>
        <p:nvGrpSpPr>
          <p:cNvPr id="875" name="Google Shape;875;p70"/>
          <p:cNvGrpSpPr/>
          <p:nvPr/>
        </p:nvGrpSpPr>
        <p:grpSpPr>
          <a:xfrm>
            <a:off x="7483137" y="634180"/>
            <a:ext cx="1275000" cy="1275000"/>
            <a:chOff x="7483137" y="634180"/>
            <a:chExt cx="1275000" cy="1275000"/>
          </a:xfrm>
        </p:grpSpPr>
        <p:sp>
          <p:nvSpPr>
            <p:cNvPr id="876" name="Google Shape;876;p70"/>
            <p:cNvSpPr/>
            <p:nvPr/>
          </p:nvSpPr>
          <p:spPr>
            <a:xfrm>
              <a:off x="7645919" y="797045"/>
              <a:ext cx="948900" cy="948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77" name="Google Shape;877;p70"/>
            <p:cNvSpPr/>
            <p:nvPr/>
          </p:nvSpPr>
          <p:spPr>
            <a:xfrm rot="7199783">
              <a:off x="7654234" y="805363"/>
              <a:ext cx="932502" cy="932502"/>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78" name="Google Shape;878;p70"/>
            <p:cNvSpPr/>
            <p:nvPr/>
          </p:nvSpPr>
          <p:spPr>
            <a:xfrm rot="-7211167">
              <a:off x="7654358" y="805401"/>
              <a:ext cx="932558" cy="932558"/>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79" name="Google Shape;879;p70"/>
            <p:cNvSpPr/>
            <p:nvPr/>
          </p:nvSpPr>
          <p:spPr>
            <a:xfrm>
              <a:off x="7654244" y="805404"/>
              <a:ext cx="932400" cy="9327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80" name="Google Shape;880;p70"/>
            <p:cNvSpPr txBox="1"/>
            <p:nvPr/>
          </p:nvSpPr>
          <p:spPr>
            <a:xfrm>
              <a:off x="8224148" y="949540"/>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881" name="Google Shape;881;p70"/>
            <p:cNvSpPr txBox="1"/>
            <p:nvPr/>
          </p:nvSpPr>
          <p:spPr>
            <a:xfrm>
              <a:off x="7977388" y="1366865"/>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882" name="Google Shape;882;p70"/>
            <p:cNvSpPr txBox="1"/>
            <p:nvPr/>
          </p:nvSpPr>
          <p:spPr>
            <a:xfrm>
              <a:off x="7721548" y="949540"/>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883" name="Google Shape;883;p70"/>
            <p:cNvGrpSpPr/>
            <p:nvPr/>
          </p:nvGrpSpPr>
          <p:grpSpPr>
            <a:xfrm>
              <a:off x="8093217" y="844471"/>
              <a:ext cx="52546" cy="457140"/>
              <a:chOff x="996050" y="213293"/>
              <a:chExt cx="93900" cy="909732"/>
            </a:xfrm>
          </p:grpSpPr>
          <p:cxnSp>
            <p:nvCxnSpPr>
              <p:cNvPr id="884" name="Google Shape;884;p70"/>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85" name="Google Shape;885;p70"/>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grpSp>
        <p:nvGrpSpPr>
          <p:cNvPr id="886" name="Google Shape;886;p70"/>
          <p:cNvGrpSpPr/>
          <p:nvPr/>
        </p:nvGrpSpPr>
        <p:grpSpPr>
          <a:xfrm>
            <a:off x="6452000" y="797045"/>
            <a:ext cx="948900" cy="948900"/>
            <a:chOff x="6452000" y="797045"/>
            <a:chExt cx="948900" cy="948900"/>
          </a:xfrm>
        </p:grpSpPr>
        <p:sp>
          <p:nvSpPr>
            <p:cNvPr id="887" name="Google Shape;887;p70"/>
            <p:cNvSpPr/>
            <p:nvPr/>
          </p:nvSpPr>
          <p:spPr>
            <a:xfrm>
              <a:off x="6452000" y="797045"/>
              <a:ext cx="948900" cy="9489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88" name="Google Shape;888;p70"/>
            <p:cNvSpPr/>
            <p:nvPr/>
          </p:nvSpPr>
          <p:spPr>
            <a:xfrm flipH="1">
              <a:off x="6460360" y="805305"/>
              <a:ext cx="932400" cy="9327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89" name="Google Shape;889;p70"/>
            <p:cNvSpPr/>
            <p:nvPr/>
          </p:nvSpPr>
          <p:spPr>
            <a:xfrm>
              <a:off x="6460260" y="805305"/>
              <a:ext cx="932400" cy="9327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90" name="Google Shape;890;p70"/>
            <p:cNvSpPr txBox="1"/>
            <p:nvPr/>
          </p:nvSpPr>
          <p:spPr>
            <a:xfrm>
              <a:off x="6545115" y="1077462"/>
              <a:ext cx="3198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t>
              </a:r>
              <a:endParaRPr sz="1600">
                <a:solidFill>
                  <a:srgbClr val="FFFFFF"/>
                </a:solidFill>
                <a:latin typeface="Lexend"/>
                <a:ea typeface="Lexend"/>
                <a:cs typeface="Lexend"/>
                <a:sym typeface="Lexend"/>
              </a:endParaRPr>
            </a:p>
          </p:txBody>
        </p:sp>
        <p:sp>
          <p:nvSpPr>
            <p:cNvPr id="891" name="Google Shape;891;p70"/>
            <p:cNvSpPr txBox="1"/>
            <p:nvPr/>
          </p:nvSpPr>
          <p:spPr>
            <a:xfrm>
              <a:off x="6996669" y="1077462"/>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t>
              </a:r>
              <a:endParaRPr sz="1600">
                <a:solidFill>
                  <a:srgbClr val="FFFFFF"/>
                </a:solidFill>
                <a:latin typeface="Lexend"/>
                <a:ea typeface="Lexend"/>
                <a:cs typeface="Lexend"/>
                <a:sym typeface="Lexend"/>
              </a:endParaRPr>
            </a:p>
          </p:txBody>
        </p:sp>
        <p:grpSp>
          <p:nvGrpSpPr>
            <p:cNvPr id="892" name="Google Shape;892;p70"/>
            <p:cNvGrpSpPr/>
            <p:nvPr/>
          </p:nvGrpSpPr>
          <p:grpSpPr>
            <a:xfrm>
              <a:off x="6899297" y="848846"/>
              <a:ext cx="52546" cy="457140"/>
              <a:chOff x="996050" y="213293"/>
              <a:chExt cx="93900" cy="909732"/>
            </a:xfrm>
          </p:grpSpPr>
          <p:cxnSp>
            <p:nvCxnSpPr>
              <p:cNvPr id="893" name="Google Shape;893;p70"/>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94" name="Google Shape;894;p70"/>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895" name="Google Shape;895;p70"/>
          <p:cNvSpPr/>
          <p:nvPr/>
        </p:nvSpPr>
        <p:spPr>
          <a:xfrm>
            <a:off x="7036319" y="1787645"/>
            <a:ext cx="948900" cy="948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96" name="Google Shape;896;p70"/>
          <p:cNvSpPr/>
          <p:nvPr/>
        </p:nvSpPr>
        <p:spPr>
          <a:xfrm rot="7199783">
            <a:off x="7044634" y="1795963"/>
            <a:ext cx="932502" cy="932502"/>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97" name="Google Shape;897;p70"/>
          <p:cNvSpPr/>
          <p:nvPr/>
        </p:nvSpPr>
        <p:spPr>
          <a:xfrm rot="-7211167">
            <a:off x="7044758" y="1796001"/>
            <a:ext cx="932558" cy="932558"/>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98" name="Google Shape;898;p70"/>
          <p:cNvSpPr/>
          <p:nvPr/>
        </p:nvSpPr>
        <p:spPr>
          <a:xfrm>
            <a:off x="7044644" y="1796004"/>
            <a:ext cx="932400" cy="9327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99" name="Google Shape;899;p70"/>
          <p:cNvSpPr txBox="1"/>
          <p:nvPr/>
        </p:nvSpPr>
        <p:spPr>
          <a:xfrm>
            <a:off x="7614548" y="1940140"/>
            <a:ext cx="352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Z</a:t>
            </a:r>
            <a:endParaRPr sz="1600">
              <a:solidFill>
                <a:srgbClr val="FFFFFF"/>
              </a:solidFill>
              <a:latin typeface="Lexend"/>
              <a:ea typeface="Lexend"/>
              <a:cs typeface="Lexend"/>
              <a:sym typeface="Lexend"/>
            </a:endParaRPr>
          </a:p>
        </p:txBody>
      </p:sp>
      <p:sp>
        <p:nvSpPr>
          <p:cNvPr id="900" name="Google Shape;900;p70"/>
          <p:cNvSpPr txBox="1"/>
          <p:nvPr/>
        </p:nvSpPr>
        <p:spPr>
          <a:xfrm>
            <a:off x="7367788" y="2357465"/>
            <a:ext cx="352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Y</a:t>
            </a:r>
            <a:endParaRPr sz="1600">
              <a:solidFill>
                <a:srgbClr val="FFFFFF"/>
              </a:solidFill>
              <a:latin typeface="Lexend"/>
              <a:ea typeface="Lexend"/>
              <a:cs typeface="Lexend"/>
              <a:sym typeface="Lexend"/>
            </a:endParaRPr>
          </a:p>
        </p:txBody>
      </p:sp>
      <p:sp>
        <p:nvSpPr>
          <p:cNvPr id="901" name="Google Shape;901;p70"/>
          <p:cNvSpPr txBox="1"/>
          <p:nvPr/>
        </p:nvSpPr>
        <p:spPr>
          <a:xfrm>
            <a:off x="7111948" y="1940140"/>
            <a:ext cx="352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X</a:t>
            </a:r>
            <a:endParaRPr sz="1600">
              <a:solidFill>
                <a:srgbClr val="FFFFFF"/>
              </a:solidFill>
              <a:latin typeface="Lexend"/>
              <a:ea typeface="Lexend"/>
              <a:cs typeface="Lexend"/>
              <a:sym typeface="Lexend"/>
            </a:endParaRPr>
          </a:p>
        </p:txBody>
      </p:sp>
      <p:grpSp>
        <p:nvGrpSpPr>
          <p:cNvPr id="902" name="Google Shape;902;p70"/>
          <p:cNvGrpSpPr/>
          <p:nvPr/>
        </p:nvGrpSpPr>
        <p:grpSpPr>
          <a:xfrm>
            <a:off x="7483617" y="1835071"/>
            <a:ext cx="52546" cy="457140"/>
            <a:chOff x="996050" y="213293"/>
            <a:chExt cx="93900" cy="909732"/>
          </a:xfrm>
        </p:grpSpPr>
        <p:cxnSp>
          <p:nvCxnSpPr>
            <p:cNvPr id="903" name="Google Shape;903;p70"/>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04" name="Google Shape;904;p70"/>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905" name="Google Shape;905;p70"/>
          <p:cNvSpPr txBox="1"/>
          <p:nvPr>
            <p:ph type="body" idx="1"/>
          </p:nvPr>
        </p:nvSpPr>
        <p:spPr>
          <a:xfrm>
            <a:off x="324000" y="2427925"/>
            <a:ext cx="6342300" cy="1509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Wareegga 1 iyo wareegga 2 waa la isku dari karaa si loo muujiyo natiijooyinka.</a:t>
            </a:r>
            <a:endParaRPr sz="1800"/>
          </a:p>
          <a:p>
            <a:pPr marL="0" lvl="0" indent="0" algn="l" rtl="0">
              <a:spcBef>
                <a:spcPts val="1000"/>
              </a:spcBef>
              <a:spcAft>
                <a:spcPts val="1000"/>
              </a:spcAft>
              <a:buNone/>
            </a:pPr>
            <a:r>
              <a:rPr lang="en-GB" sz="1100">
                <a:latin typeface="Lexend"/>
              </a:rPr>
              <a:t>{A+, A-, B+, B-, C+, C-}</a:t>
            </a:r>
            <a:endParaRPr sz="1800"/>
          </a:p>
        </p:txBody>
      </p:sp>
      <p:grpSp>
        <p:nvGrpSpPr>
          <p:cNvPr id="906" name="Google Shape;906;p70"/>
          <p:cNvGrpSpPr/>
          <p:nvPr/>
        </p:nvGrpSpPr>
        <p:grpSpPr>
          <a:xfrm>
            <a:off x="5473550" y="556400"/>
            <a:ext cx="1824600" cy="1824600"/>
            <a:chOff x="6540350" y="2842400"/>
            <a:chExt cx="1824600" cy="1824600"/>
          </a:xfrm>
        </p:grpSpPr>
        <p:sp>
          <p:nvSpPr>
            <p:cNvPr id="907" name="Google Shape;907;p70"/>
            <p:cNvSpPr/>
            <p:nvPr/>
          </p:nvSpPr>
          <p:spPr>
            <a:xfrm>
              <a:off x="6774427" y="3076496"/>
              <a:ext cx="1356600" cy="1356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08" name="Google Shape;908;p70"/>
            <p:cNvSpPr/>
            <p:nvPr/>
          </p:nvSpPr>
          <p:spPr>
            <a:xfrm rot="-3572695">
              <a:off x="6786197" y="3088248"/>
              <a:ext cx="1332905" cy="1332905"/>
            </a:xfrm>
            <a:prstGeom prst="pie">
              <a:avLst>
                <a:gd name="adj1" fmla="val 16218657"/>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09" name="Google Shape;909;p70"/>
            <p:cNvSpPr txBox="1"/>
            <p:nvPr/>
          </p:nvSpPr>
          <p:spPr>
            <a:xfrm>
              <a:off x="7026256" y="3179212"/>
              <a:ext cx="4572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910" name="Google Shape;910;p70"/>
            <p:cNvSpPr/>
            <p:nvPr/>
          </p:nvSpPr>
          <p:spPr>
            <a:xfrm flipH="1">
              <a:off x="6786253" y="3088302"/>
              <a:ext cx="1332900" cy="1332900"/>
            </a:xfrm>
            <a:prstGeom prst="pie">
              <a:avLst>
                <a:gd name="adj1" fmla="val 12563709"/>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11" name="Google Shape;911;p70"/>
            <p:cNvSpPr/>
            <p:nvPr/>
          </p:nvSpPr>
          <p:spPr>
            <a:xfrm rot="3616747" flipH="1">
              <a:off x="6786125" y="3088041"/>
              <a:ext cx="1333063" cy="1333063"/>
            </a:xfrm>
            <a:prstGeom prst="pie">
              <a:avLst>
                <a:gd name="adj1" fmla="val 12563709"/>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12" name="Google Shape;912;p70"/>
            <p:cNvSpPr/>
            <p:nvPr/>
          </p:nvSpPr>
          <p:spPr>
            <a:xfrm rot="7179416" flipH="1">
              <a:off x="6785999" y="3087948"/>
              <a:ext cx="1333251" cy="1333251"/>
            </a:xfrm>
            <a:prstGeom prst="pie">
              <a:avLst>
                <a:gd name="adj1" fmla="val 12563709"/>
                <a:gd name="adj2" fmla="val 16200000"/>
              </a:avLst>
            </a:prstGeom>
            <a:solidFill>
              <a:schemeClr val="accent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13" name="Google Shape;913;p70"/>
            <p:cNvSpPr txBox="1"/>
            <p:nvPr/>
          </p:nvSpPr>
          <p:spPr>
            <a:xfrm>
              <a:off x="7479050" y="3179205"/>
              <a:ext cx="5037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14" name="Google Shape;914;p70"/>
            <p:cNvSpPr txBox="1"/>
            <p:nvPr/>
          </p:nvSpPr>
          <p:spPr>
            <a:xfrm>
              <a:off x="7661899" y="3573151"/>
              <a:ext cx="5037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15" name="Google Shape;915;p70"/>
            <p:cNvSpPr txBox="1"/>
            <p:nvPr/>
          </p:nvSpPr>
          <p:spPr>
            <a:xfrm>
              <a:off x="7434450" y="3938845"/>
              <a:ext cx="5037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16" name="Google Shape;916;p70"/>
            <p:cNvSpPr/>
            <p:nvPr/>
          </p:nvSpPr>
          <p:spPr>
            <a:xfrm rot="-7167704">
              <a:off x="6786279" y="3088532"/>
              <a:ext cx="1332745" cy="1332745"/>
            </a:xfrm>
            <a:prstGeom prst="pie">
              <a:avLst>
                <a:gd name="adj1" fmla="val 16218657"/>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17" name="Google Shape;917;p70"/>
            <p:cNvSpPr/>
            <p:nvPr/>
          </p:nvSpPr>
          <p:spPr>
            <a:xfrm rot="10800000">
              <a:off x="6786448" y="3088658"/>
              <a:ext cx="1332600" cy="1332600"/>
            </a:xfrm>
            <a:prstGeom prst="pie">
              <a:avLst>
                <a:gd name="adj1" fmla="val 16218657"/>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18" name="Google Shape;918;p70"/>
            <p:cNvSpPr txBox="1"/>
            <p:nvPr/>
          </p:nvSpPr>
          <p:spPr>
            <a:xfrm>
              <a:off x="6843407" y="3554707"/>
              <a:ext cx="4572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919" name="Google Shape;919;p70"/>
            <p:cNvSpPr txBox="1"/>
            <p:nvPr/>
          </p:nvSpPr>
          <p:spPr>
            <a:xfrm>
              <a:off x="7026256" y="3955191"/>
              <a:ext cx="4572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grpSp>
          <p:nvGrpSpPr>
            <p:cNvPr id="920" name="Google Shape;920;p70"/>
            <p:cNvGrpSpPr/>
            <p:nvPr/>
          </p:nvGrpSpPr>
          <p:grpSpPr>
            <a:xfrm>
              <a:off x="7413802" y="3128882"/>
              <a:ext cx="75111" cy="653369"/>
              <a:chOff x="996050" y="213293"/>
              <a:chExt cx="93900" cy="909732"/>
            </a:xfrm>
          </p:grpSpPr>
          <p:cxnSp>
            <p:nvCxnSpPr>
              <p:cNvPr id="921" name="Google Shape;921;p70"/>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22" name="Google Shape;922;p70"/>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7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886"/>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90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26" name="Shape 926"/>
        <p:cNvGrpSpPr/>
        <p:nvPr/>
      </p:nvGrpSpPr>
      <p:grpSpPr>
        <a:xfrm>
          <a:off x="0" y="0"/>
          <a:ext cx="0" cy="0"/>
        </a:xfrm>
      </p:grpSpPr>
      <p:sp>
        <p:nvSpPr>
          <p:cNvPr id="927" name="Google Shape;927;p71"/>
          <p:cNvSpPr txBox="1"/>
          <p:nvPr>
            <p:ph type="body" idx="1"/>
          </p:nvPr>
        </p:nvSpPr>
        <p:spPr>
          <a:xfrm>
            <a:off x="324000" y="751525"/>
            <a:ext cx="5146800" cy="150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Nuur wuxuu wareejin doonaa saddex wareeg oo kala duwan. Wareegga 1 wuxuu leeyahay natiijooyinka {A, B, C} Wareegga 2 wuxuu leeyahay natiijooyinka {+, -} Wareegga 3 wuxuu leeyahay natiijooyinka {X, Y, Z}</a:t>
            </a:r>
            <a:br>
              <a:rPr lang="en-GB" sz="1800"/>
            </a:br>
            <a:r>
              <a:rPr lang="en-GB" sz="1100">
                <a:latin typeface="Lexend"/>
              </a:rPr>
              <a:t/>
            </a:r>
            <a:br>
              <a:rPr lang="en-GB" sz="1800"/>
            </a:br>
            <a:r>
              <a:rPr lang="en-GB" sz="1100">
                <a:latin typeface="Lexend"/>
              </a:rPr>
              <a:t/>
            </a:r>
            <a:br>
              <a:rPr lang="en-GB" sz="1800"/>
            </a:br>
            <a:r>
              <a:rPr lang="en-GB" sz="1100">
                <a:latin typeface="Lexend"/>
              </a:rPr>
              <a:t/>
            </a:r>
            <a:endParaRPr sz="1800"/>
          </a:p>
        </p:txBody>
      </p:sp>
      <p:sp>
        <p:nvSpPr>
          <p:cNvPr id="928" name="Google Shape;928;p7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garaynta natiijooyinka tijaabo heerar badan leh</a:t>
            </a:r>
            <a:endParaRPr/>
          </a:p>
        </p:txBody>
      </p:sp>
      <p:grpSp>
        <p:nvGrpSpPr>
          <p:cNvPr id="929" name="Google Shape;929;p71"/>
          <p:cNvGrpSpPr/>
          <p:nvPr/>
        </p:nvGrpSpPr>
        <p:grpSpPr>
          <a:xfrm>
            <a:off x="6873537" y="1624780"/>
            <a:ext cx="1275000" cy="1275000"/>
            <a:chOff x="6873537" y="1624780"/>
            <a:chExt cx="1275000" cy="1275000"/>
          </a:xfrm>
        </p:grpSpPr>
        <p:sp>
          <p:nvSpPr>
            <p:cNvPr id="930" name="Google Shape;930;p71"/>
            <p:cNvSpPr/>
            <p:nvPr/>
          </p:nvSpPr>
          <p:spPr>
            <a:xfrm>
              <a:off x="7036319" y="1787645"/>
              <a:ext cx="948900" cy="948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31" name="Google Shape;931;p71"/>
            <p:cNvSpPr/>
            <p:nvPr/>
          </p:nvSpPr>
          <p:spPr>
            <a:xfrm rot="7199783">
              <a:off x="7044634" y="1795963"/>
              <a:ext cx="932502" cy="932502"/>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32" name="Google Shape;932;p71"/>
            <p:cNvSpPr/>
            <p:nvPr/>
          </p:nvSpPr>
          <p:spPr>
            <a:xfrm rot="-7211167">
              <a:off x="7044758" y="1796001"/>
              <a:ext cx="932558" cy="932558"/>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33" name="Google Shape;933;p71"/>
            <p:cNvSpPr/>
            <p:nvPr/>
          </p:nvSpPr>
          <p:spPr>
            <a:xfrm>
              <a:off x="7044644" y="1796004"/>
              <a:ext cx="932400" cy="9327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34" name="Google Shape;934;p71"/>
            <p:cNvSpPr txBox="1"/>
            <p:nvPr/>
          </p:nvSpPr>
          <p:spPr>
            <a:xfrm>
              <a:off x="7614548" y="1940140"/>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Z</a:t>
              </a:r>
              <a:endParaRPr sz="1600">
                <a:solidFill>
                  <a:srgbClr val="FFFFFF"/>
                </a:solidFill>
                <a:latin typeface="Lexend"/>
                <a:ea typeface="Lexend"/>
                <a:cs typeface="Lexend"/>
                <a:sym typeface="Lexend"/>
              </a:endParaRPr>
            </a:p>
          </p:txBody>
        </p:sp>
        <p:sp>
          <p:nvSpPr>
            <p:cNvPr id="935" name="Google Shape;935;p71"/>
            <p:cNvSpPr txBox="1"/>
            <p:nvPr/>
          </p:nvSpPr>
          <p:spPr>
            <a:xfrm>
              <a:off x="7367788" y="2357465"/>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Y</a:t>
              </a:r>
              <a:endParaRPr sz="1600">
                <a:solidFill>
                  <a:srgbClr val="FFFFFF"/>
                </a:solidFill>
                <a:latin typeface="Lexend"/>
                <a:ea typeface="Lexend"/>
                <a:cs typeface="Lexend"/>
                <a:sym typeface="Lexend"/>
              </a:endParaRPr>
            </a:p>
          </p:txBody>
        </p:sp>
        <p:sp>
          <p:nvSpPr>
            <p:cNvPr id="936" name="Google Shape;936;p71"/>
            <p:cNvSpPr txBox="1"/>
            <p:nvPr/>
          </p:nvSpPr>
          <p:spPr>
            <a:xfrm>
              <a:off x="7111948" y="1940140"/>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X</a:t>
              </a:r>
              <a:endParaRPr sz="1600">
                <a:solidFill>
                  <a:srgbClr val="FFFFFF"/>
                </a:solidFill>
                <a:latin typeface="Lexend"/>
                <a:ea typeface="Lexend"/>
                <a:cs typeface="Lexend"/>
                <a:sym typeface="Lexend"/>
              </a:endParaRPr>
            </a:p>
          </p:txBody>
        </p:sp>
        <p:grpSp>
          <p:nvGrpSpPr>
            <p:cNvPr id="937" name="Google Shape;937;p71"/>
            <p:cNvGrpSpPr/>
            <p:nvPr/>
          </p:nvGrpSpPr>
          <p:grpSpPr>
            <a:xfrm>
              <a:off x="7483617" y="1835071"/>
              <a:ext cx="52546" cy="457140"/>
              <a:chOff x="996050" y="213293"/>
              <a:chExt cx="93900" cy="909732"/>
            </a:xfrm>
          </p:grpSpPr>
          <p:cxnSp>
            <p:nvCxnSpPr>
              <p:cNvPr id="938" name="Google Shape;938;p7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39" name="Google Shape;939;p7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940" name="Google Shape;940;p71"/>
          <p:cNvSpPr txBox="1"/>
          <p:nvPr>
            <p:ph type="body" idx="1"/>
          </p:nvPr>
        </p:nvSpPr>
        <p:spPr>
          <a:xfrm>
            <a:off x="324000" y="2427925"/>
            <a:ext cx="3996000" cy="1509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Wareeg kama dambays ah oo muujinaya dhammaan natiijooyinka suurtagalka ah ee saddexda wareeg ayaa markaa la abuuri karaa.</a:t>
            </a:r>
            <a:endParaRPr sz="1800"/>
          </a:p>
          <a:p>
            <a:pPr marL="0" lvl="0" indent="0" algn="l" rtl="0">
              <a:spcBef>
                <a:spcPts val="1000"/>
              </a:spcBef>
              <a:spcAft>
                <a:spcPts val="1000"/>
              </a:spcAft>
              <a:buNone/>
            </a:pPr>
            <a:r>
              <a:rPr lang="en-GB" sz="1100">
                <a:latin typeface="Lexend"/>
              </a:rPr>
              <a:t>{A+X, A-X, B+X, B-X, C+X, C-X, A+Y, A-Y, B+Y, B-Y, C+Y, C-Y, A+Z, A-Z, B+Z, B-Z, C+Z, C-Z}</a:t>
            </a:r>
            <a:endParaRPr sz="1800"/>
          </a:p>
        </p:txBody>
      </p:sp>
      <p:grpSp>
        <p:nvGrpSpPr>
          <p:cNvPr id="941" name="Google Shape;941;p71"/>
          <p:cNvGrpSpPr/>
          <p:nvPr/>
        </p:nvGrpSpPr>
        <p:grpSpPr>
          <a:xfrm>
            <a:off x="5473550" y="556400"/>
            <a:ext cx="1824600" cy="1824600"/>
            <a:chOff x="6540350" y="2842400"/>
            <a:chExt cx="1824600" cy="1824600"/>
          </a:xfrm>
        </p:grpSpPr>
        <p:sp>
          <p:nvSpPr>
            <p:cNvPr id="942" name="Google Shape;942;p71"/>
            <p:cNvSpPr/>
            <p:nvPr/>
          </p:nvSpPr>
          <p:spPr>
            <a:xfrm>
              <a:off x="6774427" y="3076496"/>
              <a:ext cx="1356600" cy="13563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43" name="Google Shape;943;p71"/>
            <p:cNvSpPr/>
            <p:nvPr/>
          </p:nvSpPr>
          <p:spPr>
            <a:xfrm rot="-3572695">
              <a:off x="6786197" y="3088248"/>
              <a:ext cx="1332905" cy="1332905"/>
            </a:xfrm>
            <a:prstGeom prst="pie">
              <a:avLst>
                <a:gd name="adj1" fmla="val 16218657"/>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44" name="Google Shape;944;p71"/>
            <p:cNvSpPr txBox="1"/>
            <p:nvPr/>
          </p:nvSpPr>
          <p:spPr>
            <a:xfrm>
              <a:off x="7026256" y="3179212"/>
              <a:ext cx="4572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945" name="Google Shape;945;p71"/>
            <p:cNvSpPr/>
            <p:nvPr/>
          </p:nvSpPr>
          <p:spPr>
            <a:xfrm flipH="1">
              <a:off x="6786253" y="3088302"/>
              <a:ext cx="1332900" cy="1332900"/>
            </a:xfrm>
            <a:prstGeom prst="pie">
              <a:avLst>
                <a:gd name="adj1" fmla="val 12563709"/>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46" name="Google Shape;946;p71"/>
            <p:cNvSpPr/>
            <p:nvPr/>
          </p:nvSpPr>
          <p:spPr>
            <a:xfrm rot="3616747" flipH="1">
              <a:off x="6786125" y="3088041"/>
              <a:ext cx="1333063" cy="1333063"/>
            </a:xfrm>
            <a:prstGeom prst="pie">
              <a:avLst>
                <a:gd name="adj1" fmla="val 12563709"/>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47" name="Google Shape;947;p71"/>
            <p:cNvSpPr/>
            <p:nvPr/>
          </p:nvSpPr>
          <p:spPr>
            <a:xfrm rot="7179416" flipH="1">
              <a:off x="6785999" y="3087948"/>
              <a:ext cx="1333251" cy="1333251"/>
            </a:xfrm>
            <a:prstGeom prst="pie">
              <a:avLst>
                <a:gd name="adj1" fmla="val 12563709"/>
                <a:gd name="adj2" fmla="val 16200000"/>
              </a:avLst>
            </a:prstGeom>
            <a:solidFill>
              <a:schemeClr val="accent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48" name="Google Shape;948;p71"/>
            <p:cNvSpPr txBox="1"/>
            <p:nvPr/>
          </p:nvSpPr>
          <p:spPr>
            <a:xfrm>
              <a:off x="7479050" y="3179205"/>
              <a:ext cx="5037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49" name="Google Shape;949;p71"/>
            <p:cNvSpPr txBox="1"/>
            <p:nvPr/>
          </p:nvSpPr>
          <p:spPr>
            <a:xfrm>
              <a:off x="7661899" y="3573151"/>
              <a:ext cx="5037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50" name="Google Shape;950;p71"/>
            <p:cNvSpPr txBox="1"/>
            <p:nvPr/>
          </p:nvSpPr>
          <p:spPr>
            <a:xfrm>
              <a:off x="7434450" y="3938845"/>
              <a:ext cx="5037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51" name="Google Shape;951;p71"/>
            <p:cNvSpPr/>
            <p:nvPr/>
          </p:nvSpPr>
          <p:spPr>
            <a:xfrm rot="-7167704">
              <a:off x="6786279" y="3088532"/>
              <a:ext cx="1332745" cy="1332745"/>
            </a:xfrm>
            <a:prstGeom prst="pie">
              <a:avLst>
                <a:gd name="adj1" fmla="val 16218657"/>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2" name="Google Shape;952;p71"/>
            <p:cNvSpPr/>
            <p:nvPr/>
          </p:nvSpPr>
          <p:spPr>
            <a:xfrm rot="10800000">
              <a:off x="6786448" y="3088658"/>
              <a:ext cx="1332600" cy="1332600"/>
            </a:xfrm>
            <a:prstGeom prst="pie">
              <a:avLst>
                <a:gd name="adj1" fmla="val 16218657"/>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3" name="Google Shape;953;p71"/>
            <p:cNvSpPr txBox="1"/>
            <p:nvPr/>
          </p:nvSpPr>
          <p:spPr>
            <a:xfrm>
              <a:off x="6843407" y="3554707"/>
              <a:ext cx="4572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954" name="Google Shape;954;p71"/>
            <p:cNvSpPr txBox="1"/>
            <p:nvPr/>
          </p:nvSpPr>
          <p:spPr>
            <a:xfrm>
              <a:off x="7026256" y="3955191"/>
              <a:ext cx="4572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grpSp>
          <p:nvGrpSpPr>
            <p:cNvPr id="955" name="Google Shape;955;p71"/>
            <p:cNvGrpSpPr/>
            <p:nvPr/>
          </p:nvGrpSpPr>
          <p:grpSpPr>
            <a:xfrm>
              <a:off x="7413802" y="3128882"/>
              <a:ext cx="75111" cy="653369"/>
              <a:chOff x="996050" y="213293"/>
              <a:chExt cx="93900" cy="909732"/>
            </a:xfrm>
          </p:grpSpPr>
          <p:cxnSp>
            <p:nvCxnSpPr>
              <p:cNvPr id="956" name="Google Shape;956;p7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57" name="Google Shape;957;p7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grpSp>
        <p:nvGrpSpPr>
          <p:cNvPr id="958" name="Google Shape;958;p71"/>
          <p:cNvGrpSpPr/>
          <p:nvPr/>
        </p:nvGrpSpPr>
        <p:grpSpPr>
          <a:xfrm>
            <a:off x="4142379" y="204493"/>
            <a:ext cx="5146700" cy="5143411"/>
            <a:chOff x="-5034421" y="-744907"/>
            <a:chExt cx="5146700" cy="5143411"/>
          </a:xfrm>
        </p:grpSpPr>
        <p:sp>
          <p:nvSpPr>
            <p:cNvPr id="959" name="Google Shape;959;p71"/>
            <p:cNvSpPr/>
            <p:nvPr/>
          </p:nvSpPr>
          <p:spPr>
            <a:xfrm rot="8400054">
              <a:off x="-4288152" y="2074"/>
              <a:ext cx="3650263" cy="3650263"/>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0" name="Google Shape;960;p71"/>
            <p:cNvSpPr/>
            <p:nvPr/>
          </p:nvSpPr>
          <p:spPr>
            <a:xfrm rot="-1199928">
              <a:off x="-4284354" y="2293"/>
              <a:ext cx="3649995" cy="3649995"/>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1" name="Google Shape;961;p71"/>
            <p:cNvSpPr/>
            <p:nvPr/>
          </p:nvSpPr>
          <p:spPr>
            <a:xfrm>
              <a:off x="-4288112" y="1289"/>
              <a:ext cx="3650100" cy="3650400"/>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2" name="Google Shape;962;p71"/>
            <p:cNvSpPr/>
            <p:nvPr/>
          </p:nvSpPr>
          <p:spPr>
            <a:xfrm rot="1199928">
              <a:off x="-4284147" y="1185"/>
              <a:ext cx="3649995" cy="3649995"/>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3" name="Google Shape;963;p71"/>
            <p:cNvSpPr/>
            <p:nvPr/>
          </p:nvSpPr>
          <p:spPr>
            <a:xfrm rot="2399946">
              <a:off x="-4284152" y="1264"/>
              <a:ext cx="3650263" cy="3650263"/>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4" name="Google Shape;964;p71"/>
            <p:cNvSpPr/>
            <p:nvPr/>
          </p:nvSpPr>
          <p:spPr>
            <a:xfrm rot="3599991">
              <a:off x="-4284030" y="1289"/>
              <a:ext cx="3649783" cy="364978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5" name="Google Shape;965;p71"/>
            <p:cNvSpPr/>
            <p:nvPr/>
          </p:nvSpPr>
          <p:spPr>
            <a:xfrm rot="4799930">
              <a:off x="-4284209" y="1370"/>
              <a:ext cx="3650066" cy="3650066"/>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6" name="Google Shape;966;p71"/>
            <p:cNvSpPr/>
            <p:nvPr/>
          </p:nvSpPr>
          <p:spPr>
            <a:xfrm rot="6000070">
              <a:off x="-4288044" y="2304"/>
              <a:ext cx="3650066" cy="3650066"/>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7" name="Google Shape;967;p71"/>
            <p:cNvSpPr/>
            <p:nvPr/>
          </p:nvSpPr>
          <p:spPr>
            <a:xfrm rot="-4799979">
              <a:off x="-4288225" y="1183"/>
              <a:ext cx="3650361" cy="3650361"/>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8" name="Google Shape;968;p71"/>
            <p:cNvSpPr/>
            <p:nvPr/>
          </p:nvSpPr>
          <p:spPr>
            <a:xfrm rot="7200009">
              <a:off x="-4283829" y="2403"/>
              <a:ext cx="3649783" cy="364978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9" name="Google Shape;969;p71"/>
            <p:cNvSpPr/>
            <p:nvPr/>
          </p:nvSpPr>
          <p:spPr>
            <a:xfrm rot="9599975">
              <a:off x="-4283788" y="2428"/>
              <a:ext cx="3649714" cy="3649714"/>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0" name="Google Shape;970;p71"/>
            <p:cNvSpPr/>
            <p:nvPr/>
          </p:nvSpPr>
          <p:spPr>
            <a:xfrm rot="10800000">
              <a:off x="-4284018" y="2423"/>
              <a:ext cx="3649800" cy="3649800"/>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1" name="Google Shape;971;p71"/>
            <p:cNvSpPr/>
            <p:nvPr/>
          </p:nvSpPr>
          <p:spPr>
            <a:xfrm rot="-9600072">
              <a:off x="-4288004" y="2517"/>
              <a:ext cx="3649995" cy="3649995"/>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2" name="Google Shape;972;p71"/>
            <p:cNvSpPr/>
            <p:nvPr/>
          </p:nvSpPr>
          <p:spPr>
            <a:xfrm rot="-8400054">
              <a:off x="-4288253" y="1262"/>
              <a:ext cx="3650263" cy="3650263"/>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3" name="Google Shape;973;p71"/>
            <p:cNvSpPr/>
            <p:nvPr/>
          </p:nvSpPr>
          <p:spPr>
            <a:xfrm rot="-7199727">
              <a:off x="-4288036" y="1309"/>
              <a:ext cx="3650303" cy="365030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4" name="Google Shape;974;p71"/>
            <p:cNvSpPr/>
            <p:nvPr/>
          </p:nvSpPr>
          <p:spPr>
            <a:xfrm rot="-6000021">
              <a:off x="-4288185" y="1229"/>
              <a:ext cx="3650361" cy="3650361"/>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5" name="Google Shape;975;p71"/>
            <p:cNvSpPr/>
            <p:nvPr/>
          </p:nvSpPr>
          <p:spPr>
            <a:xfrm rot="-2399946">
              <a:off x="-4288143" y="1366"/>
              <a:ext cx="3650263" cy="3650263"/>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6" name="Google Shape;976;p71"/>
            <p:cNvSpPr/>
            <p:nvPr/>
          </p:nvSpPr>
          <p:spPr>
            <a:xfrm rot="-3600273">
              <a:off x="-4284350" y="1106"/>
              <a:ext cx="3650303" cy="365030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7" name="Google Shape;977;p71"/>
            <p:cNvSpPr txBox="1"/>
            <p:nvPr/>
          </p:nvSpPr>
          <p:spPr>
            <a:xfrm>
              <a:off x="-2488694" y="81593"/>
              <a:ext cx="7482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A+X</a:t>
              </a:r>
              <a:endParaRPr sz="1600">
                <a:solidFill>
                  <a:srgbClr val="FFFFFF"/>
                </a:solidFill>
                <a:latin typeface="Lexend"/>
                <a:ea typeface="Lexend"/>
                <a:cs typeface="Lexend"/>
                <a:sym typeface="Lexend"/>
              </a:endParaRPr>
            </a:p>
          </p:txBody>
        </p:sp>
        <p:grpSp>
          <p:nvGrpSpPr>
            <p:cNvPr id="978" name="Google Shape;978;p71"/>
            <p:cNvGrpSpPr/>
            <p:nvPr/>
          </p:nvGrpSpPr>
          <p:grpSpPr>
            <a:xfrm>
              <a:off x="-2565832" y="112302"/>
              <a:ext cx="205744" cy="1789624"/>
              <a:chOff x="996050" y="213293"/>
              <a:chExt cx="93900" cy="909732"/>
            </a:xfrm>
          </p:grpSpPr>
          <p:cxnSp>
            <p:nvCxnSpPr>
              <p:cNvPr id="979" name="Google Shape;979;p7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80" name="Google Shape;980;p7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981" name="Google Shape;981;p71"/>
            <p:cNvSpPr/>
            <p:nvPr/>
          </p:nvSpPr>
          <p:spPr>
            <a:xfrm>
              <a:off x="-4288219" y="-2166"/>
              <a:ext cx="3649500" cy="36495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82" name="Google Shape;982;p71"/>
            <p:cNvSpPr txBox="1"/>
            <p:nvPr/>
          </p:nvSpPr>
          <p:spPr>
            <a:xfrm>
              <a:off x="-1936201" y="274314"/>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A-X</a:t>
              </a:r>
              <a:endParaRPr sz="1600">
                <a:solidFill>
                  <a:srgbClr val="FFFFFF"/>
                </a:solidFill>
                <a:latin typeface="Lexend"/>
                <a:ea typeface="Lexend"/>
                <a:cs typeface="Lexend"/>
                <a:sym typeface="Lexend"/>
              </a:endParaRPr>
            </a:p>
          </p:txBody>
        </p:sp>
        <p:sp>
          <p:nvSpPr>
            <p:cNvPr id="983" name="Google Shape;983;p71"/>
            <p:cNvSpPr txBox="1"/>
            <p:nvPr/>
          </p:nvSpPr>
          <p:spPr>
            <a:xfrm>
              <a:off x="-1577675" y="649375"/>
              <a:ext cx="68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B+X</a:t>
              </a:r>
              <a:endParaRPr sz="1600">
                <a:solidFill>
                  <a:srgbClr val="FFFFFF"/>
                </a:solidFill>
                <a:latin typeface="Lexend"/>
                <a:ea typeface="Lexend"/>
                <a:cs typeface="Lexend"/>
                <a:sym typeface="Lexend"/>
              </a:endParaRPr>
            </a:p>
          </p:txBody>
        </p:sp>
        <p:sp>
          <p:nvSpPr>
            <p:cNvPr id="984" name="Google Shape;984;p71"/>
            <p:cNvSpPr txBox="1"/>
            <p:nvPr/>
          </p:nvSpPr>
          <p:spPr>
            <a:xfrm>
              <a:off x="-1292893" y="1076550"/>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B-X</a:t>
              </a:r>
              <a:endParaRPr sz="1600">
                <a:solidFill>
                  <a:srgbClr val="FFFFFF"/>
                </a:solidFill>
                <a:latin typeface="Lexend"/>
                <a:ea typeface="Lexend"/>
                <a:cs typeface="Lexend"/>
                <a:sym typeface="Lexend"/>
              </a:endParaRPr>
            </a:p>
          </p:txBody>
        </p:sp>
        <p:sp>
          <p:nvSpPr>
            <p:cNvPr id="985" name="Google Shape;985;p71"/>
            <p:cNvSpPr txBox="1"/>
            <p:nvPr/>
          </p:nvSpPr>
          <p:spPr>
            <a:xfrm>
              <a:off x="-1221700" y="1646125"/>
              <a:ext cx="68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C+X</a:t>
              </a:r>
              <a:endParaRPr sz="1600">
                <a:solidFill>
                  <a:srgbClr val="FFFFFF"/>
                </a:solidFill>
                <a:latin typeface="Lexend"/>
                <a:ea typeface="Lexend"/>
                <a:cs typeface="Lexend"/>
                <a:sym typeface="Lexend"/>
              </a:endParaRPr>
            </a:p>
          </p:txBody>
        </p:sp>
        <p:sp>
          <p:nvSpPr>
            <p:cNvPr id="986" name="Google Shape;986;p71"/>
            <p:cNvSpPr txBox="1"/>
            <p:nvPr/>
          </p:nvSpPr>
          <p:spPr>
            <a:xfrm>
              <a:off x="-1302567" y="2144484"/>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C-X</a:t>
              </a:r>
              <a:endParaRPr sz="1600">
                <a:solidFill>
                  <a:srgbClr val="FFFFFF"/>
                </a:solidFill>
                <a:latin typeface="Lexend"/>
                <a:ea typeface="Lexend"/>
                <a:cs typeface="Lexend"/>
                <a:sym typeface="Lexend"/>
              </a:endParaRPr>
            </a:p>
          </p:txBody>
        </p:sp>
        <p:sp>
          <p:nvSpPr>
            <p:cNvPr id="987" name="Google Shape;987;p71"/>
            <p:cNvSpPr txBox="1"/>
            <p:nvPr/>
          </p:nvSpPr>
          <p:spPr>
            <a:xfrm>
              <a:off x="-1587350" y="2571650"/>
              <a:ext cx="68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A+Y</a:t>
              </a:r>
              <a:endParaRPr sz="1600">
                <a:solidFill>
                  <a:srgbClr val="FFFFFF"/>
                </a:solidFill>
                <a:latin typeface="Lexend"/>
                <a:ea typeface="Lexend"/>
                <a:cs typeface="Lexend"/>
                <a:sym typeface="Lexend"/>
              </a:endParaRPr>
            </a:p>
          </p:txBody>
        </p:sp>
        <p:sp>
          <p:nvSpPr>
            <p:cNvPr id="988" name="Google Shape;988;p71"/>
            <p:cNvSpPr txBox="1"/>
            <p:nvPr/>
          </p:nvSpPr>
          <p:spPr>
            <a:xfrm>
              <a:off x="-1972348" y="2917962"/>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A-Y</a:t>
              </a:r>
              <a:endParaRPr sz="1600">
                <a:solidFill>
                  <a:srgbClr val="FFFFFF"/>
                </a:solidFill>
                <a:latin typeface="Lexend"/>
                <a:ea typeface="Lexend"/>
                <a:cs typeface="Lexend"/>
                <a:sym typeface="Lexend"/>
              </a:endParaRPr>
            </a:p>
          </p:txBody>
        </p:sp>
        <p:sp>
          <p:nvSpPr>
            <p:cNvPr id="989" name="Google Shape;989;p71"/>
            <p:cNvSpPr txBox="1"/>
            <p:nvPr/>
          </p:nvSpPr>
          <p:spPr>
            <a:xfrm>
              <a:off x="-2470727" y="3060350"/>
              <a:ext cx="709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B+Y</a:t>
              </a:r>
              <a:endParaRPr sz="1600">
                <a:solidFill>
                  <a:srgbClr val="FFFFFF"/>
                </a:solidFill>
                <a:latin typeface="Lexend"/>
                <a:ea typeface="Lexend"/>
                <a:cs typeface="Lexend"/>
                <a:sym typeface="Lexend"/>
              </a:endParaRPr>
            </a:p>
          </p:txBody>
        </p:sp>
        <p:sp>
          <p:nvSpPr>
            <p:cNvPr id="990" name="Google Shape;990;p71"/>
            <p:cNvSpPr txBox="1"/>
            <p:nvPr/>
          </p:nvSpPr>
          <p:spPr>
            <a:xfrm>
              <a:off x="-2988434" y="3131548"/>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B-Y</a:t>
              </a:r>
              <a:endParaRPr sz="1600">
                <a:solidFill>
                  <a:srgbClr val="FFFFFF"/>
                </a:solidFill>
                <a:latin typeface="Lexend"/>
                <a:ea typeface="Lexend"/>
                <a:cs typeface="Lexend"/>
                <a:sym typeface="Lexend"/>
              </a:endParaRPr>
            </a:p>
          </p:txBody>
        </p:sp>
        <p:sp>
          <p:nvSpPr>
            <p:cNvPr id="991" name="Google Shape;991;p71"/>
            <p:cNvSpPr txBox="1"/>
            <p:nvPr/>
          </p:nvSpPr>
          <p:spPr>
            <a:xfrm>
              <a:off x="-3486799" y="2950475"/>
              <a:ext cx="709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C+Y</a:t>
              </a:r>
              <a:endParaRPr sz="1600">
                <a:solidFill>
                  <a:srgbClr val="FFFFFF"/>
                </a:solidFill>
                <a:latin typeface="Lexend"/>
                <a:ea typeface="Lexend"/>
                <a:cs typeface="Lexend"/>
                <a:sym typeface="Lexend"/>
              </a:endParaRPr>
            </a:p>
          </p:txBody>
        </p:sp>
        <p:sp>
          <p:nvSpPr>
            <p:cNvPr id="992" name="Google Shape;992;p71"/>
            <p:cNvSpPr txBox="1"/>
            <p:nvPr/>
          </p:nvSpPr>
          <p:spPr>
            <a:xfrm>
              <a:off x="-3894632" y="2617315"/>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C-Y</a:t>
              </a:r>
              <a:endParaRPr sz="1600">
                <a:solidFill>
                  <a:srgbClr val="FFFFFF"/>
                </a:solidFill>
                <a:latin typeface="Lexend"/>
                <a:ea typeface="Lexend"/>
                <a:cs typeface="Lexend"/>
                <a:sym typeface="Lexend"/>
              </a:endParaRPr>
            </a:p>
          </p:txBody>
        </p:sp>
        <p:sp>
          <p:nvSpPr>
            <p:cNvPr id="993" name="Google Shape;993;p71"/>
            <p:cNvSpPr txBox="1"/>
            <p:nvPr/>
          </p:nvSpPr>
          <p:spPr>
            <a:xfrm>
              <a:off x="-4146897" y="2118950"/>
              <a:ext cx="709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A+Z</a:t>
              </a:r>
              <a:endParaRPr sz="1600">
                <a:solidFill>
                  <a:srgbClr val="FFFFFF"/>
                </a:solidFill>
                <a:latin typeface="Lexend"/>
                <a:ea typeface="Lexend"/>
                <a:cs typeface="Lexend"/>
                <a:sym typeface="Lexend"/>
              </a:endParaRPr>
            </a:p>
          </p:txBody>
        </p:sp>
        <p:sp>
          <p:nvSpPr>
            <p:cNvPr id="994" name="Google Shape;994;p71"/>
            <p:cNvSpPr txBox="1"/>
            <p:nvPr/>
          </p:nvSpPr>
          <p:spPr>
            <a:xfrm>
              <a:off x="-4218108" y="1620577"/>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A-Z</a:t>
              </a:r>
              <a:endParaRPr sz="1600">
                <a:solidFill>
                  <a:srgbClr val="FFFFFF"/>
                </a:solidFill>
                <a:latin typeface="Lexend"/>
                <a:ea typeface="Lexend"/>
                <a:cs typeface="Lexend"/>
                <a:sym typeface="Lexend"/>
              </a:endParaRPr>
            </a:p>
          </p:txBody>
        </p:sp>
        <p:sp>
          <p:nvSpPr>
            <p:cNvPr id="995" name="Google Shape;995;p71"/>
            <p:cNvSpPr txBox="1"/>
            <p:nvPr/>
          </p:nvSpPr>
          <p:spPr>
            <a:xfrm>
              <a:off x="-4146897" y="1122200"/>
              <a:ext cx="709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B+Z</a:t>
              </a:r>
              <a:endParaRPr sz="1600">
                <a:solidFill>
                  <a:srgbClr val="FFFFFF"/>
                </a:solidFill>
                <a:latin typeface="Lexend"/>
                <a:ea typeface="Lexend"/>
                <a:cs typeface="Lexend"/>
                <a:sym typeface="Lexend"/>
              </a:endParaRPr>
            </a:p>
          </p:txBody>
        </p:sp>
        <p:sp>
          <p:nvSpPr>
            <p:cNvPr id="996" name="Google Shape;996;p71"/>
            <p:cNvSpPr txBox="1"/>
            <p:nvPr/>
          </p:nvSpPr>
          <p:spPr>
            <a:xfrm>
              <a:off x="-3933325" y="623839"/>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B-Z</a:t>
              </a:r>
              <a:endParaRPr sz="1600">
                <a:solidFill>
                  <a:srgbClr val="FFFFFF"/>
                </a:solidFill>
                <a:latin typeface="Lexend"/>
                <a:ea typeface="Lexend"/>
                <a:cs typeface="Lexend"/>
                <a:sym typeface="Lexend"/>
              </a:endParaRPr>
            </a:p>
          </p:txBody>
        </p:sp>
        <p:sp>
          <p:nvSpPr>
            <p:cNvPr id="997" name="Google Shape;997;p71"/>
            <p:cNvSpPr txBox="1"/>
            <p:nvPr/>
          </p:nvSpPr>
          <p:spPr>
            <a:xfrm>
              <a:off x="-3506150" y="267850"/>
              <a:ext cx="68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C+Z</a:t>
              </a:r>
              <a:endParaRPr sz="1600">
                <a:solidFill>
                  <a:srgbClr val="FFFFFF"/>
                </a:solidFill>
                <a:latin typeface="Lexend"/>
                <a:ea typeface="Lexend"/>
                <a:cs typeface="Lexend"/>
                <a:sym typeface="Lexend"/>
              </a:endParaRPr>
            </a:p>
          </p:txBody>
        </p:sp>
        <p:sp>
          <p:nvSpPr>
            <p:cNvPr id="998" name="Google Shape;998;p71"/>
            <p:cNvSpPr txBox="1"/>
            <p:nvPr/>
          </p:nvSpPr>
          <p:spPr>
            <a:xfrm>
              <a:off x="-2998108" y="96450"/>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C-Z</a:t>
              </a:r>
              <a:endParaRPr sz="1600">
                <a:solidFill>
                  <a:srgbClr val="FFFFFF"/>
                </a:solidFill>
                <a:latin typeface="Lexend"/>
                <a:ea typeface="Lexend"/>
                <a:cs typeface="Lexend"/>
                <a:sym typeface="Lexend"/>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2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941"/>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9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02" name="Shape 1002"/>
        <p:cNvGrpSpPr/>
        <p:nvPr/>
      </p:nvGrpSpPr>
      <p:grpSpPr>
        <a:xfrm>
          <a:off x="0" y="0"/>
          <a:ext cx="0" cy="0"/>
        </a:xfrm>
      </p:grpSpPr>
      <p:pic>
        <p:nvPicPr>
          <p:cNvPr id="1003" name="Google Shape;1003;p72"/>
          <p:cNvPicPr preferRelativeResize="0"/>
          <p:nvPr/>
        </p:nvPicPr>
        <p:blipFill>
          <a:blip r:embed="rId3">
            <a:alphaModFix/>
          </a:blip>
          <a:stretch>
            <a:fillRect/>
          </a:stretch>
        </p:blipFill>
        <p:spPr>
          <a:xfrm>
            <a:off x="1593350" y="719174"/>
            <a:ext cx="2726649" cy="1668975"/>
          </a:xfrm>
          <a:prstGeom prst="rect">
            <a:avLst/>
          </a:prstGeom>
          <a:noFill/>
          <a:ln>
            <a:noFill/>
          </a:ln>
        </p:spPr>
      </p:pic>
      <p:sp>
        <p:nvSpPr>
          <p:cNvPr id="1004" name="Google Shape;1004;p72"/>
          <p:cNvSpPr txBox="1"/>
          <p:nvPr>
            <p:ph type="body" idx="1"/>
          </p:nvPr>
        </p:nvSpPr>
        <p:spPr>
          <a:xfrm>
            <a:off x="1693200" y="810000"/>
            <a:ext cx="2558400" cy="150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Miyayna muhiim ahayn sida wareegyada loo isku daray?</a:t>
            </a:r>
            <a:endParaRPr sz="1800"/>
          </a:p>
        </p:txBody>
      </p:sp>
      <p:sp>
        <p:nvSpPr>
          <p:cNvPr id="1005" name="Google Shape;1005;p7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Liis garaynta natiijooyinka tijaabo heerar badan leh</a:t>
            </a:r>
            <a:endParaRPr/>
          </a:p>
        </p:txBody>
      </p:sp>
      <p:grpSp>
        <p:nvGrpSpPr>
          <p:cNvPr id="1006" name="Google Shape;1006;p72"/>
          <p:cNvGrpSpPr/>
          <p:nvPr/>
        </p:nvGrpSpPr>
        <p:grpSpPr>
          <a:xfrm>
            <a:off x="4142379" y="204493"/>
            <a:ext cx="5146700" cy="5143411"/>
            <a:chOff x="-5034421" y="-744907"/>
            <a:chExt cx="5146700" cy="5143411"/>
          </a:xfrm>
        </p:grpSpPr>
        <p:sp>
          <p:nvSpPr>
            <p:cNvPr id="1007" name="Google Shape;1007;p72"/>
            <p:cNvSpPr/>
            <p:nvPr/>
          </p:nvSpPr>
          <p:spPr>
            <a:xfrm rot="8400054">
              <a:off x="-4288152" y="2074"/>
              <a:ext cx="3650263" cy="3650263"/>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08" name="Google Shape;1008;p72"/>
            <p:cNvSpPr/>
            <p:nvPr/>
          </p:nvSpPr>
          <p:spPr>
            <a:xfrm rot="-1199928">
              <a:off x="-4284354" y="2293"/>
              <a:ext cx="3649995" cy="3649995"/>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09" name="Google Shape;1009;p72"/>
            <p:cNvSpPr/>
            <p:nvPr/>
          </p:nvSpPr>
          <p:spPr>
            <a:xfrm>
              <a:off x="-4288112" y="1289"/>
              <a:ext cx="3650100" cy="3650400"/>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0" name="Google Shape;1010;p72"/>
            <p:cNvSpPr/>
            <p:nvPr/>
          </p:nvSpPr>
          <p:spPr>
            <a:xfrm rot="1199928">
              <a:off x="-4284147" y="1185"/>
              <a:ext cx="3649995" cy="3649995"/>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1" name="Google Shape;1011;p72"/>
            <p:cNvSpPr/>
            <p:nvPr/>
          </p:nvSpPr>
          <p:spPr>
            <a:xfrm rot="2399946">
              <a:off x="-4284152" y="1264"/>
              <a:ext cx="3650263" cy="3650263"/>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2" name="Google Shape;1012;p72"/>
            <p:cNvSpPr/>
            <p:nvPr/>
          </p:nvSpPr>
          <p:spPr>
            <a:xfrm rot="3599991">
              <a:off x="-4284030" y="1289"/>
              <a:ext cx="3649783" cy="364978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3" name="Google Shape;1013;p72"/>
            <p:cNvSpPr/>
            <p:nvPr/>
          </p:nvSpPr>
          <p:spPr>
            <a:xfrm rot="4799930">
              <a:off x="-4284209" y="1370"/>
              <a:ext cx="3650066" cy="3650066"/>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4" name="Google Shape;1014;p72"/>
            <p:cNvSpPr/>
            <p:nvPr/>
          </p:nvSpPr>
          <p:spPr>
            <a:xfrm rot="6000070">
              <a:off x="-4288044" y="2304"/>
              <a:ext cx="3650066" cy="3650066"/>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5" name="Google Shape;1015;p72"/>
            <p:cNvSpPr/>
            <p:nvPr/>
          </p:nvSpPr>
          <p:spPr>
            <a:xfrm rot="-4799979">
              <a:off x="-4288225" y="1183"/>
              <a:ext cx="3650361" cy="3650361"/>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6" name="Google Shape;1016;p72"/>
            <p:cNvSpPr/>
            <p:nvPr/>
          </p:nvSpPr>
          <p:spPr>
            <a:xfrm rot="7200009">
              <a:off x="-4283829" y="2403"/>
              <a:ext cx="3649783" cy="364978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7" name="Google Shape;1017;p72"/>
            <p:cNvSpPr/>
            <p:nvPr/>
          </p:nvSpPr>
          <p:spPr>
            <a:xfrm rot="9599975">
              <a:off x="-4283788" y="2428"/>
              <a:ext cx="3649714" cy="3649714"/>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8" name="Google Shape;1018;p72"/>
            <p:cNvSpPr/>
            <p:nvPr/>
          </p:nvSpPr>
          <p:spPr>
            <a:xfrm rot="10800000">
              <a:off x="-4284018" y="2423"/>
              <a:ext cx="3649800" cy="3649800"/>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9" name="Google Shape;1019;p72"/>
            <p:cNvSpPr/>
            <p:nvPr/>
          </p:nvSpPr>
          <p:spPr>
            <a:xfrm rot="-9600072">
              <a:off x="-4288004" y="2517"/>
              <a:ext cx="3649995" cy="3649995"/>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0" name="Google Shape;1020;p72"/>
            <p:cNvSpPr/>
            <p:nvPr/>
          </p:nvSpPr>
          <p:spPr>
            <a:xfrm rot="-8400054">
              <a:off x="-4288253" y="1262"/>
              <a:ext cx="3650263" cy="3650263"/>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1" name="Google Shape;1021;p72"/>
            <p:cNvSpPr/>
            <p:nvPr/>
          </p:nvSpPr>
          <p:spPr>
            <a:xfrm rot="-7199727">
              <a:off x="-4288036" y="1309"/>
              <a:ext cx="3650303" cy="365030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2" name="Google Shape;1022;p72"/>
            <p:cNvSpPr/>
            <p:nvPr/>
          </p:nvSpPr>
          <p:spPr>
            <a:xfrm rot="-6000021">
              <a:off x="-4288185" y="1229"/>
              <a:ext cx="3650361" cy="3650361"/>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3" name="Google Shape;1023;p72"/>
            <p:cNvSpPr/>
            <p:nvPr/>
          </p:nvSpPr>
          <p:spPr>
            <a:xfrm rot="-2399946">
              <a:off x="-4288143" y="1366"/>
              <a:ext cx="3650263" cy="3650263"/>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4" name="Google Shape;1024;p72"/>
            <p:cNvSpPr/>
            <p:nvPr/>
          </p:nvSpPr>
          <p:spPr>
            <a:xfrm rot="-3600273">
              <a:off x="-4284350" y="1106"/>
              <a:ext cx="3650303" cy="365030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5" name="Google Shape;1025;p72"/>
            <p:cNvSpPr txBox="1"/>
            <p:nvPr/>
          </p:nvSpPr>
          <p:spPr>
            <a:xfrm>
              <a:off x="-2488694" y="81593"/>
              <a:ext cx="7482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A+X</a:t>
              </a:r>
              <a:endParaRPr sz="1600">
                <a:solidFill>
                  <a:srgbClr val="FFFFFF"/>
                </a:solidFill>
                <a:latin typeface="Lexend"/>
                <a:ea typeface="Lexend"/>
                <a:cs typeface="Lexend"/>
                <a:sym typeface="Lexend"/>
              </a:endParaRPr>
            </a:p>
          </p:txBody>
        </p:sp>
        <p:grpSp>
          <p:nvGrpSpPr>
            <p:cNvPr id="1026" name="Google Shape;1026;p72"/>
            <p:cNvGrpSpPr/>
            <p:nvPr/>
          </p:nvGrpSpPr>
          <p:grpSpPr>
            <a:xfrm>
              <a:off x="-2565832" y="112302"/>
              <a:ext cx="205744" cy="1789624"/>
              <a:chOff x="996050" y="213293"/>
              <a:chExt cx="93900" cy="909732"/>
            </a:xfrm>
          </p:grpSpPr>
          <p:cxnSp>
            <p:nvCxnSpPr>
              <p:cNvPr id="1027" name="Google Shape;1027;p7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028" name="Google Shape;1028;p7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029" name="Google Shape;1029;p72"/>
            <p:cNvSpPr/>
            <p:nvPr/>
          </p:nvSpPr>
          <p:spPr>
            <a:xfrm>
              <a:off x="-4288219" y="-2166"/>
              <a:ext cx="3649500" cy="36495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30" name="Google Shape;1030;p72"/>
            <p:cNvSpPr txBox="1"/>
            <p:nvPr/>
          </p:nvSpPr>
          <p:spPr>
            <a:xfrm>
              <a:off x="-1936201" y="274314"/>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A-X</a:t>
              </a:r>
              <a:endParaRPr sz="1600">
                <a:solidFill>
                  <a:srgbClr val="FFFFFF"/>
                </a:solidFill>
                <a:latin typeface="Lexend"/>
                <a:ea typeface="Lexend"/>
                <a:cs typeface="Lexend"/>
                <a:sym typeface="Lexend"/>
              </a:endParaRPr>
            </a:p>
          </p:txBody>
        </p:sp>
        <p:sp>
          <p:nvSpPr>
            <p:cNvPr id="1031" name="Google Shape;1031;p72"/>
            <p:cNvSpPr txBox="1"/>
            <p:nvPr/>
          </p:nvSpPr>
          <p:spPr>
            <a:xfrm>
              <a:off x="-1577675" y="649375"/>
              <a:ext cx="68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B+X</a:t>
              </a:r>
              <a:endParaRPr sz="1600">
                <a:solidFill>
                  <a:srgbClr val="FFFFFF"/>
                </a:solidFill>
                <a:latin typeface="Lexend"/>
                <a:ea typeface="Lexend"/>
                <a:cs typeface="Lexend"/>
                <a:sym typeface="Lexend"/>
              </a:endParaRPr>
            </a:p>
          </p:txBody>
        </p:sp>
        <p:sp>
          <p:nvSpPr>
            <p:cNvPr id="1032" name="Google Shape;1032;p72"/>
            <p:cNvSpPr txBox="1"/>
            <p:nvPr/>
          </p:nvSpPr>
          <p:spPr>
            <a:xfrm>
              <a:off x="-1292893" y="1076550"/>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B-X</a:t>
              </a:r>
              <a:endParaRPr sz="1600">
                <a:solidFill>
                  <a:srgbClr val="FFFFFF"/>
                </a:solidFill>
                <a:latin typeface="Lexend"/>
                <a:ea typeface="Lexend"/>
                <a:cs typeface="Lexend"/>
                <a:sym typeface="Lexend"/>
              </a:endParaRPr>
            </a:p>
          </p:txBody>
        </p:sp>
        <p:sp>
          <p:nvSpPr>
            <p:cNvPr id="1033" name="Google Shape;1033;p72"/>
            <p:cNvSpPr txBox="1"/>
            <p:nvPr/>
          </p:nvSpPr>
          <p:spPr>
            <a:xfrm>
              <a:off x="-1221700" y="1646125"/>
              <a:ext cx="68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C+X</a:t>
              </a:r>
              <a:endParaRPr sz="1600">
                <a:solidFill>
                  <a:srgbClr val="FFFFFF"/>
                </a:solidFill>
                <a:latin typeface="Lexend"/>
                <a:ea typeface="Lexend"/>
                <a:cs typeface="Lexend"/>
                <a:sym typeface="Lexend"/>
              </a:endParaRPr>
            </a:p>
          </p:txBody>
        </p:sp>
        <p:sp>
          <p:nvSpPr>
            <p:cNvPr id="1034" name="Google Shape;1034;p72"/>
            <p:cNvSpPr txBox="1"/>
            <p:nvPr/>
          </p:nvSpPr>
          <p:spPr>
            <a:xfrm>
              <a:off x="-1302567" y="2144484"/>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C-X</a:t>
              </a:r>
              <a:endParaRPr sz="1600">
                <a:solidFill>
                  <a:srgbClr val="FFFFFF"/>
                </a:solidFill>
                <a:latin typeface="Lexend"/>
                <a:ea typeface="Lexend"/>
                <a:cs typeface="Lexend"/>
                <a:sym typeface="Lexend"/>
              </a:endParaRPr>
            </a:p>
          </p:txBody>
        </p:sp>
        <p:sp>
          <p:nvSpPr>
            <p:cNvPr id="1035" name="Google Shape;1035;p72"/>
            <p:cNvSpPr txBox="1"/>
            <p:nvPr/>
          </p:nvSpPr>
          <p:spPr>
            <a:xfrm>
              <a:off x="-1587350" y="2571650"/>
              <a:ext cx="68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A+Y</a:t>
              </a:r>
              <a:endParaRPr sz="1600">
                <a:solidFill>
                  <a:srgbClr val="FFFFFF"/>
                </a:solidFill>
                <a:latin typeface="Lexend"/>
                <a:ea typeface="Lexend"/>
                <a:cs typeface="Lexend"/>
                <a:sym typeface="Lexend"/>
              </a:endParaRPr>
            </a:p>
          </p:txBody>
        </p:sp>
        <p:sp>
          <p:nvSpPr>
            <p:cNvPr id="1036" name="Google Shape;1036;p72"/>
            <p:cNvSpPr txBox="1"/>
            <p:nvPr/>
          </p:nvSpPr>
          <p:spPr>
            <a:xfrm>
              <a:off x="-1972348" y="2917962"/>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A-Y</a:t>
              </a:r>
              <a:endParaRPr sz="1600">
                <a:solidFill>
                  <a:srgbClr val="FFFFFF"/>
                </a:solidFill>
                <a:latin typeface="Lexend"/>
                <a:ea typeface="Lexend"/>
                <a:cs typeface="Lexend"/>
                <a:sym typeface="Lexend"/>
              </a:endParaRPr>
            </a:p>
          </p:txBody>
        </p:sp>
        <p:sp>
          <p:nvSpPr>
            <p:cNvPr id="1037" name="Google Shape;1037;p72"/>
            <p:cNvSpPr txBox="1"/>
            <p:nvPr/>
          </p:nvSpPr>
          <p:spPr>
            <a:xfrm>
              <a:off x="-2470727" y="3060350"/>
              <a:ext cx="709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B+Y</a:t>
              </a:r>
              <a:endParaRPr sz="1600">
                <a:solidFill>
                  <a:srgbClr val="FFFFFF"/>
                </a:solidFill>
                <a:latin typeface="Lexend"/>
                <a:ea typeface="Lexend"/>
                <a:cs typeface="Lexend"/>
                <a:sym typeface="Lexend"/>
              </a:endParaRPr>
            </a:p>
          </p:txBody>
        </p:sp>
        <p:sp>
          <p:nvSpPr>
            <p:cNvPr id="1038" name="Google Shape;1038;p72"/>
            <p:cNvSpPr txBox="1"/>
            <p:nvPr/>
          </p:nvSpPr>
          <p:spPr>
            <a:xfrm>
              <a:off x="-2988434" y="3131548"/>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B-Y</a:t>
              </a:r>
              <a:endParaRPr sz="1600">
                <a:solidFill>
                  <a:srgbClr val="FFFFFF"/>
                </a:solidFill>
                <a:latin typeface="Lexend"/>
                <a:ea typeface="Lexend"/>
                <a:cs typeface="Lexend"/>
                <a:sym typeface="Lexend"/>
              </a:endParaRPr>
            </a:p>
          </p:txBody>
        </p:sp>
        <p:sp>
          <p:nvSpPr>
            <p:cNvPr id="1039" name="Google Shape;1039;p72"/>
            <p:cNvSpPr txBox="1"/>
            <p:nvPr/>
          </p:nvSpPr>
          <p:spPr>
            <a:xfrm>
              <a:off x="-3486799" y="2950475"/>
              <a:ext cx="709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C+Y</a:t>
              </a:r>
              <a:endParaRPr sz="1600">
                <a:solidFill>
                  <a:srgbClr val="FFFFFF"/>
                </a:solidFill>
                <a:latin typeface="Lexend"/>
                <a:ea typeface="Lexend"/>
                <a:cs typeface="Lexend"/>
                <a:sym typeface="Lexend"/>
              </a:endParaRPr>
            </a:p>
          </p:txBody>
        </p:sp>
        <p:sp>
          <p:nvSpPr>
            <p:cNvPr id="1040" name="Google Shape;1040;p72"/>
            <p:cNvSpPr txBox="1"/>
            <p:nvPr/>
          </p:nvSpPr>
          <p:spPr>
            <a:xfrm>
              <a:off x="-3894632" y="2617315"/>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C-Y</a:t>
              </a:r>
              <a:endParaRPr sz="1600">
                <a:solidFill>
                  <a:srgbClr val="FFFFFF"/>
                </a:solidFill>
                <a:latin typeface="Lexend"/>
                <a:ea typeface="Lexend"/>
                <a:cs typeface="Lexend"/>
                <a:sym typeface="Lexend"/>
              </a:endParaRPr>
            </a:p>
          </p:txBody>
        </p:sp>
        <p:sp>
          <p:nvSpPr>
            <p:cNvPr id="1041" name="Google Shape;1041;p72"/>
            <p:cNvSpPr txBox="1"/>
            <p:nvPr/>
          </p:nvSpPr>
          <p:spPr>
            <a:xfrm>
              <a:off x="-4146897" y="2118950"/>
              <a:ext cx="709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A+Z</a:t>
              </a:r>
              <a:endParaRPr sz="1600">
                <a:solidFill>
                  <a:srgbClr val="FFFFFF"/>
                </a:solidFill>
                <a:latin typeface="Lexend"/>
                <a:ea typeface="Lexend"/>
                <a:cs typeface="Lexend"/>
                <a:sym typeface="Lexend"/>
              </a:endParaRPr>
            </a:p>
          </p:txBody>
        </p:sp>
        <p:sp>
          <p:nvSpPr>
            <p:cNvPr id="1042" name="Google Shape;1042;p72"/>
            <p:cNvSpPr txBox="1"/>
            <p:nvPr/>
          </p:nvSpPr>
          <p:spPr>
            <a:xfrm>
              <a:off x="-4218108" y="1620577"/>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A-Z</a:t>
              </a:r>
              <a:endParaRPr sz="1600">
                <a:solidFill>
                  <a:srgbClr val="FFFFFF"/>
                </a:solidFill>
                <a:latin typeface="Lexend"/>
                <a:ea typeface="Lexend"/>
                <a:cs typeface="Lexend"/>
                <a:sym typeface="Lexend"/>
              </a:endParaRPr>
            </a:p>
          </p:txBody>
        </p:sp>
        <p:sp>
          <p:nvSpPr>
            <p:cNvPr id="1043" name="Google Shape;1043;p72"/>
            <p:cNvSpPr txBox="1"/>
            <p:nvPr/>
          </p:nvSpPr>
          <p:spPr>
            <a:xfrm>
              <a:off x="-4146897" y="1122200"/>
              <a:ext cx="709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B+Z</a:t>
              </a:r>
              <a:endParaRPr sz="1600">
                <a:solidFill>
                  <a:srgbClr val="FFFFFF"/>
                </a:solidFill>
                <a:latin typeface="Lexend"/>
                <a:ea typeface="Lexend"/>
                <a:cs typeface="Lexend"/>
                <a:sym typeface="Lexend"/>
              </a:endParaRPr>
            </a:p>
          </p:txBody>
        </p:sp>
        <p:sp>
          <p:nvSpPr>
            <p:cNvPr id="1044" name="Google Shape;1044;p72"/>
            <p:cNvSpPr txBox="1"/>
            <p:nvPr/>
          </p:nvSpPr>
          <p:spPr>
            <a:xfrm>
              <a:off x="-3933325" y="623839"/>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B-Z</a:t>
              </a:r>
              <a:endParaRPr sz="1600">
                <a:solidFill>
                  <a:srgbClr val="FFFFFF"/>
                </a:solidFill>
                <a:latin typeface="Lexend"/>
                <a:ea typeface="Lexend"/>
                <a:cs typeface="Lexend"/>
                <a:sym typeface="Lexend"/>
              </a:endParaRPr>
            </a:p>
          </p:txBody>
        </p:sp>
        <p:sp>
          <p:nvSpPr>
            <p:cNvPr id="1045" name="Google Shape;1045;p72"/>
            <p:cNvSpPr txBox="1"/>
            <p:nvPr/>
          </p:nvSpPr>
          <p:spPr>
            <a:xfrm>
              <a:off x="-3506150" y="267850"/>
              <a:ext cx="68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C+Z</a:t>
              </a:r>
              <a:endParaRPr sz="1600">
                <a:solidFill>
                  <a:srgbClr val="FFFFFF"/>
                </a:solidFill>
                <a:latin typeface="Lexend"/>
                <a:ea typeface="Lexend"/>
                <a:cs typeface="Lexend"/>
                <a:sym typeface="Lexend"/>
              </a:endParaRPr>
            </a:p>
          </p:txBody>
        </p:sp>
        <p:sp>
          <p:nvSpPr>
            <p:cNvPr id="1046" name="Google Shape;1046;p72"/>
            <p:cNvSpPr txBox="1"/>
            <p:nvPr/>
          </p:nvSpPr>
          <p:spPr>
            <a:xfrm>
              <a:off x="-2998108" y="96450"/>
              <a:ext cx="5634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C-Z</a:t>
              </a:r>
              <a:endParaRPr sz="1600">
                <a:solidFill>
                  <a:srgbClr val="FFFFFF"/>
                </a:solidFill>
                <a:latin typeface="Lexend"/>
                <a:ea typeface="Lexend"/>
                <a:cs typeface="Lexend"/>
                <a:sym typeface="Lexend"/>
              </a:endParaRPr>
            </a:p>
          </p:txBody>
        </p:sp>
      </p:grpSp>
      <p:pic>
        <p:nvPicPr>
          <p:cNvPr id="1047" name="Google Shape;1047;p72"/>
          <p:cNvPicPr preferRelativeResize="0"/>
          <p:nvPr/>
        </p:nvPicPr>
        <p:blipFill>
          <a:blip r:embed="rId6">
            <a:alphaModFix/>
          </a:blip>
          <a:stretch>
            <a:fillRect/>
          </a:stretch>
        </p:blipFill>
        <p:spPr>
          <a:xfrm flipH="1">
            <a:off x="476388" y="1765812"/>
            <a:ext cx="1114250" cy="1078300"/>
          </a:xfrm>
          <a:prstGeom prst="rect">
            <a:avLst/>
          </a:prstGeom>
          <a:noFill/>
          <a:ln>
            <a:noFill/>
          </a:ln>
        </p:spPr>
      </p:pic>
      <p:sp>
        <p:nvSpPr>
          <p:cNvPr id="1048" name="Google Shape;1048;p72"/>
          <p:cNvSpPr txBox="1"/>
          <p:nvPr/>
        </p:nvSpPr>
        <p:spPr>
          <a:xfrm>
            <a:off x="590875" y="284580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800">
                <a:latin typeface="Lexend"/>
                <a:ea typeface="Lexend"/>
                <a:cs typeface="Lexend"/>
                <a:sym typeface="Lexend"/>
              </a:rPr>
              <a:t>Isra</a:t>
            </a:r>
            <a:endParaRPr sz="1800">
              <a:latin typeface="Lexend"/>
              <a:ea typeface="Lexend"/>
              <a:cs typeface="Lexend"/>
              <a:sym typeface="Lexend"/>
            </a:endParaRPr>
          </a:p>
        </p:txBody>
      </p:sp>
      <p:sp>
        <p:nvSpPr>
          <p:cNvPr id="1049" name="Google Shape;1049;p72"/>
          <p:cNvSpPr txBox="1"/>
          <p:nvPr/>
        </p:nvSpPr>
        <p:spPr>
          <a:xfrm>
            <a:off x="476400" y="3502950"/>
            <a:ext cx="4172700" cy="5541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Waxaa jira 18 natiijo, iyadoon loo eegin sida loo abuuray.</a:t>
            </a:r>
            <a:endParaRPr sz="1800">
              <a:solidFill>
                <a:schemeClr val="dk1"/>
              </a:solidFill>
              <a:latin typeface="Lexend"/>
              <a:ea typeface="Lexend"/>
              <a:cs typeface="Lexend"/>
              <a:sym typeface="Lexend"/>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3" name="Shape 1053"/>
        <p:cNvGrpSpPr/>
        <p:nvPr/>
      </p:nvGrpSpPr>
      <p:grpSpPr>
        <a:xfrm>
          <a:off x="0" y="0"/>
          <a:ext cx="0" cy="0"/>
        </a:xfrm>
      </p:grpSpPr>
      <p:sp>
        <p:nvSpPr>
          <p:cNvPr id="1054" name="Google Shape;1054;p73"/>
          <p:cNvSpPr/>
          <p:nvPr/>
        </p:nvSpPr>
        <p:spPr>
          <a:xfrm>
            <a:off x="4888581" y="947234"/>
            <a:ext cx="3649500" cy="36495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55" name="Google Shape;1055;p73"/>
          <p:cNvSpPr txBox="1"/>
          <p:nvPr>
            <p:ph type="body" idx="1"/>
          </p:nvPr>
        </p:nvSpPr>
        <p:spPr>
          <a:xfrm>
            <a:off x="324000" y="759300"/>
            <a:ext cx="4399800" cy="702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Dhammeystir saddexda wareeg ee la isku daray.</a:t>
            </a:r>
            <a:endParaRPr sz="1800"/>
          </a:p>
        </p:txBody>
      </p:sp>
      <p:sp>
        <p:nvSpPr>
          <p:cNvPr id="1056" name="Google Shape;1056;p7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Liis garaynta natiijooyinka tijaabo heerar badan leh</a:t>
            </a:r>
            <a:endParaRPr/>
          </a:p>
        </p:txBody>
      </p:sp>
      <p:sp>
        <p:nvSpPr>
          <p:cNvPr id="1057" name="Google Shape;1057;p73"/>
          <p:cNvSpPr/>
          <p:nvPr/>
        </p:nvSpPr>
        <p:spPr>
          <a:xfrm rot="8400054">
            <a:off x="4888648" y="951474"/>
            <a:ext cx="3650263" cy="3650263"/>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58" name="Google Shape;1058;p73"/>
          <p:cNvSpPr/>
          <p:nvPr/>
        </p:nvSpPr>
        <p:spPr>
          <a:xfrm rot="-1199928">
            <a:off x="4892446" y="951693"/>
            <a:ext cx="3649995" cy="3649995"/>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59" name="Google Shape;1059;p73"/>
          <p:cNvSpPr/>
          <p:nvPr/>
        </p:nvSpPr>
        <p:spPr>
          <a:xfrm>
            <a:off x="4888688" y="950689"/>
            <a:ext cx="3650100" cy="3650400"/>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60" name="Google Shape;1060;p73"/>
          <p:cNvSpPr/>
          <p:nvPr/>
        </p:nvSpPr>
        <p:spPr>
          <a:xfrm rot="1199928">
            <a:off x="4892653" y="950585"/>
            <a:ext cx="3649995" cy="3649995"/>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61" name="Google Shape;1061;p73"/>
          <p:cNvSpPr/>
          <p:nvPr/>
        </p:nvSpPr>
        <p:spPr>
          <a:xfrm rot="2399946">
            <a:off x="4892648" y="950664"/>
            <a:ext cx="3650263" cy="3650263"/>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62" name="Google Shape;1062;p73"/>
          <p:cNvSpPr/>
          <p:nvPr/>
        </p:nvSpPr>
        <p:spPr>
          <a:xfrm rot="3599991">
            <a:off x="4892770" y="950689"/>
            <a:ext cx="3649783" cy="364978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63" name="Google Shape;1063;p73"/>
          <p:cNvSpPr/>
          <p:nvPr/>
        </p:nvSpPr>
        <p:spPr>
          <a:xfrm rot="4799930">
            <a:off x="4892591" y="950770"/>
            <a:ext cx="3650066" cy="3650066"/>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64" name="Google Shape;1064;p73"/>
          <p:cNvSpPr/>
          <p:nvPr/>
        </p:nvSpPr>
        <p:spPr>
          <a:xfrm rot="6000070">
            <a:off x="4888756" y="951704"/>
            <a:ext cx="3650066" cy="3650066"/>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65" name="Google Shape;1065;p73"/>
          <p:cNvSpPr/>
          <p:nvPr/>
        </p:nvSpPr>
        <p:spPr>
          <a:xfrm rot="-4799979">
            <a:off x="4888575" y="950583"/>
            <a:ext cx="3650361" cy="3650361"/>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66" name="Google Shape;1066;p73"/>
          <p:cNvSpPr/>
          <p:nvPr/>
        </p:nvSpPr>
        <p:spPr>
          <a:xfrm rot="7200009">
            <a:off x="4892971" y="951803"/>
            <a:ext cx="3649783" cy="364978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67" name="Google Shape;1067;p73"/>
          <p:cNvSpPr/>
          <p:nvPr/>
        </p:nvSpPr>
        <p:spPr>
          <a:xfrm rot="9599975">
            <a:off x="4893012" y="951828"/>
            <a:ext cx="3649714" cy="3649714"/>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68" name="Google Shape;1068;p73"/>
          <p:cNvSpPr/>
          <p:nvPr/>
        </p:nvSpPr>
        <p:spPr>
          <a:xfrm rot="10800000">
            <a:off x="4892782" y="951823"/>
            <a:ext cx="3649800" cy="3649800"/>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69" name="Google Shape;1069;p73"/>
          <p:cNvSpPr/>
          <p:nvPr/>
        </p:nvSpPr>
        <p:spPr>
          <a:xfrm rot="-9600072">
            <a:off x="4888796" y="951917"/>
            <a:ext cx="3649995" cy="3649995"/>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70" name="Google Shape;1070;p73"/>
          <p:cNvSpPr/>
          <p:nvPr/>
        </p:nvSpPr>
        <p:spPr>
          <a:xfrm rot="-8400054">
            <a:off x="4888547" y="950662"/>
            <a:ext cx="3650263" cy="3650263"/>
          </a:xfrm>
          <a:prstGeom prst="pie">
            <a:avLst>
              <a:gd name="adj1" fmla="val 18626970"/>
              <a:gd name="adj2" fmla="val 19793024"/>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71" name="Google Shape;1071;p73"/>
          <p:cNvSpPr/>
          <p:nvPr/>
        </p:nvSpPr>
        <p:spPr>
          <a:xfrm rot="-7199727">
            <a:off x="4888764" y="950709"/>
            <a:ext cx="3650303" cy="365030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72" name="Google Shape;1072;p73"/>
          <p:cNvSpPr/>
          <p:nvPr/>
        </p:nvSpPr>
        <p:spPr>
          <a:xfrm rot="-6000021">
            <a:off x="4888615" y="950629"/>
            <a:ext cx="3650361" cy="3650361"/>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73" name="Google Shape;1073;p73"/>
          <p:cNvSpPr/>
          <p:nvPr/>
        </p:nvSpPr>
        <p:spPr>
          <a:xfrm rot="-2399946">
            <a:off x="4888657" y="950766"/>
            <a:ext cx="3650263" cy="3650263"/>
          </a:xfrm>
          <a:prstGeom prst="pie">
            <a:avLst>
              <a:gd name="adj1" fmla="val 18626970"/>
              <a:gd name="adj2" fmla="val 19793024"/>
            </a:avLst>
          </a:prstGeom>
          <a:solidFill>
            <a:schemeClr val="accent4"/>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74" name="Google Shape;1074;p73"/>
          <p:cNvSpPr/>
          <p:nvPr/>
        </p:nvSpPr>
        <p:spPr>
          <a:xfrm rot="-3600273">
            <a:off x="4892450" y="950506"/>
            <a:ext cx="3650303" cy="3650303"/>
          </a:xfrm>
          <a:prstGeom prst="pie">
            <a:avLst>
              <a:gd name="adj1" fmla="val 18626970"/>
              <a:gd name="adj2" fmla="val 19793024"/>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75" name="Google Shape;1075;p73"/>
          <p:cNvSpPr txBox="1"/>
          <p:nvPr/>
        </p:nvSpPr>
        <p:spPr>
          <a:xfrm>
            <a:off x="6688106" y="1030993"/>
            <a:ext cx="7482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M+1</a:t>
            </a:r>
            <a:endParaRPr sz="1600">
              <a:solidFill>
                <a:srgbClr val="FFFFFF"/>
              </a:solidFill>
              <a:latin typeface="Lexend"/>
              <a:ea typeface="Lexend"/>
              <a:cs typeface="Lexend"/>
              <a:sym typeface="Lexend"/>
            </a:endParaRPr>
          </a:p>
        </p:txBody>
      </p:sp>
      <p:grpSp>
        <p:nvGrpSpPr>
          <p:cNvPr id="1076" name="Google Shape;1076;p73"/>
          <p:cNvGrpSpPr/>
          <p:nvPr/>
        </p:nvGrpSpPr>
        <p:grpSpPr>
          <a:xfrm>
            <a:off x="6610968" y="1061702"/>
            <a:ext cx="205744" cy="1789624"/>
            <a:chOff x="996050" y="213293"/>
            <a:chExt cx="93900" cy="909732"/>
          </a:xfrm>
        </p:grpSpPr>
        <p:cxnSp>
          <p:nvCxnSpPr>
            <p:cNvPr id="1077" name="Google Shape;1077;p7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078" name="Google Shape;1078;p7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079" name="Google Shape;1079;p73"/>
          <p:cNvSpPr txBox="1"/>
          <p:nvPr/>
        </p:nvSpPr>
        <p:spPr>
          <a:xfrm>
            <a:off x="7240600" y="1223725"/>
            <a:ext cx="63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M-1</a:t>
            </a:r>
            <a:endParaRPr sz="1600">
              <a:solidFill>
                <a:srgbClr val="FFFFFF"/>
              </a:solidFill>
              <a:latin typeface="Lexend"/>
              <a:ea typeface="Lexend"/>
              <a:cs typeface="Lexend"/>
              <a:sym typeface="Lexend"/>
            </a:endParaRPr>
          </a:p>
        </p:txBody>
      </p:sp>
      <p:sp>
        <p:nvSpPr>
          <p:cNvPr id="1080" name="Google Shape;1080;p73"/>
          <p:cNvSpPr txBox="1"/>
          <p:nvPr/>
        </p:nvSpPr>
        <p:spPr>
          <a:xfrm>
            <a:off x="7599125" y="1598775"/>
            <a:ext cx="68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B+1</a:t>
            </a:r>
            <a:endParaRPr sz="1600">
              <a:solidFill>
                <a:srgbClr val="FFFFFF"/>
              </a:solidFill>
              <a:latin typeface="Lexend"/>
              <a:ea typeface="Lexend"/>
              <a:cs typeface="Lexend"/>
              <a:sym typeface="Lexend"/>
            </a:endParaRPr>
          </a:p>
        </p:txBody>
      </p:sp>
      <p:sp>
        <p:nvSpPr>
          <p:cNvPr id="1081" name="Google Shape;1081;p73"/>
          <p:cNvSpPr txBox="1"/>
          <p:nvPr/>
        </p:nvSpPr>
        <p:spPr>
          <a:xfrm>
            <a:off x="7883907" y="2025950"/>
            <a:ext cx="56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B-1</a:t>
            </a:r>
            <a:endParaRPr sz="1600">
              <a:solidFill>
                <a:srgbClr val="FFFFFF"/>
              </a:solidFill>
              <a:latin typeface="Lexend"/>
              <a:ea typeface="Lexend"/>
              <a:cs typeface="Lexend"/>
              <a:sym typeface="Lexend"/>
            </a:endParaRPr>
          </a:p>
        </p:txBody>
      </p:sp>
      <p:sp>
        <p:nvSpPr>
          <p:cNvPr id="1082" name="Google Shape;1082;p73"/>
          <p:cNvSpPr txBox="1"/>
          <p:nvPr/>
        </p:nvSpPr>
        <p:spPr>
          <a:xfrm>
            <a:off x="7955100" y="2595525"/>
            <a:ext cx="68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P+1</a:t>
            </a:r>
            <a:endParaRPr sz="1600">
              <a:solidFill>
                <a:srgbClr val="FFFFFF"/>
              </a:solidFill>
              <a:latin typeface="Lexend"/>
              <a:ea typeface="Lexend"/>
              <a:cs typeface="Lexend"/>
              <a:sym typeface="Lexend"/>
            </a:endParaRPr>
          </a:p>
        </p:txBody>
      </p:sp>
      <p:sp>
        <p:nvSpPr>
          <p:cNvPr id="1083" name="Google Shape;1083;p73"/>
          <p:cNvSpPr txBox="1"/>
          <p:nvPr/>
        </p:nvSpPr>
        <p:spPr>
          <a:xfrm>
            <a:off x="7874233" y="3093884"/>
            <a:ext cx="56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P-1</a:t>
            </a:r>
            <a:endParaRPr sz="1600">
              <a:solidFill>
                <a:srgbClr val="FFFFFF"/>
              </a:solidFill>
              <a:latin typeface="Lexend"/>
              <a:ea typeface="Lexend"/>
              <a:cs typeface="Lexend"/>
              <a:sym typeface="Lexend"/>
            </a:endParaRPr>
          </a:p>
        </p:txBody>
      </p:sp>
      <p:sp>
        <p:nvSpPr>
          <p:cNvPr id="1084" name="Google Shape;1084;p73"/>
          <p:cNvSpPr txBox="1"/>
          <p:nvPr/>
        </p:nvSpPr>
        <p:spPr>
          <a:xfrm>
            <a:off x="7589450" y="3521050"/>
            <a:ext cx="68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M+3</a:t>
            </a:r>
            <a:endParaRPr sz="1600">
              <a:solidFill>
                <a:srgbClr val="FFFFFF"/>
              </a:solidFill>
              <a:latin typeface="Lexend"/>
              <a:ea typeface="Lexend"/>
              <a:cs typeface="Lexend"/>
              <a:sym typeface="Lexend"/>
            </a:endParaRPr>
          </a:p>
        </p:txBody>
      </p:sp>
      <p:sp>
        <p:nvSpPr>
          <p:cNvPr id="1085" name="Google Shape;1085;p73"/>
          <p:cNvSpPr txBox="1"/>
          <p:nvPr/>
        </p:nvSpPr>
        <p:spPr>
          <a:xfrm>
            <a:off x="7204450" y="3867350"/>
            <a:ext cx="63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M-3</a:t>
            </a:r>
            <a:endParaRPr sz="1600">
              <a:solidFill>
                <a:srgbClr val="FFFFFF"/>
              </a:solidFill>
              <a:latin typeface="Lexend"/>
              <a:ea typeface="Lexend"/>
              <a:cs typeface="Lexend"/>
              <a:sym typeface="Lexend"/>
            </a:endParaRPr>
          </a:p>
        </p:txBody>
      </p:sp>
      <p:sp>
        <p:nvSpPr>
          <p:cNvPr id="1086" name="Google Shape;1086;p73"/>
          <p:cNvSpPr txBox="1"/>
          <p:nvPr/>
        </p:nvSpPr>
        <p:spPr>
          <a:xfrm>
            <a:off x="6706073" y="4009750"/>
            <a:ext cx="709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B+3</a:t>
            </a:r>
            <a:endParaRPr sz="1600">
              <a:solidFill>
                <a:srgbClr val="FFFFFF"/>
              </a:solidFill>
              <a:latin typeface="Lexend"/>
              <a:ea typeface="Lexend"/>
              <a:cs typeface="Lexend"/>
              <a:sym typeface="Lexend"/>
            </a:endParaRPr>
          </a:p>
        </p:txBody>
      </p:sp>
      <p:sp>
        <p:nvSpPr>
          <p:cNvPr id="1087" name="Google Shape;1087;p73"/>
          <p:cNvSpPr txBox="1"/>
          <p:nvPr/>
        </p:nvSpPr>
        <p:spPr>
          <a:xfrm>
            <a:off x="6188366" y="4080948"/>
            <a:ext cx="56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B-3</a:t>
            </a:r>
            <a:endParaRPr sz="1600">
              <a:solidFill>
                <a:srgbClr val="FFFFFF"/>
              </a:solidFill>
              <a:latin typeface="Lexend"/>
              <a:ea typeface="Lexend"/>
              <a:cs typeface="Lexend"/>
              <a:sym typeface="Lexend"/>
            </a:endParaRPr>
          </a:p>
        </p:txBody>
      </p:sp>
      <p:sp>
        <p:nvSpPr>
          <p:cNvPr id="1088" name="Google Shape;1088;p73"/>
          <p:cNvSpPr txBox="1"/>
          <p:nvPr/>
        </p:nvSpPr>
        <p:spPr>
          <a:xfrm>
            <a:off x="5690001" y="3899875"/>
            <a:ext cx="709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P+3</a:t>
            </a:r>
            <a:endParaRPr sz="1600">
              <a:solidFill>
                <a:srgbClr val="FFFFFF"/>
              </a:solidFill>
              <a:latin typeface="Lexend"/>
              <a:ea typeface="Lexend"/>
              <a:cs typeface="Lexend"/>
              <a:sym typeface="Lexend"/>
            </a:endParaRPr>
          </a:p>
        </p:txBody>
      </p:sp>
      <p:sp>
        <p:nvSpPr>
          <p:cNvPr id="1089" name="Google Shape;1089;p73"/>
          <p:cNvSpPr txBox="1"/>
          <p:nvPr/>
        </p:nvSpPr>
        <p:spPr>
          <a:xfrm>
            <a:off x="5282168" y="3566715"/>
            <a:ext cx="56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P-3</a:t>
            </a:r>
            <a:endParaRPr sz="1600">
              <a:solidFill>
                <a:srgbClr val="FFFFFF"/>
              </a:solidFill>
              <a:latin typeface="Lexend"/>
              <a:ea typeface="Lexend"/>
              <a:cs typeface="Lexend"/>
              <a:sym typeface="Lexend"/>
            </a:endParaRPr>
          </a:p>
        </p:txBody>
      </p:sp>
      <p:sp>
        <p:nvSpPr>
          <p:cNvPr id="1090" name="Google Shape;1090;p73"/>
          <p:cNvSpPr txBox="1"/>
          <p:nvPr/>
        </p:nvSpPr>
        <p:spPr>
          <a:xfrm>
            <a:off x="5029903" y="3068350"/>
            <a:ext cx="709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M+5</a:t>
            </a:r>
            <a:endParaRPr sz="1600">
              <a:solidFill>
                <a:srgbClr val="FFFFFF"/>
              </a:solidFill>
              <a:latin typeface="Lexend"/>
              <a:ea typeface="Lexend"/>
              <a:cs typeface="Lexend"/>
              <a:sym typeface="Lexend"/>
            </a:endParaRPr>
          </a:p>
        </p:txBody>
      </p:sp>
      <p:sp>
        <p:nvSpPr>
          <p:cNvPr id="1091" name="Google Shape;1091;p73"/>
          <p:cNvSpPr txBox="1"/>
          <p:nvPr/>
        </p:nvSpPr>
        <p:spPr>
          <a:xfrm>
            <a:off x="4958702" y="2569975"/>
            <a:ext cx="709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M-5</a:t>
            </a:r>
            <a:endParaRPr sz="1600">
              <a:solidFill>
                <a:srgbClr val="FFFFFF"/>
              </a:solidFill>
              <a:latin typeface="Lexend"/>
              <a:ea typeface="Lexend"/>
              <a:cs typeface="Lexend"/>
              <a:sym typeface="Lexend"/>
            </a:endParaRPr>
          </a:p>
        </p:txBody>
      </p:sp>
      <p:sp>
        <p:nvSpPr>
          <p:cNvPr id="1092" name="Google Shape;1092;p73"/>
          <p:cNvSpPr txBox="1"/>
          <p:nvPr/>
        </p:nvSpPr>
        <p:spPr>
          <a:xfrm>
            <a:off x="5029903" y="2071600"/>
            <a:ext cx="709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B+5</a:t>
            </a:r>
            <a:endParaRPr sz="1600">
              <a:solidFill>
                <a:srgbClr val="FFFFFF"/>
              </a:solidFill>
              <a:latin typeface="Lexend"/>
              <a:ea typeface="Lexend"/>
              <a:cs typeface="Lexend"/>
              <a:sym typeface="Lexend"/>
            </a:endParaRPr>
          </a:p>
        </p:txBody>
      </p:sp>
      <p:sp>
        <p:nvSpPr>
          <p:cNvPr id="1093" name="Google Shape;1093;p73"/>
          <p:cNvSpPr txBox="1"/>
          <p:nvPr/>
        </p:nvSpPr>
        <p:spPr>
          <a:xfrm>
            <a:off x="5243475" y="1573239"/>
            <a:ext cx="56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B-5</a:t>
            </a:r>
            <a:endParaRPr sz="1600">
              <a:solidFill>
                <a:srgbClr val="FFFFFF"/>
              </a:solidFill>
              <a:latin typeface="Lexend"/>
              <a:ea typeface="Lexend"/>
              <a:cs typeface="Lexend"/>
              <a:sym typeface="Lexend"/>
            </a:endParaRPr>
          </a:p>
        </p:txBody>
      </p:sp>
      <p:sp>
        <p:nvSpPr>
          <p:cNvPr id="1094" name="Google Shape;1094;p73"/>
          <p:cNvSpPr txBox="1"/>
          <p:nvPr/>
        </p:nvSpPr>
        <p:spPr>
          <a:xfrm>
            <a:off x="5670650" y="1217250"/>
            <a:ext cx="68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P+5</a:t>
            </a:r>
            <a:endParaRPr sz="1600">
              <a:solidFill>
                <a:srgbClr val="FFFFFF"/>
              </a:solidFill>
              <a:latin typeface="Lexend"/>
              <a:ea typeface="Lexend"/>
              <a:cs typeface="Lexend"/>
              <a:sym typeface="Lexend"/>
            </a:endParaRPr>
          </a:p>
        </p:txBody>
      </p:sp>
      <p:sp>
        <p:nvSpPr>
          <p:cNvPr id="1095" name="Google Shape;1095;p73"/>
          <p:cNvSpPr txBox="1"/>
          <p:nvPr/>
        </p:nvSpPr>
        <p:spPr>
          <a:xfrm>
            <a:off x="6178692" y="1045850"/>
            <a:ext cx="56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P-5</a:t>
            </a:r>
            <a:endParaRPr sz="1600">
              <a:solidFill>
                <a:srgbClr val="FFFFFF"/>
              </a:solidFill>
              <a:latin typeface="Lexend"/>
              <a:ea typeface="Lexend"/>
              <a:cs typeface="Lexend"/>
              <a:sym typeface="Lexend"/>
            </a:endParaRPr>
          </a:p>
        </p:txBody>
      </p:sp>
      <p:grpSp>
        <p:nvGrpSpPr>
          <p:cNvPr id="1096" name="Google Shape;1096;p73"/>
          <p:cNvGrpSpPr/>
          <p:nvPr/>
        </p:nvGrpSpPr>
        <p:grpSpPr>
          <a:xfrm>
            <a:off x="2149137" y="2005780"/>
            <a:ext cx="1275000" cy="1275000"/>
            <a:chOff x="7483137" y="634180"/>
            <a:chExt cx="1275000" cy="1275000"/>
          </a:xfrm>
        </p:grpSpPr>
        <p:sp>
          <p:nvSpPr>
            <p:cNvPr id="1097" name="Google Shape;1097;p73"/>
            <p:cNvSpPr/>
            <p:nvPr/>
          </p:nvSpPr>
          <p:spPr>
            <a:xfrm>
              <a:off x="7645919" y="797045"/>
              <a:ext cx="948900" cy="948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98" name="Google Shape;1098;p73"/>
            <p:cNvSpPr/>
            <p:nvPr/>
          </p:nvSpPr>
          <p:spPr>
            <a:xfrm rot="7199783">
              <a:off x="7654234" y="805363"/>
              <a:ext cx="932502" cy="932502"/>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99" name="Google Shape;1099;p73"/>
            <p:cNvSpPr/>
            <p:nvPr/>
          </p:nvSpPr>
          <p:spPr>
            <a:xfrm rot="-7211167">
              <a:off x="7654358" y="805401"/>
              <a:ext cx="932558" cy="932558"/>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00" name="Google Shape;1100;p73"/>
            <p:cNvSpPr/>
            <p:nvPr/>
          </p:nvSpPr>
          <p:spPr>
            <a:xfrm>
              <a:off x="7654244" y="805404"/>
              <a:ext cx="932400" cy="9327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01" name="Google Shape;1101;p73"/>
            <p:cNvSpPr txBox="1"/>
            <p:nvPr/>
          </p:nvSpPr>
          <p:spPr>
            <a:xfrm>
              <a:off x="7977388" y="1366865"/>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102" name="Google Shape;1102;p73"/>
            <p:cNvSpPr txBox="1"/>
            <p:nvPr/>
          </p:nvSpPr>
          <p:spPr>
            <a:xfrm>
              <a:off x="7721548" y="949540"/>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P</a:t>
              </a:r>
              <a:endParaRPr sz="1600">
                <a:solidFill>
                  <a:srgbClr val="FFFFFF"/>
                </a:solidFill>
                <a:latin typeface="Lexend"/>
                <a:ea typeface="Lexend"/>
                <a:cs typeface="Lexend"/>
                <a:sym typeface="Lexend"/>
              </a:endParaRPr>
            </a:p>
          </p:txBody>
        </p:sp>
        <p:grpSp>
          <p:nvGrpSpPr>
            <p:cNvPr id="1103" name="Google Shape;1103;p73"/>
            <p:cNvGrpSpPr/>
            <p:nvPr/>
          </p:nvGrpSpPr>
          <p:grpSpPr>
            <a:xfrm>
              <a:off x="8093217" y="844471"/>
              <a:ext cx="52546" cy="457140"/>
              <a:chOff x="996050" y="213293"/>
              <a:chExt cx="93900" cy="909732"/>
            </a:xfrm>
          </p:grpSpPr>
          <p:cxnSp>
            <p:nvCxnSpPr>
              <p:cNvPr id="1104" name="Google Shape;1104;p7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105" name="Google Shape;1105;p7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grpSp>
        <p:nvGrpSpPr>
          <p:cNvPr id="1106" name="Google Shape;1106;p73"/>
          <p:cNvGrpSpPr/>
          <p:nvPr/>
        </p:nvGrpSpPr>
        <p:grpSpPr>
          <a:xfrm>
            <a:off x="1118000" y="2168645"/>
            <a:ext cx="948900" cy="948900"/>
            <a:chOff x="6452000" y="797045"/>
            <a:chExt cx="948900" cy="948900"/>
          </a:xfrm>
        </p:grpSpPr>
        <p:sp>
          <p:nvSpPr>
            <p:cNvPr id="1107" name="Google Shape;1107;p73"/>
            <p:cNvSpPr/>
            <p:nvPr/>
          </p:nvSpPr>
          <p:spPr>
            <a:xfrm>
              <a:off x="6452000" y="797045"/>
              <a:ext cx="948900" cy="9489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08" name="Google Shape;1108;p73"/>
            <p:cNvSpPr/>
            <p:nvPr/>
          </p:nvSpPr>
          <p:spPr>
            <a:xfrm flipH="1">
              <a:off x="6460360" y="805305"/>
              <a:ext cx="932400" cy="9327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09" name="Google Shape;1109;p73"/>
            <p:cNvSpPr/>
            <p:nvPr/>
          </p:nvSpPr>
          <p:spPr>
            <a:xfrm>
              <a:off x="6460260" y="805305"/>
              <a:ext cx="932400" cy="9327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10" name="Google Shape;1110;p73"/>
            <p:cNvSpPr txBox="1"/>
            <p:nvPr/>
          </p:nvSpPr>
          <p:spPr>
            <a:xfrm>
              <a:off x="6545115" y="1077462"/>
              <a:ext cx="3198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t>
              </a:r>
              <a:endParaRPr sz="1600">
                <a:solidFill>
                  <a:srgbClr val="FFFFFF"/>
                </a:solidFill>
                <a:latin typeface="Lexend"/>
                <a:ea typeface="Lexend"/>
                <a:cs typeface="Lexend"/>
                <a:sym typeface="Lexend"/>
              </a:endParaRPr>
            </a:p>
          </p:txBody>
        </p:sp>
        <p:sp>
          <p:nvSpPr>
            <p:cNvPr id="1111" name="Google Shape;1111;p73"/>
            <p:cNvSpPr txBox="1"/>
            <p:nvPr/>
          </p:nvSpPr>
          <p:spPr>
            <a:xfrm>
              <a:off x="6996669" y="1077462"/>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t>
              </a:r>
              <a:endParaRPr sz="1600">
                <a:solidFill>
                  <a:srgbClr val="FFFFFF"/>
                </a:solidFill>
                <a:latin typeface="Lexend"/>
                <a:ea typeface="Lexend"/>
                <a:cs typeface="Lexend"/>
                <a:sym typeface="Lexend"/>
              </a:endParaRPr>
            </a:p>
          </p:txBody>
        </p:sp>
        <p:grpSp>
          <p:nvGrpSpPr>
            <p:cNvPr id="1112" name="Google Shape;1112;p73"/>
            <p:cNvGrpSpPr/>
            <p:nvPr/>
          </p:nvGrpSpPr>
          <p:grpSpPr>
            <a:xfrm>
              <a:off x="6899297" y="848846"/>
              <a:ext cx="52546" cy="457140"/>
              <a:chOff x="996050" y="213293"/>
              <a:chExt cx="93900" cy="909732"/>
            </a:xfrm>
          </p:grpSpPr>
          <p:cxnSp>
            <p:nvCxnSpPr>
              <p:cNvPr id="1113" name="Google Shape;1113;p7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114" name="Google Shape;1114;p7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1115" name="Google Shape;1115;p73"/>
          <p:cNvSpPr/>
          <p:nvPr/>
        </p:nvSpPr>
        <p:spPr>
          <a:xfrm>
            <a:off x="1702319" y="3159245"/>
            <a:ext cx="948900" cy="948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16" name="Google Shape;1116;p73"/>
          <p:cNvSpPr/>
          <p:nvPr/>
        </p:nvSpPr>
        <p:spPr>
          <a:xfrm rot="7199783">
            <a:off x="1710634" y="3167563"/>
            <a:ext cx="932502" cy="932502"/>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17" name="Google Shape;1117;p73"/>
          <p:cNvSpPr/>
          <p:nvPr/>
        </p:nvSpPr>
        <p:spPr>
          <a:xfrm rot="-7211167">
            <a:off x="1710758" y="3167601"/>
            <a:ext cx="932558" cy="932558"/>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18" name="Google Shape;1118;p73"/>
          <p:cNvSpPr/>
          <p:nvPr/>
        </p:nvSpPr>
        <p:spPr>
          <a:xfrm>
            <a:off x="1710644" y="3167604"/>
            <a:ext cx="932400" cy="9327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19" name="Google Shape;1119;p73"/>
          <p:cNvSpPr txBox="1"/>
          <p:nvPr/>
        </p:nvSpPr>
        <p:spPr>
          <a:xfrm>
            <a:off x="2280548" y="3311740"/>
            <a:ext cx="352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5</a:t>
            </a:r>
            <a:endParaRPr sz="1600">
              <a:solidFill>
                <a:srgbClr val="FFFFFF"/>
              </a:solidFill>
              <a:latin typeface="Lexend"/>
              <a:ea typeface="Lexend"/>
              <a:cs typeface="Lexend"/>
              <a:sym typeface="Lexend"/>
            </a:endParaRPr>
          </a:p>
        </p:txBody>
      </p:sp>
      <p:sp>
        <p:nvSpPr>
          <p:cNvPr id="1120" name="Google Shape;1120;p73"/>
          <p:cNvSpPr txBox="1"/>
          <p:nvPr/>
        </p:nvSpPr>
        <p:spPr>
          <a:xfrm>
            <a:off x="2000763" y="3663790"/>
            <a:ext cx="3525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Kalam"/>
                <a:ea typeface="Kalam"/>
                <a:cs typeface="Kalam"/>
                <a:sym typeface="Kalam"/>
              </a:rPr>
              <a:t>3</a:t>
            </a:r>
            <a:endParaRPr sz="2000">
              <a:solidFill>
                <a:srgbClr val="FFFFFF"/>
              </a:solidFill>
              <a:latin typeface="Kalam"/>
              <a:ea typeface="Kalam"/>
              <a:cs typeface="Kalam"/>
              <a:sym typeface="Kalam"/>
            </a:endParaRPr>
          </a:p>
        </p:txBody>
      </p:sp>
      <p:sp>
        <p:nvSpPr>
          <p:cNvPr id="1121" name="Google Shape;1121;p73"/>
          <p:cNvSpPr txBox="1"/>
          <p:nvPr/>
        </p:nvSpPr>
        <p:spPr>
          <a:xfrm>
            <a:off x="1777948" y="3311740"/>
            <a:ext cx="352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grpSp>
        <p:nvGrpSpPr>
          <p:cNvPr id="1122" name="Google Shape;1122;p73"/>
          <p:cNvGrpSpPr/>
          <p:nvPr/>
        </p:nvGrpSpPr>
        <p:grpSpPr>
          <a:xfrm>
            <a:off x="2149617" y="3206671"/>
            <a:ext cx="52546" cy="457140"/>
            <a:chOff x="996050" y="213293"/>
            <a:chExt cx="93900" cy="909732"/>
          </a:xfrm>
        </p:grpSpPr>
        <p:cxnSp>
          <p:nvCxnSpPr>
            <p:cNvPr id="1123" name="Google Shape;1123;p7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124" name="Google Shape;1124;p7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125" name="Google Shape;1125;p73"/>
          <p:cNvSpPr txBox="1"/>
          <p:nvPr/>
        </p:nvSpPr>
        <p:spPr>
          <a:xfrm>
            <a:off x="2825041" y="2302125"/>
            <a:ext cx="352500" cy="492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Kalam"/>
                <a:ea typeface="Kalam"/>
                <a:cs typeface="Kalam"/>
                <a:sym typeface="Kalam"/>
              </a:rPr>
              <a:t>M</a:t>
            </a:r>
            <a:endParaRPr sz="2000">
              <a:solidFill>
                <a:srgbClr val="FFFFFF"/>
              </a:solidFill>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29" name="Shape 1129"/>
        <p:cNvGrpSpPr/>
        <p:nvPr/>
      </p:nvGrpSpPr>
      <p:grpSpPr>
        <a:xfrm>
          <a:off x="0" y="0"/>
          <a:ext cx="0" cy="0"/>
        </a:xfrm>
      </p:grpSpPr>
      <p:sp>
        <p:nvSpPr>
          <p:cNvPr id="1130" name="Google Shape;1130;p7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garaynta natiijooyinka tijaabo heerar badan leh</a:t>
            </a:r>
            <a:endParaRPr/>
          </a:p>
        </p:txBody>
      </p:sp>
      <p:sp>
        <p:nvSpPr>
          <p:cNvPr id="1131" name="Google Shape;1131;p74"/>
          <p:cNvSpPr txBox="1"/>
          <p:nvPr/>
        </p:nvSpPr>
        <p:spPr>
          <a:xfrm>
            <a:off x="324000" y="802950"/>
            <a:ext cx="8496000" cy="24936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Laydh (dice) lix dhinac ah oo cadaalad ah ayaa la rogi doonaa, wareeggan ayaa la wareejin doonaa, iyo lacag (coin) cadaalad ah ayaa la tuuri doonaa.</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marL="0" lvl="0" indent="0" algn="l" rtl="0">
              <a:spcBef>
                <a:spcPct val="0"/>
              </a:spcBef>
              <a:spcAft>
                <a:spcPct val="0"/>
              </a:spcAft>
              <a:buNone/>
            </a:pPr>
            <a:endParaRPr sz="1800">
              <a:solidFill>
                <a:schemeClr val="dk1"/>
              </a:solidFill>
              <a:latin typeface="Lexend"/>
              <a:ea typeface="Lexend"/>
              <a:cs typeface="Lexend"/>
              <a:sym typeface="Lexend"/>
            </a:endParaRPr>
          </a:p>
          <a:p>
            <a:pPr marL="0" lvl="0" indent="0" algn="l" rtl="0">
              <a:spcBef>
                <a:spcPct val="0"/>
              </a:spcBef>
              <a:spcAft>
                <a:spcPct val="0"/>
              </a:spcAft>
              <a:buNone/>
            </a:pPr>
            <a:r>
              <a:rPr lang="en-GB" sz="1100">
                <a:solidFill>
                  <a:schemeClr val="dk1"/>
                </a:solidFill>
                <a:latin typeface="Lexend"/>
                <a:ea typeface="Lexend"/>
                <a:cs typeface="Lexend"/>
                <a:sym typeface="Lexend"/>
              </a:rPr>
              <a:t>Natiijooyinka suurtagalka ah ee laydhka waa {1, 2, 3, 4, 5, 6}. Natiijooyinka suurtagalka ah ee wareegga waa {A, B, C}.</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marL="0" lvl="0" indent="0" algn="l" rtl="0">
              <a:spcBef>
                <a:spcPct val="0"/>
              </a:spcBef>
              <a:spcAft>
                <a:spcPct val="0"/>
              </a:spcAft>
              <a:buNone/>
            </a:pPr>
            <a:r>
              <a:rPr lang="en-GB" sz="1100">
                <a:solidFill>
                  <a:schemeClr val="dk1"/>
                </a:solidFill>
                <a:latin typeface="Lexend"/>
                <a:ea typeface="Lexend"/>
                <a:cs typeface="Lexend"/>
                <a:sym typeface="Lexend"/>
              </a:rPr>
              <a:t>Natiijooyinka suurtagalka ah ee lacagta waa {H, T}.</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marL="0" lvl="0" indent="0" algn="l" rtl="0">
              <a:spcBef>
                <a:spcPct val="0"/>
              </a:spcBef>
              <a:spcAft>
                <a:spcPct val="0"/>
              </a:spcAft>
              <a:buNone/>
            </a:pPr>
            <a:endParaRPr sz="1800">
              <a:solidFill>
                <a:schemeClr val="dk1"/>
              </a:solidFill>
              <a:latin typeface="Lexend"/>
              <a:ea typeface="Lexend"/>
              <a:cs typeface="Lexend"/>
              <a:sym typeface="Lexend"/>
            </a:endParaRPr>
          </a:p>
          <a:p>
            <a:pPr marL="0" lvl="0" indent="0" algn="l" rtl="0">
              <a:spcBef>
                <a:spcPct val="0"/>
              </a:spcBef>
              <a:spcAft>
                <a:spcPct val="0"/>
              </a:spcAft>
              <a:buNone/>
            </a:pPr>
            <a:r>
              <a:rPr lang="en-GB" sz="1100">
                <a:solidFill>
                  <a:schemeClr val="dk1"/>
                </a:solidFill>
                <a:latin typeface="Lexend"/>
                <a:ea typeface="Lexend"/>
                <a:cs typeface="Lexend"/>
                <a:sym typeface="Lexend"/>
              </a:rPr>
              <a:t>Si loo liis garo dhammaan natiijooyinka suurtagalka ah ee tijaabada heerar badan leh, waa inaynu si nidaamsan u samaynaa.</a:t>
            </a:r>
            <a:endParaRPr sz="1800">
              <a:solidFill>
                <a:schemeClr val="dk1"/>
              </a:solidFill>
              <a:latin typeface="Lexend"/>
              <a:ea typeface="Lexend"/>
              <a:cs typeface="Lexend"/>
              <a:sym typeface="Lexend"/>
            </a:endParaRPr>
          </a:p>
        </p:txBody>
      </p:sp>
      <p:sp>
        <p:nvSpPr>
          <p:cNvPr id="1132" name="Google Shape;1132;p74"/>
          <p:cNvSpPr txBox="1"/>
          <p:nvPr/>
        </p:nvSpPr>
        <p:spPr>
          <a:xfrm>
            <a:off x="324000" y="3393275"/>
            <a:ext cx="8496000" cy="5541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Tusaale ahaan, natiijada dice si isku mid ah u hayso, ka dibna spinner-ka iyo coin-ka.</a:t>
            </a:r>
            <a:endParaRPr sz="1800">
              <a:solidFill>
                <a:schemeClr val="dk1"/>
              </a:solidFill>
              <a:latin typeface="Lexend"/>
              <a:ea typeface="Lexend"/>
              <a:cs typeface="Lexend"/>
              <a:sym typeface="Lexend"/>
            </a:endParaRPr>
          </a:p>
        </p:txBody>
      </p:sp>
      <p:grpSp>
        <p:nvGrpSpPr>
          <p:cNvPr id="1133" name="Google Shape;1133;p74"/>
          <p:cNvGrpSpPr/>
          <p:nvPr/>
        </p:nvGrpSpPr>
        <p:grpSpPr>
          <a:xfrm>
            <a:off x="7330737" y="1015180"/>
            <a:ext cx="1275000" cy="1275000"/>
            <a:chOff x="7483137" y="634180"/>
            <a:chExt cx="1275000" cy="1275000"/>
          </a:xfrm>
        </p:grpSpPr>
        <p:sp>
          <p:nvSpPr>
            <p:cNvPr id="1134" name="Google Shape;1134;p74"/>
            <p:cNvSpPr/>
            <p:nvPr/>
          </p:nvSpPr>
          <p:spPr>
            <a:xfrm>
              <a:off x="7645919" y="797045"/>
              <a:ext cx="948900" cy="948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35" name="Google Shape;1135;p74"/>
            <p:cNvSpPr/>
            <p:nvPr/>
          </p:nvSpPr>
          <p:spPr>
            <a:xfrm rot="7199783">
              <a:off x="7654234" y="805363"/>
              <a:ext cx="932502" cy="932502"/>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36" name="Google Shape;1136;p74"/>
            <p:cNvSpPr/>
            <p:nvPr/>
          </p:nvSpPr>
          <p:spPr>
            <a:xfrm rot="-7211167">
              <a:off x="7654358" y="805401"/>
              <a:ext cx="932558" cy="932558"/>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37" name="Google Shape;1137;p74"/>
            <p:cNvSpPr/>
            <p:nvPr/>
          </p:nvSpPr>
          <p:spPr>
            <a:xfrm>
              <a:off x="7654244" y="805404"/>
              <a:ext cx="932400" cy="9327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38" name="Google Shape;1138;p74"/>
            <p:cNvSpPr txBox="1"/>
            <p:nvPr/>
          </p:nvSpPr>
          <p:spPr>
            <a:xfrm>
              <a:off x="8224148" y="949540"/>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139" name="Google Shape;1139;p74"/>
            <p:cNvSpPr txBox="1"/>
            <p:nvPr/>
          </p:nvSpPr>
          <p:spPr>
            <a:xfrm>
              <a:off x="7977388" y="1366865"/>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140" name="Google Shape;1140;p74"/>
            <p:cNvSpPr txBox="1"/>
            <p:nvPr/>
          </p:nvSpPr>
          <p:spPr>
            <a:xfrm>
              <a:off x="7721548" y="949540"/>
              <a:ext cx="352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141" name="Google Shape;1141;p74"/>
            <p:cNvGrpSpPr/>
            <p:nvPr/>
          </p:nvGrpSpPr>
          <p:grpSpPr>
            <a:xfrm>
              <a:off x="8093217" y="844471"/>
              <a:ext cx="52546" cy="457140"/>
              <a:chOff x="996050" y="213293"/>
              <a:chExt cx="93900" cy="909732"/>
            </a:xfrm>
          </p:grpSpPr>
          <p:cxnSp>
            <p:nvCxnSpPr>
              <p:cNvPr id="1142" name="Google Shape;1142;p74"/>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143" name="Google Shape;1143;p74"/>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47" name="Shape 1147"/>
        <p:cNvGrpSpPr/>
        <p:nvPr/>
      </p:nvGrpSpPr>
      <p:grpSpPr>
        <a:xfrm>
          <a:off x="0" y="0"/>
          <a:ext cx="0" cy="0"/>
        </a:xfrm>
      </p:grpSpPr>
      <p:sp>
        <p:nvSpPr>
          <p:cNvPr id="1148" name="Google Shape;1148;p7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garaynta natiijooyinka tijaabo dhowr heer ah</a:t>
            </a:r>
            <a:endParaRPr/>
          </a:p>
        </p:txBody>
      </p:sp>
      <p:sp>
        <p:nvSpPr>
          <p:cNvPr id="1149" name="Google Shape;1149;p75"/>
          <p:cNvSpPr txBox="1"/>
          <p:nvPr/>
        </p:nvSpPr>
        <p:spPr>
          <a:xfrm>
            <a:off x="324000" y="802950"/>
            <a:ext cx="8496000" cy="13854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Natiijooyinka suurtagalka ah ee dice waa {1, 2, 3, 4, 5, 6}. Natiijooyinka suurtagalka ah ee spinner waa {A, B, C}.</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marL="0" lvl="0" indent="0" algn="l" rtl="0">
              <a:spcBef>
                <a:spcPct val="0"/>
              </a:spcBef>
              <a:spcAft>
                <a:spcPct val="0"/>
              </a:spcAft>
              <a:buNone/>
            </a:pPr>
            <a:r>
              <a:rPr lang="en-GB" sz="1100">
                <a:solidFill>
                  <a:schemeClr val="dk1"/>
                </a:solidFill>
                <a:latin typeface="Lexend"/>
                <a:ea typeface="Lexend"/>
                <a:cs typeface="Lexend"/>
                <a:sym typeface="Lexend"/>
              </a:rPr>
              <a:t>Natiijooyinka suurtagalka ah ee coin waa {H, T}.</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marL="0" lvl="0" indent="0" algn="l" rtl="0">
              <a:spcBef>
                <a:spcPct val="0"/>
              </a:spcBef>
              <a:spcAft>
                <a:spcPct val="0"/>
              </a:spcAft>
              <a:buNone/>
            </a:pPr>
            <a:endParaRPr sz="1800">
              <a:solidFill>
                <a:schemeClr val="dk1"/>
              </a:solidFill>
              <a:latin typeface="Lexend"/>
              <a:ea typeface="Lexend"/>
              <a:cs typeface="Lexend"/>
              <a:sym typeface="Lexend"/>
            </a:endParaRPr>
          </a:p>
          <a:p>
            <a:pPr marL="0" lvl="0" indent="0" algn="l" rtl="0">
              <a:spcBef>
                <a:spcPct val="0"/>
              </a:spcBef>
              <a:spcAft>
                <a:spcPct val="0"/>
              </a:spcAft>
              <a:buNone/>
            </a:pPr>
            <a:endParaRPr sz="1800">
              <a:solidFill>
                <a:schemeClr val="dk1"/>
              </a:solidFill>
              <a:latin typeface="Lexend"/>
              <a:ea typeface="Lexend"/>
              <a:cs typeface="Lexend"/>
              <a:sym typeface="Lexend"/>
            </a:endParaRPr>
          </a:p>
        </p:txBody>
      </p:sp>
      <p:sp>
        <p:nvSpPr>
          <p:cNvPr id="1150" name="Google Shape;1150;p75"/>
          <p:cNvSpPr txBox="1"/>
          <p:nvPr/>
        </p:nvSpPr>
        <p:spPr>
          <a:xfrm>
            <a:off x="324000" y="2017650"/>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Sidaas darteed,</a:t>
            </a:r>
            <a:endParaRPr sz="1800">
              <a:solidFill>
                <a:schemeClr val="dk1"/>
              </a:solidFill>
              <a:latin typeface="Lexend"/>
              <a:ea typeface="Lexend"/>
              <a:cs typeface="Lexend"/>
              <a:sym typeface="Lexend"/>
            </a:endParaRPr>
          </a:p>
        </p:txBody>
      </p:sp>
      <p:sp>
        <p:nvSpPr>
          <p:cNvPr id="1151" name="Google Shape;1151;p75"/>
          <p:cNvSpPr txBox="1"/>
          <p:nvPr/>
        </p:nvSpPr>
        <p:spPr>
          <a:xfrm>
            <a:off x="400200" y="2343925"/>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152" name="Google Shape;1152;p75"/>
          <p:cNvSpPr txBox="1"/>
          <p:nvPr/>
        </p:nvSpPr>
        <p:spPr>
          <a:xfrm>
            <a:off x="400200" y="2702783"/>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153" name="Google Shape;1153;p75"/>
          <p:cNvSpPr txBox="1"/>
          <p:nvPr/>
        </p:nvSpPr>
        <p:spPr>
          <a:xfrm>
            <a:off x="400200" y="3043183"/>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154" name="Google Shape;1154;p75"/>
          <p:cNvSpPr txBox="1"/>
          <p:nvPr/>
        </p:nvSpPr>
        <p:spPr>
          <a:xfrm>
            <a:off x="400200" y="3400954"/>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155" name="Google Shape;1155;p75"/>
          <p:cNvSpPr txBox="1"/>
          <p:nvPr/>
        </p:nvSpPr>
        <p:spPr>
          <a:xfrm>
            <a:off x="400200" y="3753299"/>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156" name="Google Shape;1156;p75"/>
          <p:cNvSpPr txBox="1"/>
          <p:nvPr/>
        </p:nvSpPr>
        <p:spPr>
          <a:xfrm>
            <a:off x="400200" y="4105650"/>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1157" name="Google Shape;1157;p75"/>
          <p:cNvSpPr txBox="1"/>
          <p:nvPr/>
        </p:nvSpPr>
        <p:spPr>
          <a:xfrm>
            <a:off x="580613" y="2343925"/>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158" name="Google Shape;1158;p75"/>
          <p:cNvSpPr txBox="1"/>
          <p:nvPr/>
        </p:nvSpPr>
        <p:spPr>
          <a:xfrm>
            <a:off x="580860" y="2702783"/>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159" name="Google Shape;1159;p75"/>
          <p:cNvSpPr txBox="1"/>
          <p:nvPr/>
        </p:nvSpPr>
        <p:spPr>
          <a:xfrm>
            <a:off x="581107" y="3043183"/>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160" name="Google Shape;1160;p75"/>
          <p:cNvSpPr txBox="1"/>
          <p:nvPr/>
        </p:nvSpPr>
        <p:spPr>
          <a:xfrm>
            <a:off x="581355" y="3400954"/>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161" name="Google Shape;1161;p75"/>
          <p:cNvSpPr txBox="1"/>
          <p:nvPr/>
        </p:nvSpPr>
        <p:spPr>
          <a:xfrm>
            <a:off x="581603" y="3753299"/>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162" name="Google Shape;1162;p75"/>
          <p:cNvSpPr txBox="1"/>
          <p:nvPr/>
        </p:nvSpPr>
        <p:spPr>
          <a:xfrm>
            <a:off x="581850" y="4105650"/>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163" name="Google Shape;1163;p75"/>
          <p:cNvSpPr txBox="1"/>
          <p:nvPr/>
        </p:nvSpPr>
        <p:spPr>
          <a:xfrm>
            <a:off x="761025" y="2343925"/>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64" name="Google Shape;1164;p75"/>
          <p:cNvSpPr txBox="1"/>
          <p:nvPr/>
        </p:nvSpPr>
        <p:spPr>
          <a:xfrm>
            <a:off x="761025" y="2702783"/>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165" name="Google Shape;1165;p75"/>
          <p:cNvSpPr txBox="1"/>
          <p:nvPr/>
        </p:nvSpPr>
        <p:spPr>
          <a:xfrm>
            <a:off x="761025" y="3043183"/>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66" name="Google Shape;1166;p75"/>
          <p:cNvSpPr txBox="1"/>
          <p:nvPr/>
        </p:nvSpPr>
        <p:spPr>
          <a:xfrm>
            <a:off x="761025" y="3400954"/>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167" name="Google Shape;1167;p75"/>
          <p:cNvSpPr txBox="1"/>
          <p:nvPr/>
        </p:nvSpPr>
        <p:spPr>
          <a:xfrm>
            <a:off x="761025" y="4105650"/>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168" name="Google Shape;1168;p75"/>
          <p:cNvSpPr txBox="1"/>
          <p:nvPr/>
        </p:nvSpPr>
        <p:spPr>
          <a:xfrm>
            <a:off x="761025" y="3753299"/>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69" name="Google Shape;1169;p75"/>
          <p:cNvSpPr txBox="1"/>
          <p:nvPr/>
        </p:nvSpPr>
        <p:spPr>
          <a:xfrm>
            <a:off x="1238400" y="2343925"/>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170" name="Google Shape;1170;p75"/>
          <p:cNvSpPr txBox="1"/>
          <p:nvPr/>
        </p:nvSpPr>
        <p:spPr>
          <a:xfrm>
            <a:off x="1238400" y="2702783"/>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171" name="Google Shape;1171;p75"/>
          <p:cNvSpPr txBox="1"/>
          <p:nvPr/>
        </p:nvSpPr>
        <p:spPr>
          <a:xfrm>
            <a:off x="1418813" y="2343925"/>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172" name="Google Shape;1172;p75"/>
          <p:cNvSpPr txBox="1"/>
          <p:nvPr/>
        </p:nvSpPr>
        <p:spPr>
          <a:xfrm>
            <a:off x="1419060" y="2702783"/>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173" name="Google Shape;1173;p75"/>
          <p:cNvSpPr txBox="1"/>
          <p:nvPr/>
        </p:nvSpPr>
        <p:spPr>
          <a:xfrm>
            <a:off x="1599225" y="2343925"/>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74" name="Google Shape;1174;p75"/>
          <p:cNvSpPr txBox="1"/>
          <p:nvPr/>
        </p:nvSpPr>
        <p:spPr>
          <a:xfrm>
            <a:off x="1599225" y="2702783"/>
            <a:ext cx="4221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grpSp>
        <p:nvGrpSpPr>
          <p:cNvPr id="1175" name="Google Shape;1175;p75"/>
          <p:cNvGrpSpPr/>
          <p:nvPr/>
        </p:nvGrpSpPr>
        <p:grpSpPr>
          <a:xfrm>
            <a:off x="1238400" y="3043182"/>
            <a:ext cx="782925" cy="1339668"/>
            <a:chOff x="1238400" y="3043183"/>
            <a:chExt cx="782925" cy="1339668"/>
          </a:xfrm>
        </p:grpSpPr>
        <p:sp>
          <p:nvSpPr>
            <p:cNvPr id="1176" name="Google Shape;1176;p75"/>
            <p:cNvSpPr txBox="1"/>
            <p:nvPr/>
          </p:nvSpPr>
          <p:spPr>
            <a:xfrm>
              <a:off x="1238400"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177" name="Google Shape;1177;p75"/>
            <p:cNvSpPr txBox="1"/>
            <p:nvPr/>
          </p:nvSpPr>
          <p:spPr>
            <a:xfrm>
              <a:off x="1238400"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178" name="Google Shape;1178;p75"/>
            <p:cNvSpPr txBox="1"/>
            <p:nvPr/>
          </p:nvSpPr>
          <p:spPr>
            <a:xfrm>
              <a:off x="1238400"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179" name="Google Shape;1179;p75"/>
            <p:cNvSpPr txBox="1"/>
            <p:nvPr/>
          </p:nvSpPr>
          <p:spPr>
            <a:xfrm>
              <a:off x="1238400"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1180" name="Google Shape;1180;p75"/>
            <p:cNvSpPr txBox="1"/>
            <p:nvPr/>
          </p:nvSpPr>
          <p:spPr>
            <a:xfrm>
              <a:off x="1419308"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181" name="Google Shape;1181;p75"/>
            <p:cNvSpPr txBox="1"/>
            <p:nvPr/>
          </p:nvSpPr>
          <p:spPr>
            <a:xfrm>
              <a:off x="1419555"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182" name="Google Shape;1182;p75"/>
            <p:cNvSpPr txBox="1"/>
            <p:nvPr/>
          </p:nvSpPr>
          <p:spPr>
            <a:xfrm>
              <a:off x="1419802"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183" name="Google Shape;1183;p75"/>
            <p:cNvSpPr txBox="1"/>
            <p:nvPr/>
          </p:nvSpPr>
          <p:spPr>
            <a:xfrm>
              <a:off x="1420050"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184" name="Google Shape;1184;p75"/>
            <p:cNvSpPr txBox="1"/>
            <p:nvPr/>
          </p:nvSpPr>
          <p:spPr>
            <a:xfrm>
              <a:off x="1599225"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85" name="Google Shape;1185;p75"/>
            <p:cNvSpPr txBox="1"/>
            <p:nvPr/>
          </p:nvSpPr>
          <p:spPr>
            <a:xfrm>
              <a:off x="1599225"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186" name="Google Shape;1186;p75"/>
            <p:cNvSpPr txBox="1"/>
            <p:nvPr/>
          </p:nvSpPr>
          <p:spPr>
            <a:xfrm>
              <a:off x="1599225"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187" name="Google Shape;1187;p75"/>
            <p:cNvSpPr txBox="1"/>
            <p:nvPr/>
          </p:nvSpPr>
          <p:spPr>
            <a:xfrm>
              <a:off x="1599225"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grpSp>
      <p:grpSp>
        <p:nvGrpSpPr>
          <p:cNvPr id="1188" name="Google Shape;1188;p75"/>
          <p:cNvGrpSpPr/>
          <p:nvPr/>
        </p:nvGrpSpPr>
        <p:grpSpPr>
          <a:xfrm>
            <a:off x="2076600" y="2343925"/>
            <a:ext cx="3449925" cy="2038925"/>
            <a:chOff x="2076600" y="2343925"/>
            <a:chExt cx="3449925" cy="2038925"/>
          </a:xfrm>
        </p:grpSpPr>
        <p:sp>
          <p:nvSpPr>
            <p:cNvPr id="1189" name="Google Shape;1189;p75"/>
            <p:cNvSpPr txBox="1"/>
            <p:nvPr/>
          </p:nvSpPr>
          <p:spPr>
            <a:xfrm>
              <a:off x="2076600"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190" name="Google Shape;1190;p75"/>
            <p:cNvSpPr txBox="1"/>
            <p:nvPr/>
          </p:nvSpPr>
          <p:spPr>
            <a:xfrm>
              <a:off x="2076600"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191" name="Google Shape;1191;p75"/>
            <p:cNvSpPr txBox="1"/>
            <p:nvPr/>
          </p:nvSpPr>
          <p:spPr>
            <a:xfrm>
              <a:off x="2076600"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192" name="Google Shape;1192;p75"/>
            <p:cNvSpPr txBox="1"/>
            <p:nvPr/>
          </p:nvSpPr>
          <p:spPr>
            <a:xfrm>
              <a:off x="2076600"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193" name="Google Shape;1193;p75"/>
            <p:cNvSpPr txBox="1"/>
            <p:nvPr/>
          </p:nvSpPr>
          <p:spPr>
            <a:xfrm>
              <a:off x="2076600"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194" name="Google Shape;1194;p75"/>
            <p:cNvSpPr txBox="1"/>
            <p:nvPr/>
          </p:nvSpPr>
          <p:spPr>
            <a:xfrm>
              <a:off x="2076600"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1195" name="Google Shape;1195;p75"/>
            <p:cNvSpPr txBox="1"/>
            <p:nvPr/>
          </p:nvSpPr>
          <p:spPr>
            <a:xfrm>
              <a:off x="2257013"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196" name="Google Shape;1196;p75"/>
            <p:cNvSpPr txBox="1"/>
            <p:nvPr/>
          </p:nvSpPr>
          <p:spPr>
            <a:xfrm>
              <a:off x="2257260"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197" name="Google Shape;1197;p75"/>
            <p:cNvSpPr txBox="1"/>
            <p:nvPr/>
          </p:nvSpPr>
          <p:spPr>
            <a:xfrm>
              <a:off x="2257508"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198" name="Google Shape;1198;p75"/>
            <p:cNvSpPr txBox="1"/>
            <p:nvPr/>
          </p:nvSpPr>
          <p:spPr>
            <a:xfrm>
              <a:off x="2257755"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199" name="Google Shape;1199;p75"/>
            <p:cNvSpPr txBox="1"/>
            <p:nvPr/>
          </p:nvSpPr>
          <p:spPr>
            <a:xfrm>
              <a:off x="2258003"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200" name="Google Shape;1200;p75"/>
            <p:cNvSpPr txBox="1"/>
            <p:nvPr/>
          </p:nvSpPr>
          <p:spPr>
            <a:xfrm>
              <a:off x="2258250"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201" name="Google Shape;1201;p75"/>
            <p:cNvSpPr txBox="1"/>
            <p:nvPr/>
          </p:nvSpPr>
          <p:spPr>
            <a:xfrm>
              <a:off x="2437425"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02" name="Google Shape;1202;p75"/>
            <p:cNvSpPr txBox="1"/>
            <p:nvPr/>
          </p:nvSpPr>
          <p:spPr>
            <a:xfrm>
              <a:off x="2437425"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03" name="Google Shape;1203;p75"/>
            <p:cNvSpPr txBox="1"/>
            <p:nvPr/>
          </p:nvSpPr>
          <p:spPr>
            <a:xfrm>
              <a:off x="2437425"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04" name="Google Shape;1204;p75"/>
            <p:cNvSpPr txBox="1"/>
            <p:nvPr/>
          </p:nvSpPr>
          <p:spPr>
            <a:xfrm>
              <a:off x="2437425"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05" name="Google Shape;1205;p75"/>
            <p:cNvSpPr txBox="1"/>
            <p:nvPr/>
          </p:nvSpPr>
          <p:spPr>
            <a:xfrm>
              <a:off x="2437425"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06" name="Google Shape;1206;p75"/>
            <p:cNvSpPr txBox="1"/>
            <p:nvPr/>
          </p:nvSpPr>
          <p:spPr>
            <a:xfrm>
              <a:off x="2437425"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07" name="Google Shape;1207;p75"/>
            <p:cNvSpPr txBox="1"/>
            <p:nvPr/>
          </p:nvSpPr>
          <p:spPr>
            <a:xfrm>
              <a:off x="2914800"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208" name="Google Shape;1208;p75"/>
            <p:cNvSpPr txBox="1"/>
            <p:nvPr/>
          </p:nvSpPr>
          <p:spPr>
            <a:xfrm>
              <a:off x="2914800"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209" name="Google Shape;1209;p75"/>
            <p:cNvSpPr txBox="1"/>
            <p:nvPr/>
          </p:nvSpPr>
          <p:spPr>
            <a:xfrm>
              <a:off x="2914800"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210" name="Google Shape;1210;p75"/>
            <p:cNvSpPr txBox="1"/>
            <p:nvPr/>
          </p:nvSpPr>
          <p:spPr>
            <a:xfrm>
              <a:off x="2914800"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211" name="Google Shape;1211;p75"/>
            <p:cNvSpPr txBox="1"/>
            <p:nvPr/>
          </p:nvSpPr>
          <p:spPr>
            <a:xfrm>
              <a:off x="2914800"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212" name="Google Shape;1212;p75"/>
            <p:cNvSpPr txBox="1"/>
            <p:nvPr/>
          </p:nvSpPr>
          <p:spPr>
            <a:xfrm>
              <a:off x="2914800"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sp>
          <p:nvSpPr>
            <p:cNvPr id="1213" name="Google Shape;1213;p75"/>
            <p:cNvSpPr txBox="1"/>
            <p:nvPr/>
          </p:nvSpPr>
          <p:spPr>
            <a:xfrm>
              <a:off x="3095213"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214" name="Google Shape;1214;p75"/>
            <p:cNvSpPr txBox="1"/>
            <p:nvPr/>
          </p:nvSpPr>
          <p:spPr>
            <a:xfrm>
              <a:off x="3095460"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215" name="Google Shape;1215;p75"/>
            <p:cNvSpPr txBox="1"/>
            <p:nvPr/>
          </p:nvSpPr>
          <p:spPr>
            <a:xfrm>
              <a:off x="3095707"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216" name="Google Shape;1216;p75"/>
            <p:cNvSpPr txBox="1"/>
            <p:nvPr/>
          </p:nvSpPr>
          <p:spPr>
            <a:xfrm>
              <a:off x="3095955"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217" name="Google Shape;1217;p75"/>
            <p:cNvSpPr txBox="1"/>
            <p:nvPr/>
          </p:nvSpPr>
          <p:spPr>
            <a:xfrm>
              <a:off x="3096203"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218" name="Google Shape;1218;p75"/>
            <p:cNvSpPr txBox="1"/>
            <p:nvPr/>
          </p:nvSpPr>
          <p:spPr>
            <a:xfrm>
              <a:off x="3096450"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219" name="Google Shape;1219;p75"/>
            <p:cNvSpPr txBox="1"/>
            <p:nvPr/>
          </p:nvSpPr>
          <p:spPr>
            <a:xfrm>
              <a:off x="3275625"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20" name="Google Shape;1220;p75"/>
            <p:cNvSpPr txBox="1"/>
            <p:nvPr/>
          </p:nvSpPr>
          <p:spPr>
            <a:xfrm>
              <a:off x="3275625"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21" name="Google Shape;1221;p75"/>
            <p:cNvSpPr txBox="1"/>
            <p:nvPr/>
          </p:nvSpPr>
          <p:spPr>
            <a:xfrm>
              <a:off x="3275625"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22" name="Google Shape;1222;p75"/>
            <p:cNvSpPr txBox="1"/>
            <p:nvPr/>
          </p:nvSpPr>
          <p:spPr>
            <a:xfrm>
              <a:off x="3275625"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23" name="Google Shape;1223;p75"/>
            <p:cNvSpPr txBox="1"/>
            <p:nvPr/>
          </p:nvSpPr>
          <p:spPr>
            <a:xfrm>
              <a:off x="3275625"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24" name="Google Shape;1224;p75"/>
            <p:cNvSpPr txBox="1"/>
            <p:nvPr/>
          </p:nvSpPr>
          <p:spPr>
            <a:xfrm>
              <a:off x="3275625"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25" name="Google Shape;1225;p75"/>
            <p:cNvSpPr txBox="1"/>
            <p:nvPr/>
          </p:nvSpPr>
          <p:spPr>
            <a:xfrm>
              <a:off x="3753000"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226" name="Google Shape;1226;p75"/>
            <p:cNvSpPr txBox="1"/>
            <p:nvPr/>
          </p:nvSpPr>
          <p:spPr>
            <a:xfrm>
              <a:off x="3753000"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227" name="Google Shape;1227;p75"/>
            <p:cNvSpPr txBox="1"/>
            <p:nvPr/>
          </p:nvSpPr>
          <p:spPr>
            <a:xfrm>
              <a:off x="3753000"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228" name="Google Shape;1228;p75"/>
            <p:cNvSpPr txBox="1"/>
            <p:nvPr/>
          </p:nvSpPr>
          <p:spPr>
            <a:xfrm>
              <a:off x="3753000"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229" name="Google Shape;1229;p75"/>
            <p:cNvSpPr txBox="1"/>
            <p:nvPr/>
          </p:nvSpPr>
          <p:spPr>
            <a:xfrm>
              <a:off x="3753000"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230" name="Google Shape;1230;p75"/>
            <p:cNvSpPr txBox="1"/>
            <p:nvPr/>
          </p:nvSpPr>
          <p:spPr>
            <a:xfrm>
              <a:off x="3753000"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231" name="Google Shape;1231;p75"/>
            <p:cNvSpPr txBox="1"/>
            <p:nvPr/>
          </p:nvSpPr>
          <p:spPr>
            <a:xfrm>
              <a:off x="3933413"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232" name="Google Shape;1232;p75"/>
            <p:cNvSpPr txBox="1"/>
            <p:nvPr/>
          </p:nvSpPr>
          <p:spPr>
            <a:xfrm>
              <a:off x="3933660"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233" name="Google Shape;1233;p75"/>
            <p:cNvSpPr txBox="1"/>
            <p:nvPr/>
          </p:nvSpPr>
          <p:spPr>
            <a:xfrm>
              <a:off x="3933908"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234" name="Google Shape;1234;p75"/>
            <p:cNvSpPr txBox="1"/>
            <p:nvPr/>
          </p:nvSpPr>
          <p:spPr>
            <a:xfrm>
              <a:off x="3934155"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235" name="Google Shape;1235;p75"/>
            <p:cNvSpPr txBox="1"/>
            <p:nvPr/>
          </p:nvSpPr>
          <p:spPr>
            <a:xfrm>
              <a:off x="3934403"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236" name="Google Shape;1236;p75"/>
            <p:cNvSpPr txBox="1"/>
            <p:nvPr/>
          </p:nvSpPr>
          <p:spPr>
            <a:xfrm>
              <a:off x="3934650"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237" name="Google Shape;1237;p75"/>
            <p:cNvSpPr txBox="1"/>
            <p:nvPr/>
          </p:nvSpPr>
          <p:spPr>
            <a:xfrm>
              <a:off x="4113825"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38" name="Google Shape;1238;p75"/>
            <p:cNvSpPr txBox="1"/>
            <p:nvPr/>
          </p:nvSpPr>
          <p:spPr>
            <a:xfrm>
              <a:off x="4113825"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39" name="Google Shape;1239;p75"/>
            <p:cNvSpPr txBox="1"/>
            <p:nvPr/>
          </p:nvSpPr>
          <p:spPr>
            <a:xfrm>
              <a:off x="4113825"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40" name="Google Shape;1240;p75"/>
            <p:cNvSpPr txBox="1"/>
            <p:nvPr/>
          </p:nvSpPr>
          <p:spPr>
            <a:xfrm>
              <a:off x="4113825"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41" name="Google Shape;1241;p75"/>
            <p:cNvSpPr txBox="1"/>
            <p:nvPr/>
          </p:nvSpPr>
          <p:spPr>
            <a:xfrm>
              <a:off x="4113825"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42" name="Google Shape;1242;p75"/>
            <p:cNvSpPr txBox="1"/>
            <p:nvPr/>
          </p:nvSpPr>
          <p:spPr>
            <a:xfrm>
              <a:off x="4113825"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43" name="Google Shape;1243;p75"/>
            <p:cNvSpPr txBox="1"/>
            <p:nvPr/>
          </p:nvSpPr>
          <p:spPr>
            <a:xfrm>
              <a:off x="4743600"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244" name="Google Shape;1244;p75"/>
            <p:cNvSpPr txBox="1"/>
            <p:nvPr/>
          </p:nvSpPr>
          <p:spPr>
            <a:xfrm>
              <a:off x="4743600"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245" name="Google Shape;1245;p75"/>
            <p:cNvSpPr txBox="1"/>
            <p:nvPr/>
          </p:nvSpPr>
          <p:spPr>
            <a:xfrm>
              <a:off x="4743600"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246" name="Google Shape;1246;p75"/>
            <p:cNvSpPr txBox="1"/>
            <p:nvPr/>
          </p:nvSpPr>
          <p:spPr>
            <a:xfrm>
              <a:off x="4743600"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247" name="Google Shape;1247;p75"/>
            <p:cNvSpPr txBox="1"/>
            <p:nvPr/>
          </p:nvSpPr>
          <p:spPr>
            <a:xfrm>
              <a:off x="4743600"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248" name="Google Shape;1248;p75"/>
            <p:cNvSpPr txBox="1"/>
            <p:nvPr/>
          </p:nvSpPr>
          <p:spPr>
            <a:xfrm>
              <a:off x="4743600"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sp>
          <p:nvSpPr>
            <p:cNvPr id="1249" name="Google Shape;1249;p75"/>
            <p:cNvSpPr txBox="1"/>
            <p:nvPr/>
          </p:nvSpPr>
          <p:spPr>
            <a:xfrm>
              <a:off x="4924013"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250" name="Google Shape;1250;p75"/>
            <p:cNvSpPr txBox="1"/>
            <p:nvPr/>
          </p:nvSpPr>
          <p:spPr>
            <a:xfrm>
              <a:off x="4924260"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251" name="Google Shape;1251;p75"/>
            <p:cNvSpPr txBox="1"/>
            <p:nvPr/>
          </p:nvSpPr>
          <p:spPr>
            <a:xfrm>
              <a:off x="4924508"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252" name="Google Shape;1252;p75"/>
            <p:cNvSpPr txBox="1"/>
            <p:nvPr/>
          </p:nvSpPr>
          <p:spPr>
            <a:xfrm>
              <a:off x="4924755"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253" name="Google Shape;1253;p75"/>
            <p:cNvSpPr txBox="1"/>
            <p:nvPr/>
          </p:nvSpPr>
          <p:spPr>
            <a:xfrm>
              <a:off x="4925003"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254" name="Google Shape;1254;p75"/>
            <p:cNvSpPr txBox="1"/>
            <p:nvPr/>
          </p:nvSpPr>
          <p:spPr>
            <a:xfrm>
              <a:off x="4925250"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255" name="Google Shape;1255;p75"/>
            <p:cNvSpPr txBox="1"/>
            <p:nvPr/>
          </p:nvSpPr>
          <p:spPr>
            <a:xfrm>
              <a:off x="5104425" y="2343925"/>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56" name="Google Shape;1256;p75"/>
            <p:cNvSpPr txBox="1"/>
            <p:nvPr/>
          </p:nvSpPr>
          <p:spPr>
            <a:xfrm>
              <a:off x="5104425" y="27027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57" name="Google Shape;1257;p75"/>
            <p:cNvSpPr txBox="1"/>
            <p:nvPr/>
          </p:nvSpPr>
          <p:spPr>
            <a:xfrm>
              <a:off x="5104425" y="3043183"/>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258" name="Google Shape;1258;p75"/>
            <p:cNvSpPr txBox="1"/>
            <p:nvPr/>
          </p:nvSpPr>
          <p:spPr>
            <a:xfrm>
              <a:off x="5104425" y="3400954"/>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59" name="Google Shape;1259;p75"/>
            <p:cNvSpPr txBox="1"/>
            <p:nvPr/>
          </p:nvSpPr>
          <p:spPr>
            <a:xfrm>
              <a:off x="5104425" y="4105650"/>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260" name="Google Shape;1260;p75"/>
            <p:cNvSpPr txBox="1"/>
            <p:nvPr/>
          </p:nvSpPr>
          <p:spPr>
            <a:xfrm>
              <a:off x="5104425" y="3753299"/>
              <a:ext cx="422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0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grpSp>
      <p:sp>
        <p:nvSpPr>
          <p:cNvPr id="1261" name="Google Shape;1261;p75"/>
          <p:cNvSpPr/>
          <p:nvPr/>
        </p:nvSpPr>
        <p:spPr>
          <a:xfrm>
            <a:off x="324820" y="2359663"/>
            <a:ext cx="5089200" cy="271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62" name="Google Shape;1262;p75"/>
          <p:cNvSpPr txBox="1"/>
          <p:nvPr/>
        </p:nvSpPr>
        <p:spPr>
          <a:xfrm>
            <a:off x="5714025" y="2343925"/>
            <a:ext cx="3105900" cy="1939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Haddii natiijooyinka loo tixgeliyo saf kasta, tani waxay muujinaysaa hab nidaamsan oo kala duwan oo loo qoro.</a:t>
            </a:r>
            <a:endParaRPr sz="1800">
              <a:solidFill>
                <a:schemeClr val="dk1"/>
              </a:solidFill>
              <a:latin typeface="Lexend"/>
              <a:ea typeface="Lexend"/>
              <a:cs typeface="Lexend"/>
              <a:sym typeface="Lexend"/>
            </a:endParaRPr>
          </a:p>
          <a:p>
            <a:pPr marL="0" lvl="0" indent="0" algn="l" rtl="0">
              <a:spcBef>
                <a:spcPct val="0"/>
              </a:spcBef>
              <a:spcAft>
                <a:spcPct val="0"/>
              </a:spcAft>
              <a:buNone/>
            </a:pPr>
            <a:endParaRPr sz="1800">
              <a:solidFill>
                <a:schemeClr val="dk1"/>
              </a:solidFill>
              <a:latin typeface="Lexend"/>
              <a:ea typeface="Lexend"/>
              <a:cs typeface="Lexend"/>
              <a:sym typeface="Lexend"/>
            </a:endParaRPr>
          </a:p>
          <a:p>
            <a:pPr marL="0" lvl="0" indent="0" algn="l" rtl="0">
              <a:spcBef>
                <a:spcPct val="0"/>
              </a:spcBef>
              <a:spcAft>
                <a:spcPct val="0"/>
              </a:spcAft>
              <a:buNone/>
            </a:pPr>
            <a:endParaRPr sz="1800">
              <a:solidFill>
                <a:schemeClr val="dk1"/>
              </a:solidFill>
              <a:latin typeface="Lexend"/>
              <a:ea typeface="Lexend"/>
              <a:cs typeface="Lexend"/>
              <a:sym typeface="Lexend"/>
            </a:endParaRPr>
          </a:p>
        </p:txBody>
      </p:sp>
      <p:sp>
        <p:nvSpPr>
          <p:cNvPr id="1263" name="Google Shape;1263;p75"/>
          <p:cNvSpPr/>
          <p:nvPr/>
        </p:nvSpPr>
        <p:spPr>
          <a:xfrm>
            <a:off x="324820" y="2704007"/>
            <a:ext cx="5089200" cy="271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64" name="Google Shape;1264;p75"/>
          <p:cNvSpPr/>
          <p:nvPr/>
        </p:nvSpPr>
        <p:spPr>
          <a:xfrm>
            <a:off x="324820" y="3046159"/>
            <a:ext cx="5089200" cy="271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65" name="Google Shape;1265;p75"/>
          <p:cNvSpPr/>
          <p:nvPr/>
        </p:nvSpPr>
        <p:spPr>
          <a:xfrm>
            <a:off x="324820" y="3403850"/>
            <a:ext cx="5089200" cy="271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66" name="Google Shape;1266;p75"/>
          <p:cNvSpPr/>
          <p:nvPr/>
        </p:nvSpPr>
        <p:spPr>
          <a:xfrm>
            <a:off x="324820" y="3755268"/>
            <a:ext cx="5089200" cy="271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67" name="Google Shape;1267;p75"/>
          <p:cNvSpPr/>
          <p:nvPr/>
        </p:nvSpPr>
        <p:spPr>
          <a:xfrm>
            <a:off x="324820" y="4112959"/>
            <a:ext cx="5089200" cy="271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6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5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6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5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6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6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5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6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68"/>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15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162"/>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67"/>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69"/>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71"/>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73"/>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17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172"/>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174"/>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1175"/>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1188"/>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1261"/>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262"/>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263"/>
                                        </p:tgtEl>
                                        <p:attrNameLst>
                                          <p:attrName>style.visibility</p:attrName>
                                        </p:attrNameLst>
                                      </p:cBhvr>
                                      <p:to>
                                        <p:strVal val="visible"/>
                                      </p:to>
                                    </p:set>
                                  </p:childTnLst>
                                </p:cTn>
                              </p:par>
                              <p:par>
                                <p:cTn id="99" presetID="1" presetClass="exit" presetSubtype="0" fill="hold" nodeType="withEffect">
                                  <p:stCondLst>
                                    <p:cond delay="0"/>
                                  </p:stCondLst>
                                  <p:childTnLst>
                                    <p:set>
                                      <p:cBhvr>
                                        <p:cTn id="100" dur="1" fill="hold">
                                          <p:stCondLst>
                                            <p:cond delay="0"/>
                                          </p:stCondLst>
                                        </p:cTn>
                                        <p:tgtEl>
                                          <p:spTgt spid="1261"/>
                                        </p:tgtEl>
                                        <p:attrNameLst>
                                          <p:attrName>style.visibility</p:attrName>
                                        </p:attrNameLst>
                                      </p:cBhvr>
                                      <p:to>
                                        <p:strVal val="hidden"/>
                                      </p:to>
                                    </p:set>
                                  </p:childTnLst>
                                </p:cTn>
                              </p:par>
                            </p:childTnLst>
                          </p:cTn>
                        </p:par>
                      </p:childTnLst>
                    </p:cTn>
                  </p:par>
                  <p:par>
                    <p:cTn id="101" fill="hold" nodeType="clickPar">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1264"/>
                                        </p:tgtEl>
                                        <p:attrNameLst>
                                          <p:attrName>style.visibility</p:attrName>
                                        </p:attrNameLst>
                                      </p:cBhvr>
                                      <p:to>
                                        <p:strVal val="visible"/>
                                      </p:to>
                                    </p:set>
                                  </p:childTnLst>
                                </p:cTn>
                              </p:par>
                              <p:par>
                                <p:cTn id="105" presetID="1" presetClass="exit" presetSubtype="0" fill="hold" nodeType="withEffect">
                                  <p:stCondLst>
                                    <p:cond delay="0"/>
                                  </p:stCondLst>
                                  <p:childTnLst>
                                    <p:set>
                                      <p:cBhvr>
                                        <p:cTn id="106" dur="1" fill="hold">
                                          <p:stCondLst>
                                            <p:cond delay="0"/>
                                          </p:stCondLst>
                                        </p:cTn>
                                        <p:tgtEl>
                                          <p:spTgt spid="1263"/>
                                        </p:tgtEl>
                                        <p:attrNameLst>
                                          <p:attrName>style.visibility</p:attrName>
                                        </p:attrNameLst>
                                      </p:cBhvr>
                                      <p:to>
                                        <p:strVal val="hidden"/>
                                      </p:to>
                                    </p:set>
                                  </p:childTnLst>
                                </p:cTn>
                              </p:par>
                            </p:childTnLst>
                          </p:cTn>
                        </p:par>
                      </p:childTnLst>
                    </p:cTn>
                  </p:par>
                  <p:par>
                    <p:cTn id="107" fill="hold" nodeType="clickPar">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1265"/>
                                        </p:tgtEl>
                                        <p:attrNameLst>
                                          <p:attrName>style.visibility</p:attrName>
                                        </p:attrNameLst>
                                      </p:cBhvr>
                                      <p:to>
                                        <p:strVal val="visible"/>
                                      </p:to>
                                    </p:set>
                                  </p:childTnLst>
                                </p:cTn>
                              </p:par>
                              <p:par>
                                <p:cTn id="111" presetID="1" presetClass="exit" presetSubtype="0" fill="hold" nodeType="withEffect">
                                  <p:stCondLst>
                                    <p:cond delay="0"/>
                                  </p:stCondLst>
                                  <p:childTnLst>
                                    <p:set>
                                      <p:cBhvr>
                                        <p:cTn id="112" dur="1" fill="hold">
                                          <p:stCondLst>
                                            <p:cond delay="0"/>
                                          </p:stCondLst>
                                        </p:cTn>
                                        <p:tgtEl>
                                          <p:spTgt spid="1264"/>
                                        </p:tgtEl>
                                        <p:attrNameLst>
                                          <p:attrName>style.visibility</p:attrName>
                                        </p:attrNameLst>
                                      </p:cBhvr>
                                      <p:to>
                                        <p:strVal val="hidden"/>
                                      </p:to>
                                    </p:set>
                                  </p:childTnLst>
                                </p:cTn>
                              </p:par>
                            </p:childTnLst>
                          </p:cTn>
                        </p:par>
                      </p:childTnLst>
                    </p:cTn>
                  </p:par>
                  <p:par>
                    <p:cTn id="113" fill="hold" nodeType="clickPar">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1266"/>
                                        </p:tgtEl>
                                        <p:attrNameLst>
                                          <p:attrName>style.visibility</p:attrName>
                                        </p:attrNameLst>
                                      </p:cBhvr>
                                      <p:to>
                                        <p:strVal val="visible"/>
                                      </p:to>
                                    </p:set>
                                  </p:childTnLst>
                                </p:cTn>
                              </p:par>
                              <p:par>
                                <p:cTn id="117" presetID="1" presetClass="exit" presetSubtype="0" fill="hold" nodeType="withEffect">
                                  <p:stCondLst>
                                    <p:cond delay="0"/>
                                  </p:stCondLst>
                                  <p:childTnLst>
                                    <p:set>
                                      <p:cBhvr>
                                        <p:cTn id="118" dur="1" fill="hold">
                                          <p:stCondLst>
                                            <p:cond delay="0"/>
                                          </p:stCondLst>
                                        </p:cTn>
                                        <p:tgtEl>
                                          <p:spTgt spid="1265"/>
                                        </p:tgtEl>
                                        <p:attrNameLst>
                                          <p:attrName>style.visibility</p:attrName>
                                        </p:attrNameLst>
                                      </p:cBhvr>
                                      <p:to>
                                        <p:strVal val="hidden"/>
                                      </p:to>
                                    </p:set>
                                  </p:childTnLst>
                                </p:cTn>
                              </p:par>
                            </p:childTnLst>
                          </p:cTn>
                        </p:par>
                      </p:childTnLst>
                    </p:cTn>
                  </p:par>
                  <p:par>
                    <p:cTn id="119" fill="hold" nodeType="clickPar">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1267"/>
                                        </p:tgtEl>
                                        <p:attrNameLst>
                                          <p:attrName>style.visibility</p:attrName>
                                        </p:attrNameLst>
                                      </p:cBhvr>
                                      <p:to>
                                        <p:strVal val="visible"/>
                                      </p:to>
                                    </p:set>
                                  </p:childTnLst>
                                </p:cTn>
                              </p:par>
                              <p:par>
                                <p:cTn id="123" presetID="1" presetClass="exit" presetSubtype="0" fill="hold" nodeType="withEffect">
                                  <p:stCondLst>
                                    <p:cond delay="0"/>
                                  </p:stCondLst>
                                  <p:childTnLst>
                                    <p:set>
                                      <p:cBhvr>
                                        <p:cTn id="124" dur="1" fill="hold">
                                          <p:stCondLst>
                                            <p:cond delay="0"/>
                                          </p:stCondLst>
                                        </p:cTn>
                                        <p:tgtEl>
                                          <p:spTgt spid="12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71" name="Shape 1271"/>
        <p:cNvGrpSpPr/>
        <p:nvPr/>
      </p:nvGrpSpPr>
      <p:grpSpPr>
        <a:xfrm>
          <a:off x="0" y="0"/>
          <a:ext cx="0" cy="0"/>
        </a:xfrm>
      </p:grpSpPr>
      <p:sp>
        <p:nvSpPr>
          <p:cNvPr id="1272" name="Google Shape;1272;p76"/>
          <p:cNvSpPr txBox="1"/>
          <p:nvPr>
            <p:ph type="body" idx="1"/>
          </p:nvPr>
        </p:nvSpPr>
        <p:spPr>
          <a:xfrm>
            <a:off x="324000" y="759300"/>
            <a:ext cx="8237700" cy="1121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Suad waxay u baahan tahay inay dhamaystirto shaqada guriga (H), nadiifiso qolkeeda (T), oo ay ku tababarto ciyaarista qalabkeeda (I).</a:t>
            </a:r>
            <a:endParaRPr sz="1800"/>
          </a:p>
          <a:p>
            <a:pPr marL="0" lvl="0" indent="0" algn="l" rtl="0">
              <a:spcBef>
                <a:spcPts val="1000"/>
              </a:spcBef>
              <a:spcAft>
                <a:spcPts val="1000"/>
              </a:spcAft>
              <a:buNone/>
            </a:pPr>
            <a:r>
              <a:rPr lang="en-GB" sz="1400">
                <a:latin typeface="Lexend"/>
              </a:rPr>
              <a:t>Dhamaystir liiska amarrada suurtagalka ah ee ay ku qaban karto saddexda hawshood.</a:t>
            </a:r>
            <a:endParaRPr sz="1800"/>
          </a:p>
        </p:txBody>
      </p:sp>
      <p:sp>
        <p:nvSpPr>
          <p:cNvPr id="1273" name="Google Shape;1273;p7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Liis garaynta natiijooyinka tijaabo dhowr heer ah</a:t>
            </a:r>
            <a:endParaRPr/>
          </a:p>
        </p:txBody>
      </p:sp>
      <p:sp>
        <p:nvSpPr>
          <p:cNvPr id="1274" name="Google Shape;1274;p76"/>
          <p:cNvSpPr txBox="1"/>
          <p:nvPr>
            <p:ph type="body" idx="1"/>
          </p:nvPr>
        </p:nvSpPr>
        <p:spPr>
          <a:xfrm>
            <a:off x="1295225" y="2236675"/>
            <a:ext cx="3024900" cy="335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HTI, HIT, TIH, THI, ,</a:t>
            </a:r>
            <a:endParaRPr sz="1800"/>
          </a:p>
        </p:txBody>
      </p:sp>
      <p:cxnSp>
        <p:nvCxnSpPr>
          <p:cNvPr id="1275" name="Google Shape;1275;p76"/>
          <p:cNvCxnSpPr/>
          <p:nvPr/>
        </p:nvCxnSpPr>
        <p:spPr>
          <a:xfrm>
            <a:off x="3457475" y="2462975"/>
            <a:ext cx="481800" cy="0"/>
          </a:xfrm>
          <a:prstGeom prst="straightConnector1">
            <a:avLst/>
          </a:prstGeom>
          <a:noFill/>
          <a:ln w="38100" cap="flat" cmpd="sng">
            <a:solidFill>
              <a:schemeClr val="dk1"/>
            </a:solidFill>
            <a:prstDash val="solid"/>
            <a:round/>
            <a:headEnd type="none" w="med" len="med"/>
            <a:tailEnd type="none" w="med" len="med"/>
          </a:ln>
        </p:spPr>
      </p:cxnSp>
      <p:cxnSp>
        <p:nvCxnSpPr>
          <p:cNvPr id="1276" name="Google Shape;1276;p76"/>
          <p:cNvCxnSpPr/>
          <p:nvPr/>
        </p:nvCxnSpPr>
        <p:spPr>
          <a:xfrm>
            <a:off x="4138200" y="2462975"/>
            <a:ext cx="481800" cy="0"/>
          </a:xfrm>
          <a:prstGeom prst="straightConnector1">
            <a:avLst/>
          </a:prstGeom>
          <a:noFill/>
          <a:ln w="38100" cap="flat" cmpd="sng">
            <a:solidFill>
              <a:schemeClr val="dk1"/>
            </a:solidFill>
            <a:prstDash val="solid"/>
            <a:round/>
            <a:headEnd type="none" w="med" len="med"/>
            <a:tailEnd type="none" w="med" len="med"/>
          </a:ln>
        </p:spPr>
      </p:cxnSp>
      <p:sp>
        <p:nvSpPr>
          <p:cNvPr id="1277" name="Google Shape;1277;p76"/>
          <p:cNvSpPr txBox="1"/>
          <p:nvPr>
            <p:ph type="body" idx="1"/>
          </p:nvPr>
        </p:nvSpPr>
        <p:spPr>
          <a:xfrm>
            <a:off x="3485225" y="2236200"/>
            <a:ext cx="426300" cy="335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IHT</a:t>
            </a:r>
            <a:endParaRPr sz="2000">
              <a:latin typeface="Kalam"/>
              <a:ea typeface="Kalam"/>
              <a:cs typeface="Kalam"/>
              <a:sym typeface="Kalam"/>
            </a:endParaRPr>
          </a:p>
        </p:txBody>
      </p:sp>
      <p:sp>
        <p:nvSpPr>
          <p:cNvPr id="1278" name="Google Shape;1278;p76"/>
          <p:cNvSpPr txBox="1"/>
          <p:nvPr>
            <p:ph type="body" idx="1"/>
          </p:nvPr>
        </p:nvSpPr>
        <p:spPr>
          <a:xfrm>
            <a:off x="4171025" y="2236200"/>
            <a:ext cx="426300" cy="335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ITH</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275"/>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78"/>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2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82" name="Shape 1282"/>
        <p:cNvGrpSpPr/>
        <p:nvPr/>
      </p:nvGrpSpPr>
      <p:grpSpPr>
        <a:xfrm>
          <a:off x="0" y="0"/>
          <a:ext cx="0" cy="0"/>
        </a:xfrm>
      </p:grpSpPr>
      <p:sp>
        <p:nvSpPr>
          <p:cNvPr id="1283" name="Google Shape;1283;p77"/>
          <p:cNvSpPr txBox="1"/>
          <p:nvPr>
            <p:ph type="body" idx="1"/>
          </p:nvPr>
        </p:nvSpPr>
        <p:spPr>
          <a:xfrm>
            <a:off x="324000" y="7593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Qulubkan isku xirka wuxuu u baahan yahay saddex lambar oo keli ah.</a:t>
            </a:r>
            <a:endParaRPr sz="1800"/>
          </a:p>
        </p:txBody>
      </p:sp>
      <p:sp>
        <p:nvSpPr>
          <p:cNvPr id="1284" name="Google Shape;1284;p7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Liis garaynta natiijooyinka tijaabo dhowr heer ah</a:t>
            </a:r>
            <a:endParaRPr/>
          </a:p>
        </p:txBody>
      </p:sp>
      <p:sp>
        <p:nvSpPr>
          <p:cNvPr id="1285" name="Google Shape;1285;p77"/>
          <p:cNvSpPr txBox="1"/>
          <p:nvPr>
            <p:ph type="body" idx="1"/>
          </p:nvPr>
        </p:nvSpPr>
        <p:spPr>
          <a:xfrm>
            <a:off x="324000" y="1292700"/>
            <a:ext cx="6946500" cy="408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Lambarka 1aad waa tiro ka mid ah multiples of 3</a:t>
            </a:r>
            <a:r>
              <a:rPr lang="en-GB" sz="1400" baseline="30000">
                <a:latin typeface="Lexend"/>
              </a:rPr>
              <a:t/>
            </a:r>
            <a:r>
              <a:rPr lang="en-GB" sz="1400">
                <a:latin typeface="Lexend"/>
              </a:rPr>
              <a:t/>
            </a:r>
            <a:endParaRPr sz="1800"/>
          </a:p>
          <a:p>
            <a:pPr marL="0" lvl="0" indent="0" algn="l" rtl="0">
              <a:spcBef>
                <a:spcPts val="1000"/>
              </a:spcBef>
              <a:spcAft>
                <a:spcPct val="0"/>
              </a:spcAft>
              <a:buNone/>
            </a:pPr>
            <a:r>
              <a:rPr lang="en-GB" sz="1400">
                <a:latin typeface="Lexend"/>
              </a:rPr>
              <a:t>Lambarka 2aad waa factor of 20</a:t>
            </a:r>
            <a:r>
              <a:rPr lang="en-GB" sz="1400" baseline="30000">
                <a:latin typeface="Lexend"/>
              </a:rPr>
              <a:t/>
            </a:r>
            <a:r>
              <a:rPr lang="en-GB" sz="1400">
                <a:latin typeface="Lexend"/>
              </a:rPr>
              <a:t/>
            </a:r>
            <a:endParaRPr sz="1800"/>
          </a:p>
          <a:p>
            <a:pPr marL="0" lvl="0" indent="0" algn="l" rtl="0">
              <a:spcBef>
                <a:spcPts val="1000"/>
              </a:spcBef>
              <a:spcAft>
                <a:spcPts val="1000"/>
              </a:spcAft>
              <a:buNone/>
            </a:pPr>
            <a:r>
              <a:rPr lang="en-GB" sz="1400">
                <a:latin typeface="Lexend"/>
              </a:rPr>
              <a:t>Lambarka 3aad waa tiro siman (even number)</a:t>
            </a:r>
            <a:r>
              <a:rPr lang="en-GB" sz="1400" baseline="30000">
                <a:latin typeface="Lexend"/>
              </a:rPr>
              <a:t/>
            </a:r>
            <a:r>
              <a:rPr lang="en-GB" sz="1400">
                <a:latin typeface="Lexend"/>
              </a:rPr>
              <a:t/>
            </a:r>
            <a:endParaRPr sz="1800"/>
          </a:p>
        </p:txBody>
      </p:sp>
      <p:sp>
        <p:nvSpPr>
          <p:cNvPr id="1286" name="Google Shape;1286;p77"/>
          <p:cNvSpPr txBox="1"/>
          <p:nvPr>
            <p:ph type="body" idx="1"/>
          </p:nvPr>
        </p:nvSpPr>
        <p:spPr>
          <a:xfrm>
            <a:off x="324000" y="26643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Lambarka 1aad waa mid ka mid ah natiijooyinka soo socda {3, 6, 9}.</a:t>
            </a:r>
            <a:r>
              <a:rPr lang="en-GB" sz="1400" baseline="30000">
                <a:latin typeface="Lexend"/>
              </a:rPr>
              <a:t/>
            </a:r>
            <a:r>
              <a:rPr lang="en-GB" sz="1400">
                <a:latin typeface="Lexend"/>
              </a:rPr>
              <a:t/>
            </a:r>
            <a:endParaRPr sz="1800"/>
          </a:p>
        </p:txBody>
      </p:sp>
      <p:sp>
        <p:nvSpPr>
          <p:cNvPr id="1287" name="Google Shape;1287;p77"/>
          <p:cNvSpPr/>
          <p:nvPr/>
        </p:nvSpPr>
        <p:spPr>
          <a:xfrm>
            <a:off x="7237775" y="861133"/>
            <a:ext cx="1080900" cy="1203300"/>
          </a:xfrm>
          <a:prstGeom prst="ellipse">
            <a:avLst/>
          </a:prstGeom>
          <a:solidFill>
            <a:srgbClr val="BF9000"/>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88" name="Google Shape;1288;p77"/>
          <p:cNvSpPr/>
          <p:nvPr/>
        </p:nvSpPr>
        <p:spPr>
          <a:xfrm>
            <a:off x="7368570" y="1012229"/>
            <a:ext cx="798000" cy="888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89" name="Google Shape;1289;p77"/>
          <p:cNvSpPr/>
          <p:nvPr/>
        </p:nvSpPr>
        <p:spPr>
          <a:xfrm>
            <a:off x="6972625" y="1452025"/>
            <a:ext cx="1656600" cy="816900"/>
          </a:xfrm>
          <a:prstGeom prst="roundRect">
            <a:avLst>
              <a:gd name="adj" fmla="val 16667"/>
            </a:avLst>
          </a:prstGeom>
          <a:solidFill>
            <a:srgbClr val="EEEEE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90" name="Google Shape;1290;p77"/>
          <p:cNvSpPr txBox="1"/>
          <p:nvPr/>
        </p:nvSpPr>
        <p:spPr>
          <a:xfrm>
            <a:off x="7142425" y="1592925"/>
            <a:ext cx="345300" cy="52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2800">
                <a:solidFill>
                  <a:srgbClr val="595959"/>
                </a:solidFill>
                <a:latin typeface="Lexend"/>
                <a:ea typeface="Times New Roman"/>
                <a:cs typeface="Times New Roman"/>
                <a:sym typeface="Times New Roman"/>
              </a:rPr>
              <a:t>0</a:t>
            </a:r>
            <a:endParaRPr sz="3000">
              <a:solidFill>
                <a:srgbClr val="595959"/>
              </a:solidFill>
              <a:latin typeface="Times New Roman"/>
              <a:ea typeface="Times New Roman"/>
              <a:cs typeface="Times New Roman"/>
              <a:sym typeface="Times New Roman"/>
            </a:endParaRPr>
          </a:p>
        </p:txBody>
      </p:sp>
      <p:sp>
        <p:nvSpPr>
          <p:cNvPr id="1291" name="Google Shape;1291;p77"/>
          <p:cNvSpPr txBox="1"/>
          <p:nvPr/>
        </p:nvSpPr>
        <p:spPr>
          <a:xfrm>
            <a:off x="7599625" y="1592925"/>
            <a:ext cx="345300" cy="52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2800">
                <a:solidFill>
                  <a:srgbClr val="595959"/>
                </a:solidFill>
                <a:latin typeface="Lexend"/>
                <a:ea typeface="Times New Roman"/>
                <a:cs typeface="Times New Roman"/>
                <a:sym typeface="Times New Roman"/>
              </a:rPr>
              <a:t>0</a:t>
            </a:r>
            <a:endParaRPr sz="3000">
              <a:solidFill>
                <a:srgbClr val="595959"/>
              </a:solidFill>
              <a:latin typeface="Times New Roman"/>
              <a:ea typeface="Times New Roman"/>
              <a:cs typeface="Times New Roman"/>
              <a:sym typeface="Times New Roman"/>
            </a:endParaRPr>
          </a:p>
        </p:txBody>
      </p:sp>
      <p:sp>
        <p:nvSpPr>
          <p:cNvPr id="1292" name="Google Shape;1292;p77"/>
          <p:cNvSpPr txBox="1"/>
          <p:nvPr/>
        </p:nvSpPr>
        <p:spPr>
          <a:xfrm>
            <a:off x="8056825" y="1592925"/>
            <a:ext cx="345300" cy="52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2800">
                <a:solidFill>
                  <a:srgbClr val="595959"/>
                </a:solidFill>
                <a:latin typeface="Lexend"/>
                <a:ea typeface="Times New Roman"/>
                <a:cs typeface="Times New Roman"/>
                <a:sym typeface="Times New Roman"/>
              </a:rPr>
              <a:t>0</a:t>
            </a:r>
            <a:endParaRPr sz="3000">
              <a:solidFill>
                <a:srgbClr val="595959"/>
              </a:solidFill>
              <a:latin typeface="Times New Roman"/>
              <a:ea typeface="Times New Roman"/>
              <a:cs typeface="Times New Roman"/>
              <a:sym typeface="Times New Roman"/>
            </a:endParaRPr>
          </a:p>
        </p:txBody>
      </p:sp>
      <p:sp>
        <p:nvSpPr>
          <p:cNvPr id="1293" name="Google Shape;1293;p77"/>
          <p:cNvSpPr txBox="1"/>
          <p:nvPr>
            <p:ph type="body" idx="1"/>
          </p:nvPr>
        </p:nvSpPr>
        <p:spPr>
          <a:xfrm>
            <a:off x="324000" y="3091708"/>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Lambarka 2aad waa mid ka mid ah natiijooyinka soo socda {1, 2, 4, 5}.</a:t>
            </a:r>
            <a:r>
              <a:rPr lang="en-GB" sz="1400" baseline="30000">
                <a:latin typeface="Lexend"/>
              </a:rPr>
              <a:t/>
            </a:r>
            <a:r>
              <a:rPr lang="en-GB" sz="1400">
                <a:latin typeface="Lexend"/>
              </a:rPr>
              <a:t/>
            </a:r>
            <a:endParaRPr sz="1800"/>
          </a:p>
        </p:txBody>
      </p:sp>
      <p:sp>
        <p:nvSpPr>
          <p:cNvPr id="1294" name="Google Shape;1294;p77"/>
          <p:cNvSpPr txBox="1"/>
          <p:nvPr>
            <p:ph type="body" idx="1"/>
          </p:nvPr>
        </p:nvSpPr>
        <p:spPr>
          <a:xfrm>
            <a:off x="324000" y="3519115"/>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Lambarka 3aad waa mid ka mid ah natiijooyinka soo socda {2, 4, 6, 8}.</a:t>
            </a:r>
            <a:r>
              <a:rPr lang="en-GB" sz="1400" baseline="30000">
                <a:latin typeface="Lexend"/>
              </a:rPr>
              <a:t/>
            </a:r>
            <a:r>
              <a:rPr lang="en-GB" sz="1400">
                <a:latin typeface="Lexend"/>
              </a:rPr>
              <a:t/>
            </a:r>
            <a:endParaRPr sz="1800"/>
          </a:p>
        </p:txBody>
      </p:sp>
      <p:sp>
        <p:nvSpPr>
          <p:cNvPr id="1295" name="Google Shape;1295;p77"/>
          <p:cNvSpPr txBox="1"/>
          <p:nvPr>
            <p:ph type="body" idx="1"/>
          </p:nvPr>
        </p:nvSpPr>
        <p:spPr>
          <a:xfrm>
            <a:off x="324000" y="3965350"/>
            <a:ext cx="74106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Waa maxay natiijooyinka suurtagalka ah ee qulubka ku dhammaanaya '2'?</a:t>
            </a:r>
            <a:endParaRPr sz="1800"/>
          </a:p>
        </p:txBody>
      </p:sp>
      <p:sp>
        <p:nvSpPr>
          <p:cNvPr id="1296" name="Google Shape;1296;p77"/>
          <p:cNvSpPr txBox="1"/>
          <p:nvPr>
            <p:ph type="body" idx="4294967295"/>
          </p:nvPr>
        </p:nvSpPr>
        <p:spPr>
          <a:xfrm>
            <a:off x="428850" y="4373950"/>
            <a:ext cx="75918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312, 612, 912, 322, 622, 922, 342, 642, 942, 352, 652, 952</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9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00" name="Shape 1300"/>
        <p:cNvGrpSpPr/>
        <p:nvPr/>
      </p:nvGrpSpPr>
      <p:grpSpPr>
        <a:xfrm>
          <a:off x="0" y="0"/>
          <a:ext cx="0" cy="0"/>
        </a:xfrm>
      </p:grpSpPr>
      <p:sp>
        <p:nvSpPr>
          <p:cNvPr id="1301" name="Google Shape;1301;p78"/>
          <p:cNvSpPr txBox="1"/>
          <p:nvPr>
            <p:ph type="body" idx="1"/>
          </p:nvPr>
        </p:nvSpPr>
        <p:spPr>
          <a:xfrm>
            <a:off x="324000" y="2755400"/>
            <a:ext cx="8237700" cy="1127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Axmed wuxuu horey u tijaabiyay 410, 430, 490, 417, 437, 497, 810, 817, 830, 837 iyada oo aan guul la helin.</a:t>
            </a:r>
            <a:endParaRPr sz="1800"/>
          </a:p>
          <a:p>
            <a:pPr marL="0" lvl="0" indent="0" algn="l" rtl="0">
              <a:spcBef>
                <a:spcPts val="1000"/>
              </a:spcBef>
              <a:spcAft>
                <a:spcPts val="1000"/>
              </a:spcAft>
              <a:buNone/>
            </a:pPr>
            <a:r>
              <a:rPr lang="en-GB" sz="1100">
                <a:latin typeface="Lexend"/>
              </a:rPr>
              <a:t>Waa maxay isku-dhafka kale ee Axmed u baahan yahay inuu tijaabiyo?</a:t>
            </a:r>
            <a:endParaRPr sz="1800"/>
          </a:p>
        </p:txBody>
      </p:sp>
      <p:sp>
        <p:nvSpPr>
          <p:cNvPr id="1302" name="Google Shape;1302;p7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garaynta natiijooyinka tijaabo dhowr-heer ah (multi-stage trial)</a:t>
            </a:r>
            <a:endParaRPr/>
          </a:p>
        </p:txBody>
      </p:sp>
      <p:sp>
        <p:nvSpPr>
          <p:cNvPr id="1303" name="Google Shape;1303;p78"/>
          <p:cNvSpPr txBox="1"/>
          <p:nvPr>
            <p:ph type="body" idx="1"/>
          </p:nvPr>
        </p:nvSpPr>
        <p:spPr>
          <a:xfrm>
            <a:off x="324000" y="7593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Qufulkan isku-dhafka (combination lock) wuxuu u baahan yahay saddex lambar oo keliya.</a:t>
            </a:r>
            <a:endParaRPr sz="1800"/>
          </a:p>
        </p:txBody>
      </p:sp>
      <p:sp>
        <p:nvSpPr>
          <p:cNvPr id="1304" name="Google Shape;1304;p78"/>
          <p:cNvSpPr txBox="1"/>
          <p:nvPr>
            <p:ph type="body" idx="1"/>
          </p:nvPr>
        </p:nvSpPr>
        <p:spPr>
          <a:xfrm>
            <a:off x="324000" y="12165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Lambarka 1aad waa mid ka mid ah natiijooyinkan {4, 8}.</a:t>
            </a:r>
            <a:r>
              <a:rPr lang="en-GB" sz="1100" baseline="30000">
                <a:latin typeface="Lexend"/>
              </a:rPr>
              <a:t/>
            </a:r>
            <a:r>
              <a:rPr lang="en-GB" sz="1100">
                <a:latin typeface="Lexend"/>
              </a:rPr>
              <a:t/>
            </a:r>
            <a:endParaRPr sz="1800"/>
          </a:p>
        </p:txBody>
      </p:sp>
      <p:sp>
        <p:nvSpPr>
          <p:cNvPr id="1305" name="Google Shape;1305;p78"/>
          <p:cNvSpPr/>
          <p:nvPr/>
        </p:nvSpPr>
        <p:spPr>
          <a:xfrm>
            <a:off x="7237775" y="861133"/>
            <a:ext cx="1080900" cy="1203300"/>
          </a:xfrm>
          <a:prstGeom prst="ellipse">
            <a:avLst/>
          </a:prstGeom>
          <a:solidFill>
            <a:srgbClr val="BF9000"/>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6" name="Google Shape;1306;p78"/>
          <p:cNvSpPr/>
          <p:nvPr/>
        </p:nvSpPr>
        <p:spPr>
          <a:xfrm>
            <a:off x="7368570" y="1012229"/>
            <a:ext cx="798000" cy="8889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7" name="Google Shape;1307;p78"/>
          <p:cNvSpPr/>
          <p:nvPr/>
        </p:nvSpPr>
        <p:spPr>
          <a:xfrm>
            <a:off x="6972625" y="1452025"/>
            <a:ext cx="1656600" cy="816900"/>
          </a:xfrm>
          <a:prstGeom prst="roundRect">
            <a:avLst>
              <a:gd name="adj" fmla="val 16667"/>
            </a:avLst>
          </a:prstGeom>
          <a:solidFill>
            <a:srgbClr val="EEEEE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8" name="Google Shape;1308;p78"/>
          <p:cNvSpPr txBox="1"/>
          <p:nvPr/>
        </p:nvSpPr>
        <p:spPr>
          <a:xfrm>
            <a:off x="7142425" y="1592925"/>
            <a:ext cx="345300" cy="52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2800">
                <a:solidFill>
                  <a:srgbClr val="595959"/>
                </a:solidFill>
                <a:latin typeface="Lexend"/>
                <a:ea typeface="Times New Roman"/>
                <a:cs typeface="Times New Roman"/>
                <a:sym typeface="Times New Roman"/>
              </a:rPr>
              <a:t>0</a:t>
            </a:r>
            <a:endParaRPr sz="3000">
              <a:solidFill>
                <a:srgbClr val="595959"/>
              </a:solidFill>
              <a:latin typeface="Times New Roman"/>
              <a:ea typeface="Times New Roman"/>
              <a:cs typeface="Times New Roman"/>
              <a:sym typeface="Times New Roman"/>
            </a:endParaRPr>
          </a:p>
        </p:txBody>
      </p:sp>
      <p:sp>
        <p:nvSpPr>
          <p:cNvPr id="1309" name="Google Shape;1309;p78"/>
          <p:cNvSpPr txBox="1"/>
          <p:nvPr/>
        </p:nvSpPr>
        <p:spPr>
          <a:xfrm>
            <a:off x="7599625" y="1592925"/>
            <a:ext cx="345300" cy="52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2800">
                <a:solidFill>
                  <a:srgbClr val="595959"/>
                </a:solidFill>
                <a:latin typeface="Lexend"/>
                <a:ea typeface="Times New Roman"/>
                <a:cs typeface="Times New Roman"/>
                <a:sym typeface="Times New Roman"/>
              </a:rPr>
              <a:t>0</a:t>
            </a:r>
            <a:endParaRPr sz="3000">
              <a:solidFill>
                <a:srgbClr val="595959"/>
              </a:solidFill>
              <a:latin typeface="Times New Roman"/>
              <a:ea typeface="Times New Roman"/>
              <a:cs typeface="Times New Roman"/>
              <a:sym typeface="Times New Roman"/>
            </a:endParaRPr>
          </a:p>
        </p:txBody>
      </p:sp>
      <p:sp>
        <p:nvSpPr>
          <p:cNvPr id="1310" name="Google Shape;1310;p78"/>
          <p:cNvSpPr txBox="1"/>
          <p:nvPr/>
        </p:nvSpPr>
        <p:spPr>
          <a:xfrm>
            <a:off x="8056825" y="1592925"/>
            <a:ext cx="345300" cy="52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2800">
                <a:solidFill>
                  <a:srgbClr val="595959"/>
                </a:solidFill>
                <a:latin typeface="Lexend"/>
                <a:ea typeface="Times New Roman"/>
                <a:cs typeface="Times New Roman"/>
                <a:sym typeface="Times New Roman"/>
              </a:rPr>
              <a:t>0</a:t>
            </a:r>
            <a:endParaRPr sz="3000">
              <a:solidFill>
                <a:srgbClr val="595959"/>
              </a:solidFill>
              <a:latin typeface="Times New Roman"/>
              <a:ea typeface="Times New Roman"/>
              <a:cs typeface="Times New Roman"/>
              <a:sym typeface="Times New Roman"/>
            </a:endParaRPr>
          </a:p>
        </p:txBody>
      </p:sp>
      <p:sp>
        <p:nvSpPr>
          <p:cNvPr id="1311" name="Google Shape;1311;p78"/>
          <p:cNvSpPr txBox="1"/>
          <p:nvPr>
            <p:ph type="body" idx="1"/>
          </p:nvPr>
        </p:nvSpPr>
        <p:spPr>
          <a:xfrm>
            <a:off x="324000" y="1643908"/>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Lambarka 2aad waa mid ka mid ah natiijooyinkan {1, 3, 9}.</a:t>
            </a:r>
            <a:r>
              <a:rPr lang="en-GB" sz="1100" baseline="30000">
                <a:latin typeface="Lexend"/>
              </a:rPr>
              <a:t/>
            </a:r>
            <a:r>
              <a:rPr lang="en-GB" sz="1100">
                <a:latin typeface="Lexend"/>
              </a:rPr>
              <a:t/>
            </a:r>
            <a:endParaRPr sz="1800"/>
          </a:p>
        </p:txBody>
      </p:sp>
      <p:sp>
        <p:nvSpPr>
          <p:cNvPr id="1312" name="Google Shape;1312;p78"/>
          <p:cNvSpPr txBox="1"/>
          <p:nvPr>
            <p:ph type="body" idx="1"/>
          </p:nvPr>
        </p:nvSpPr>
        <p:spPr>
          <a:xfrm>
            <a:off x="324000" y="2071315"/>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Lambarka 3aad waa mid ka mid ah natiijooyinkan {0, 7}.</a:t>
            </a:r>
            <a:r>
              <a:rPr lang="en-GB" sz="1100" baseline="30000">
                <a:latin typeface="Lexend"/>
              </a:rPr>
              <a:t/>
            </a:r>
            <a:r>
              <a:rPr lang="en-GB" sz="1100">
                <a:latin typeface="Lexend"/>
              </a:rPr>
              <a:t/>
            </a:r>
            <a:endParaRPr sz="1800"/>
          </a:p>
        </p:txBody>
      </p:sp>
      <p:sp>
        <p:nvSpPr>
          <p:cNvPr id="1313" name="Google Shape;1313;p78"/>
          <p:cNvSpPr txBox="1"/>
          <p:nvPr>
            <p:ph type="body" idx="1"/>
          </p:nvPr>
        </p:nvSpPr>
        <p:spPr>
          <a:xfrm>
            <a:off x="4743600" y="3937750"/>
            <a:ext cx="1612200" cy="382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890 iyo 897</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17" name="Shape 1317"/>
        <p:cNvGrpSpPr/>
        <p:nvPr/>
      </p:nvGrpSpPr>
      <p:grpSpPr>
        <a:xfrm>
          <a:off x="0" y="0"/>
          <a:ext cx="0" cy="0"/>
        </a:xfrm>
      </p:grpSpPr>
      <p:sp>
        <p:nvSpPr>
          <p:cNvPr id="1318" name="Google Shape;1318;p7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Liis garaynta natiijooyinka tijaabo dhowr-heer ah (multi-stage trial)</a:t>
            </a:r>
            <a:endParaRPr/>
          </a:p>
        </p:txBody>
      </p:sp>
      <p:sp>
        <p:nvSpPr>
          <p:cNvPr id="1319" name="Google Shape;1319;p79"/>
          <p:cNvSpPr txBox="1"/>
          <p:nvPr>
            <p:ph type="body" idx="1"/>
          </p:nvPr>
        </p:nvSpPr>
        <p:spPr>
          <a:xfrm>
            <a:off x="324000" y="759300"/>
            <a:ext cx="8237700" cy="662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Nuur wuxuu u baahan yahay dib-u-eegis, marka wuxuu isticmaalaa saddex wareeg (spinners) si uu u go'aamiyo maadada {xisaab (M), Ingiriisi (E), saynis (S), juqraafi (G)}, muddada {20 daqiiqo (T), 60 daqiiqo (H)} iyo kheyraadka {Oak National Academy (O), kaararka xusuusta (F), buugaagta (B)}.</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endParaRPr sz="1800"/>
          </a:p>
        </p:txBody>
      </p:sp>
      <p:sp>
        <p:nvSpPr>
          <p:cNvPr id="1320" name="Google Shape;1320;p79"/>
          <p:cNvSpPr/>
          <p:nvPr/>
        </p:nvSpPr>
        <p:spPr>
          <a:xfrm>
            <a:off x="2472612" y="2111633"/>
            <a:ext cx="1060800" cy="10608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21" name="Google Shape;1321;p79"/>
          <p:cNvSpPr/>
          <p:nvPr/>
        </p:nvSpPr>
        <p:spPr>
          <a:xfrm flipH="1">
            <a:off x="2481698" y="2120866"/>
            <a:ext cx="1042500" cy="1042500"/>
          </a:xfrm>
          <a:prstGeom prst="pie">
            <a:avLst>
              <a:gd name="adj1" fmla="val 5387953"/>
              <a:gd name="adj2" fmla="val 10824216"/>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22" name="Google Shape;1322;p79"/>
          <p:cNvSpPr/>
          <p:nvPr/>
        </p:nvSpPr>
        <p:spPr>
          <a:xfrm>
            <a:off x="2481845" y="2120866"/>
            <a:ext cx="1042500" cy="1042500"/>
          </a:xfrm>
          <a:prstGeom prst="pie">
            <a:avLst>
              <a:gd name="adj1" fmla="val 5387953"/>
              <a:gd name="adj2" fmla="val 10858220"/>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23" name="Google Shape;1323;p79"/>
          <p:cNvSpPr txBox="1"/>
          <p:nvPr/>
        </p:nvSpPr>
        <p:spPr>
          <a:xfrm>
            <a:off x="2709537" y="2731994"/>
            <a:ext cx="3576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S</a:t>
            </a:r>
            <a:endParaRPr sz="1600">
              <a:solidFill>
                <a:srgbClr val="FFFFFF"/>
              </a:solidFill>
              <a:latin typeface="Lexend"/>
              <a:ea typeface="Lexend"/>
              <a:cs typeface="Lexend"/>
              <a:sym typeface="Lexend"/>
            </a:endParaRPr>
          </a:p>
        </p:txBody>
      </p:sp>
      <p:sp>
        <p:nvSpPr>
          <p:cNvPr id="1324" name="Google Shape;1324;p79"/>
          <p:cNvSpPr/>
          <p:nvPr/>
        </p:nvSpPr>
        <p:spPr>
          <a:xfrm>
            <a:off x="2481845" y="2120866"/>
            <a:ext cx="1042500" cy="1042500"/>
          </a:xfrm>
          <a:prstGeom prst="pie">
            <a:avLst>
              <a:gd name="adj1" fmla="val 10799941"/>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25" name="Google Shape;1325;p79"/>
          <p:cNvSpPr txBox="1"/>
          <p:nvPr/>
        </p:nvSpPr>
        <p:spPr>
          <a:xfrm>
            <a:off x="2678458" y="2279710"/>
            <a:ext cx="3576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a:t>
            </a:r>
            <a:endParaRPr sz="1600">
              <a:solidFill>
                <a:srgbClr val="FFFFFF"/>
              </a:solidFill>
              <a:latin typeface="Lexend"/>
              <a:ea typeface="Lexend"/>
              <a:cs typeface="Lexend"/>
              <a:sym typeface="Lexend"/>
            </a:endParaRPr>
          </a:p>
        </p:txBody>
      </p:sp>
      <p:sp>
        <p:nvSpPr>
          <p:cNvPr id="1326" name="Google Shape;1326;p79"/>
          <p:cNvSpPr/>
          <p:nvPr/>
        </p:nvSpPr>
        <p:spPr>
          <a:xfrm flipH="1">
            <a:off x="2481698" y="2120866"/>
            <a:ext cx="1042500" cy="1042500"/>
          </a:xfrm>
          <a:prstGeom prst="pie">
            <a:avLst>
              <a:gd name="adj1" fmla="val 10825856"/>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27" name="Google Shape;1327;p79"/>
          <p:cNvSpPr txBox="1"/>
          <p:nvPr/>
        </p:nvSpPr>
        <p:spPr>
          <a:xfrm>
            <a:off x="3147498" y="2271950"/>
            <a:ext cx="1530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E</a:t>
            </a:r>
            <a:endParaRPr sz="1600">
              <a:solidFill>
                <a:srgbClr val="FFFFFF"/>
              </a:solidFill>
              <a:latin typeface="Lexend"/>
              <a:ea typeface="Lexend"/>
              <a:cs typeface="Lexend"/>
              <a:sym typeface="Lexend"/>
            </a:endParaRPr>
          </a:p>
        </p:txBody>
      </p:sp>
      <p:sp>
        <p:nvSpPr>
          <p:cNvPr id="1328" name="Google Shape;1328;p79"/>
          <p:cNvSpPr txBox="1"/>
          <p:nvPr/>
        </p:nvSpPr>
        <p:spPr>
          <a:xfrm>
            <a:off x="3139727" y="2739764"/>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a:t>
            </a:r>
            <a:endParaRPr sz="1600">
              <a:solidFill>
                <a:srgbClr val="FFFFFF"/>
              </a:solidFill>
              <a:latin typeface="Lexend"/>
              <a:ea typeface="Lexend"/>
              <a:cs typeface="Lexend"/>
              <a:sym typeface="Lexend"/>
            </a:endParaRPr>
          </a:p>
        </p:txBody>
      </p:sp>
      <p:grpSp>
        <p:nvGrpSpPr>
          <p:cNvPr id="1329" name="Google Shape;1329;p79"/>
          <p:cNvGrpSpPr/>
          <p:nvPr/>
        </p:nvGrpSpPr>
        <p:grpSpPr>
          <a:xfrm>
            <a:off x="2972580" y="2152611"/>
            <a:ext cx="58734" cy="510996"/>
            <a:chOff x="996050" y="213293"/>
            <a:chExt cx="93900" cy="909732"/>
          </a:xfrm>
        </p:grpSpPr>
        <p:cxnSp>
          <p:nvCxnSpPr>
            <p:cNvPr id="1330" name="Google Shape;1330;p79"/>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331" name="Google Shape;1331;p79"/>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332" name="Google Shape;1332;p79"/>
          <p:cNvSpPr/>
          <p:nvPr/>
        </p:nvSpPr>
        <p:spPr>
          <a:xfrm>
            <a:off x="5119569" y="2111633"/>
            <a:ext cx="1060800" cy="10608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33" name="Google Shape;1333;p79"/>
          <p:cNvSpPr/>
          <p:nvPr/>
        </p:nvSpPr>
        <p:spPr>
          <a:xfrm rot="7199788">
            <a:off x="5128917" y="2120942"/>
            <a:ext cx="1042311" cy="1042311"/>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34" name="Google Shape;1334;p79"/>
          <p:cNvSpPr/>
          <p:nvPr/>
        </p:nvSpPr>
        <p:spPr>
          <a:xfrm rot="-7212182">
            <a:off x="5128795" y="2120925"/>
            <a:ext cx="1042409" cy="1042409"/>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35" name="Google Shape;1335;p79"/>
          <p:cNvSpPr/>
          <p:nvPr/>
        </p:nvSpPr>
        <p:spPr>
          <a:xfrm>
            <a:off x="5128875" y="2120977"/>
            <a:ext cx="1042500" cy="10425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36" name="Google Shape;1336;p79"/>
          <p:cNvSpPr txBox="1"/>
          <p:nvPr/>
        </p:nvSpPr>
        <p:spPr>
          <a:xfrm>
            <a:off x="5842121" y="2367275"/>
            <a:ext cx="2034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F</a:t>
            </a:r>
            <a:endParaRPr sz="1600">
              <a:solidFill>
                <a:srgbClr val="FFFFFF"/>
              </a:solidFill>
              <a:latin typeface="Lexend"/>
              <a:ea typeface="Lexend"/>
              <a:cs typeface="Lexend"/>
              <a:sym typeface="Lexend"/>
            </a:endParaRPr>
          </a:p>
        </p:txBody>
      </p:sp>
      <p:sp>
        <p:nvSpPr>
          <p:cNvPr id="1337" name="Google Shape;1337;p79"/>
          <p:cNvSpPr txBox="1"/>
          <p:nvPr/>
        </p:nvSpPr>
        <p:spPr>
          <a:xfrm>
            <a:off x="5575264" y="2748579"/>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338" name="Google Shape;1338;p79"/>
          <p:cNvSpPr txBox="1"/>
          <p:nvPr/>
        </p:nvSpPr>
        <p:spPr>
          <a:xfrm>
            <a:off x="5289284" y="2367268"/>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O</a:t>
            </a:r>
            <a:endParaRPr sz="1600">
              <a:solidFill>
                <a:srgbClr val="FFFFFF"/>
              </a:solidFill>
              <a:latin typeface="Lexend"/>
              <a:ea typeface="Lexend"/>
              <a:cs typeface="Lexend"/>
              <a:sym typeface="Lexend"/>
            </a:endParaRPr>
          </a:p>
        </p:txBody>
      </p:sp>
      <p:grpSp>
        <p:nvGrpSpPr>
          <p:cNvPr id="1339" name="Google Shape;1339;p79"/>
          <p:cNvGrpSpPr/>
          <p:nvPr/>
        </p:nvGrpSpPr>
        <p:grpSpPr>
          <a:xfrm>
            <a:off x="5619537" y="2164647"/>
            <a:ext cx="58734" cy="510996"/>
            <a:chOff x="996050" y="213293"/>
            <a:chExt cx="93900" cy="909732"/>
          </a:xfrm>
        </p:grpSpPr>
        <p:cxnSp>
          <p:nvCxnSpPr>
            <p:cNvPr id="1340" name="Google Shape;1340;p79"/>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341" name="Google Shape;1341;p79"/>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342" name="Google Shape;1342;p79"/>
          <p:cNvSpPr/>
          <p:nvPr/>
        </p:nvSpPr>
        <p:spPr>
          <a:xfrm>
            <a:off x="3785000" y="2111633"/>
            <a:ext cx="1060800" cy="10608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43" name="Google Shape;1343;p79"/>
          <p:cNvSpPr/>
          <p:nvPr/>
        </p:nvSpPr>
        <p:spPr>
          <a:xfrm flipH="1">
            <a:off x="3794086" y="2120866"/>
            <a:ext cx="1042500" cy="10425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44" name="Google Shape;1344;p79"/>
          <p:cNvSpPr/>
          <p:nvPr/>
        </p:nvSpPr>
        <p:spPr>
          <a:xfrm>
            <a:off x="3794233" y="2120866"/>
            <a:ext cx="1042500" cy="10425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45" name="Google Shape;1345;p79"/>
          <p:cNvSpPr txBox="1"/>
          <p:nvPr/>
        </p:nvSpPr>
        <p:spPr>
          <a:xfrm>
            <a:off x="3974261" y="2510260"/>
            <a:ext cx="3576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T</a:t>
            </a:r>
            <a:endParaRPr sz="1600">
              <a:solidFill>
                <a:srgbClr val="FFFFFF"/>
              </a:solidFill>
              <a:latin typeface="Lexend"/>
              <a:ea typeface="Lexend"/>
              <a:cs typeface="Lexend"/>
              <a:sym typeface="Lexend"/>
            </a:endParaRPr>
          </a:p>
        </p:txBody>
      </p:sp>
      <p:sp>
        <p:nvSpPr>
          <p:cNvPr id="1346" name="Google Shape;1346;p79"/>
          <p:cNvSpPr txBox="1"/>
          <p:nvPr/>
        </p:nvSpPr>
        <p:spPr>
          <a:xfrm>
            <a:off x="4479010" y="2510260"/>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H</a:t>
            </a:r>
            <a:endParaRPr sz="1600">
              <a:solidFill>
                <a:srgbClr val="FFFFFF"/>
              </a:solidFill>
              <a:latin typeface="Lexend"/>
              <a:ea typeface="Lexend"/>
              <a:cs typeface="Lexend"/>
              <a:sym typeface="Lexend"/>
            </a:endParaRPr>
          </a:p>
        </p:txBody>
      </p:sp>
      <p:grpSp>
        <p:nvGrpSpPr>
          <p:cNvPr id="1347" name="Google Shape;1347;p79"/>
          <p:cNvGrpSpPr/>
          <p:nvPr/>
        </p:nvGrpSpPr>
        <p:grpSpPr>
          <a:xfrm>
            <a:off x="4284968" y="2169537"/>
            <a:ext cx="58734" cy="510996"/>
            <a:chOff x="996050" y="213293"/>
            <a:chExt cx="93900" cy="909732"/>
          </a:xfrm>
        </p:grpSpPr>
        <p:cxnSp>
          <p:nvCxnSpPr>
            <p:cNvPr id="1348" name="Google Shape;1348;p79"/>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349" name="Google Shape;1349;p79"/>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350" name="Google Shape;1350;p79"/>
          <p:cNvSpPr txBox="1"/>
          <p:nvPr>
            <p:ph type="body" idx="1"/>
          </p:nvPr>
        </p:nvSpPr>
        <p:spPr>
          <a:xfrm>
            <a:off x="324000" y="3426300"/>
            <a:ext cx="82377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 qor dhammaan natiijooyinka suurtogalka ah ee dib-u-eegista Nuur</a:t>
            </a:r>
            <a:endParaRPr sz="1800"/>
          </a:p>
        </p:txBody>
      </p:sp>
      <p:sp>
        <p:nvSpPr>
          <p:cNvPr id="1351" name="Google Shape;1351;p79"/>
          <p:cNvSpPr txBox="1"/>
          <p:nvPr>
            <p:ph type="body" idx="1"/>
          </p:nvPr>
        </p:nvSpPr>
        <p:spPr>
          <a:xfrm>
            <a:off x="324000" y="3959700"/>
            <a:ext cx="84558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 isbarbardhig liiskaaga natiijooyinka suurtogalka ah iyo liiska Nuur ee natiijooyinka suurtogalka ah</a:t>
            </a:r>
            <a:endParaRPr sz="1800"/>
          </a:p>
        </p:txBody>
      </p:sp>
      <p:sp>
        <p:nvSpPr>
          <p:cNvPr id="1352" name="Google Shape;1352;p79"/>
          <p:cNvSpPr txBox="1"/>
          <p:nvPr>
            <p:ph type="body" idx="1"/>
          </p:nvPr>
        </p:nvSpPr>
        <p:spPr>
          <a:xfrm>
            <a:off x="552600" y="4245250"/>
            <a:ext cx="73989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MTO, EHB, STO, GTO, GHB, ETF, STF, GTF, MTB, ETB, SHB, GTB, MHO, SHO, EHO, MTF, MHF, EHF, STB, GHF, MHB, ETO, STB, GHO</a:t>
            </a:r>
            <a:endParaRPr sz="1800"/>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56" name="Shape 1356"/>
        <p:cNvGrpSpPr/>
        <p:nvPr/>
      </p:nvGrpSpPr>
      <p:grpSpPr>
        <a:xfrm>
          <a:off x="0" y="0"/>
          <a:ext cx="0" cy="0"/>
        </a:xfrm>
      </p:grpSpPr>
      <p:sp>
        <p:nvSpPr>
          <p:cNvPr id="1357" name="Google Shape;1357;p8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Liis garaynta natiijooyinka tijaabo dhowr-heer ah (multi-stage trial)</a:t>
            </a:r>
            <a:endParaRPr/>
          </a:p>
        </p:txBody>
      </p:sp>
      <p:sp>
        <p:nvSpPr>
          <p:cNvPr id="1358" name="Google Shape;1358;p80"/>
          <p:cNvSpPr txBox="1"/>
          <p:nvPr>
            <p:ph type="body" idx="1"/>
          </p:nvPr>
        </p:nvSpPr>
        <p:spPr>
          <a:xfrm>
            <a:off x="324000" y="759300"/>
            <a:ext cx="8237700" cy="662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2) Makhaayad waxay leedahay menu saddex-cunto ah oo qiimihiisu go'an yahay.</a:t>
            </a:r>
            <a:endParaRPr sz="1800"/>
          </a:p>
        </p:txBody>
      </p:sp>
      <p:sp>
        <p:nvSpPr>
          <p:cNvPr id="1359" name="Google Shape;1359;p80"/>
          <p:cNvSpPr txBox="1"/>
          <p:nvPr>
            <p:ph type="body" idx="1"/>
          </p:nvPr>
        </p:nvSpPr>
        <p:spPr>
          <a:xfrm>
            <a:off x="3410100" y="1162800"/>
            <a:ext cx="54099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 qor dhammaan natiijooyinka suurtogalka ah oo ay ku jirto jalaatada (ice cream) macmacaanka (dessert) ahaan</a:t>
            </a:r>
            <a:endParaRPr sz="1800"/>
          </a:p>
        </p:txBody>
      </p:sp>
      <p:sp>
        <p:nvSpPr>
          <p:cNvPr id="1360" name="Google Shape;1360;p80"/>
          <p:cNvSpPr txBox="1"/>
          <p:nvPr>
            <p:ph type="body" idx="1"/>
          </p:nvPr>
        </p:nvSpPr>
        <p:spPr>
          <a:xfrm>
            <a:off x="3410100" y="2435700"/>
            <a:ext cx="53697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 liis garay dhammaan natiijooyinka suurtogalka ah oo ay ku jirto cuntada khudradda (vegetable curry) cuntada weyn (main course) ahaan</a:t>
            </a:r>
            <a:endParaRPr sz="1800"/>
          </a:p>
        </p:txBody>
      </p:sp>
      <p:sp>
        <p:nvSpPr>
          <p:cNvPr id="1361" name="Google Shape;1361;p80"/>
          <p:cNvSpPr/>
          <p:nvPr/>
        </p:nvSpPr>
        <p:spPr>
          <a:xfrm>
            <a:off x="585325" y="1096725"/>
            <a:ext cx="2671200" cy="37047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62" name="Google Shape;1362;p80"/>
          <p:cNvSpPr txBox="1"/>
          <p:nvPr/>
        </p:nvSpPr>
        <p:spPr>
          <a:xfrm>
            <a:off x="585475" y="116280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100" b="1">
                <a:solidFill>
                  <a:srgbClr val="000000"/>
                </a:solidFill>
                <a:latin typeface="Lexend"/>
                <a:ea typeface="Lexend"/>
                <a:cs typeface="Lexend"/>
                <a:sym typeface="Lexend"/>
              </a:rPr>
              <a:t>Bilowga (Starter)</a:t>
            </a:r>
            <a:endParaRPr sz="1800" b="1">
              <a:solidFill>
                <a:srgbClr val="000000"/>
              </a:solidFill>
              <a:latin typeface="Lexend"/>
              <a:ea typeface="Lexend"/>
              <a:cs typeface="Lexend"/>
              <a:sym typeface="Lexend"/>
            </a:endParaRPr>
          </a:p>
        </p:txBody>
      </p:sp>
      <p:sp>
        <p:nvSpPr>
          <p:cNvPr id="1363" name="Google Shape;1363;p80"/>
          <p:cNvSpPr txBox="1"/>
          <p:nvPr/>
        </p:nvSpPr>
        <p:spPr>
          <a:xfrm>
            <a:off x="576075" y="230085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100" b="1">
                <a:solidFill>
                  <a:srgbClr val="000000"/>
                </a:solidFill>
                <a:latin typeface="Lexend"/>
                <a:ea typeface="Lexend"/>
                <a:cs typeface="Lexend"/>
                <a:sym typeface="Lexend"/>
              </a:rPr>
              <a:t>Cuntada weyn (Main)</a:t>
            </a:r>
            <a:endParaRPr sz="1800" b="1">
              <a:solidFill>
                <a:srgbClr val="000000"/>
              </a:solidFill>
              <a:latin typeface="Lexend"/>
              <a:ea typeface="Lexend"/>
              <a:cs typeface="Lexend"/>
              <a:sym typeface="Lexend"/>
            </a:endParaRPr>
          </a:p>
        </p:txBody>
      </p:sp>
      <p:sp>
        <p:nvSpPr>
          <p:cNvPr id="1364" name="Google Shape;1364;p80"/>
          <p:cNvSpPr txBox="1"/>
          <p:nvPr/>
        </p:nvSpPr>
        <p:spPr>
          <a:xfrm>
            <a:off x="585325" y="150945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100">
                <a:solidFill>
                  <a:srgbClr val="000000"/>
                </a:solidFill>
                <a:latin typeface="Lexend"/>
                <a:ea typeface="Lexend"/>
                <a:cs typeface="Lexend"/>
                <a:sym typeface="Lexend"/>
              </a:rPr>
              <a:t>Booqosha toonta (Garlic mushrooms) (G)</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65" name="Google Shape;1365;p80"/>
          <p:cNvSpPr txBox="1"/>
          <p:nvPr/>
        </p:nvSpPr>
        <p:spPr>
          <a:xfrm>
            <a:off x="576075" y="185610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100">
                <a:solidFill>
                  <a:srgbClr val="000000"/>
                </a:solidFill>
                <a:latin typeface="Lexend"/>
                <a:ea typeface="Lexend"/>
                <a:cs typeface="Lexend"/>
                <a:sym typeface="Lexend"/>
              </a:rPr>
              <a:t>Qaniinyada Halloumi (Halloumi bites) (H)</a:t>
            </a:r>
            <a:endParaRPr sz="1800">
              <a:solidFill>
                <a:srgbClr val="000000"/>
              </a:solidFill>
              <a:latin typeface="Lexend"/>
              <a:ea typeface="Lexend"/>
              <a:cs typeface="Lexend"/>
              <a:sym typeface="Lexend"/>
            </a:endParaRPr>
          </a:p>
        </p:txBody>
      </p:sp>
      <p:sp>
        <p:nvSpPr>
          <p:cNvPr id="1366" name="Google Shape;1366;p80"/>
          <p:cNvSpPr txBox="1"/>
          <p:nvPr/>
        </p:nvSpPr>
        <p:spPr>
          <a:xfrm>
            <a:off x="576075" y="293370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100">
                <a:solidFill>
                  <a:srgbClr val="000000"/>
                </a:solidFill>
                <a:latin typeface="Lexend"/>
                <a:ea typeface="Lexend"/>
                <a:cs typeface="Lexend"/>
                <a:sym typeface="Lexend"/>
              </a:rPr>
              <a:t>Kalluun iyo baradho (Fish and chips) (F)</a:t>
            </a:r>
            <a:endParaRPr sz="1800">
              <a:solidFill>
                <a:srgbClr val="000000"/>
              </a:solidFill>
              <a:latin typeface="Lexend"/>
              <a:ea typeface="Lexend"/>
              <a:cs typeface="Lexend"/>
              <a:sym typeface="Lexend"/>
            </a:endParaRPr>
          </a:p>
        </p:txBody>
      </p:sp>
      <p:sp>
        <p:nvSpPr>
          <p:cNvPr id="1367" name="Google Shape;1367;p80"/>
          <p:cNvSpPr txBox="1"/>
          <p:nvPr/>
        </p:nvSpPr>
        <p:spPr>
          <a:xfrm>
            <a:off x="585475" y="2588250"/>
            <a:ext cx="26709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100">
                <a:solidFill>
                  <a:srgbClr val="000000"/>
                </a:solidFill>
                <a:latin typeface="Lexend"/>
                <a:ea typeface="Lexend"/>
                <a:cs typeface="Lexend"/>
                <a:sym typeface="Lexend"/>
              </a:rPr>
              <a:t>Bacon cheeseburger (C)</a:t>
            </a:r>
            <a:endParaRPr sz="1800">
              <a:solidFill>
                <a:srgbClr val="000000"/>
              </a:solidFill>
              <a:latin typeface="Lexend"/>
              <a:ea typeface="Lexend"/>
              <a:cs typeface="Lexend"/>
              <a:sym typeface="Lexend"/>
            </a:endParaRPr>
          </a:p>
        </p:txBody>
      </p:sp>
      <p:sp>
        <p:nvSpPr>
          <p:cNvPr id="1368" name="Google Shape;1368;p80"/>
          <p:cNvSpPr txBox="1"/>
          <p:nvPr/>
        </p:nvSpPr>
        <p:spPr>
          <a:xfrm>
            <a:off x="576175" y="332040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100">
                <a:solidFill>
                  <a:srgbClr val="000000"/>
                </a:solidFill>
                <a:latin typeface="Lexend"/>
                <a:ea typeface="Lexend"/>
                <a:cs typeface="Lexend"/>
                <a:sym typeface="Lexend"/>
              </a:rPr>
              <a:t>Curry khudrad (V)</a:t>
            </a:r>
            <a:endParaRPr sz="1800">
              <a:solidFill>
                <a:srgbClr val="000000"/>
              </a:solidFill>
              <a:latin typeface="Lexend"/>
              <a:ea typeface="Lexend"/>
              <a:cs typeface="Lexend"/>
              <a:sym typeface="Lexend"/>
            </a:endParaRPr>
          </a:p>
        </p:txBody>
      </p:sp>
      <p:sp>
        <p:nvSpPr>
          <p:cNvPr id="1369" name="Google Shape;1369;p80"/>
          <p:cNvSpPr txBox="1"/>
          <p:nvPr/>
        </p:nvSpPr>
        <p:spPr>
          <a:xfrm>
            <a:off x="594575" y="3829125"/>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100" b="1">
                <a:latin typeface="Lexend"/>
                <a:ea typeface="Lexend"/>
                <a:cs typeface="Lexend"/>
                <a:sym typeface="Lexend"/>
              </a:rPr>
              <a:t>Macmacaan</a:t>
            </a:r>
            <a:endParaRPr sz="1800" b="1">
              <a:solidFill>
                <a:srgbClr val="000000"/>
              </a:solidFill>
              <a:latin typeface="Lexend"/>
              <a:ea typeface="Lexend"/>
              <a:cs typeface="Lexend"/>
              <a:sym typeface="Lexend"/>
            </a:endParaRPr>
          </a:p>
        </p:txBody>
      </p:sp>
      <p:sp>
        <p:nvSpPr>
          <p:cNvPr id="1370" name="Google Shape;1370;p80"/>
          <p:cNvSpPr txBox="1"/>
          <p:nvPr/>
        </p:nvSpPr>
        <p:spPr>
          <a:xfrm>
            <a:off x="576075" y="4461975"/>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100">
                <a:latin typeface="Lexend"/>
                <a:ea typeface="Lexend"/>
                <a:cs typeface="Lexend"/>
                <a:sym typeface="Lexend"/>
              </a:rPr>
              <a:t>Salad khudrad (S)</a:t>
            </a:r>
            <a:endParaRPr sz="1800">
              <a:solidFill>
                <a:srgbClr val="000000"/>
              </a:solidFill>
              <a:latin typeface="Lexend"/>
              <a:ea typeface="Lexend"/>
              <a:cs typeface="Lexend"/>
              <a:sym typeface="Lexend"/>
            </a:endParaRPr>
          </a:p>
        </p:txBody>
      </p:sp>
      <p:sp>
        <p:nvSpPr>
          <p:cNvPr id="1371" name="Google Shape;1371;p80"/>
          <p:cNvSpPr txBox="1"/>
          <p:nvPr/>
        </p:nvSpPr>
        <p:spPr>
          <a:xfrm>
            <a:off x="576175" y="4116525"/>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100">
                <a:latin typeface="Lexend"/>
                <a:ea typeface="Lexend"/>
                <a:cs typeface="Lexend"/>
                <a:sym typeface="Lexend"/>
              </a:rPr>
              <a:t>Jalaato (I)</a:t>
            </a:r>
            <a:endParaRPr sz="1800">
              <a:solidFill>
                <a:srgbClr val="000000"/>
              </a:solidFill>
              <a:latin typeface="Lexend"/>
              <a:ea typeface="Lexend"/>
              <a:cs typeface="Lexend"/>
              <a:sym typeface="Lexend"/>
            </a:endParaRPr>
          </a:p>
        </p:txBody>
      </p:sp>
      <p:sp>
        <p:nvSpPr>
          <p:cNvPr id="1372" name="Google Shape;1372;p80"/>
          <p:cNvSpPr txBox="1"/>
          <p:nvPr>
            <p:ph type="body" idx="1"/>
          </p:nvPr>
        </p:nvSpPr>
        <p:spPr>
          <a:xfrm>
            <a:off x="3410100" y="3578700"/>
            <a:ext cx="53697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 liis dhammaan natiijooyinka suurtagalka ah oo ay ku jiraan mushrooms toonta ah sida cuntada bilowga ah iyo salad khudrad sida macmacaanka</a:t>
            </a:r>
            <a:endParaRPr sz="1800"/>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6" name="Shape 1376"/>
        <p:cNvGrpSpPr/>
        <p:nvPr/>
      </p:nvGrpSpPr>
      <p:grpSpPr>
        <a:xfrm>
          <a:off x="0" y="0"/>
          <a:ext cx="0" cy="0"/>
        </a:xfrm>
      </p:grpSpPr>
      <p:sp>
        <p:nvSpPr>
          <p:cNvPr id="1377" name="Google Shape;1377;p8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Liis garaynta natiijooyinka tijaabo heerar badan leh</a:t>
            </a:r>
            <a:endParaRPr/>
          </a:p>
        </p:txBody>
      </p:sp>
      <p:sp>
        <p:nvSpPr>
          <p:cNvPr id="1378" name="Google Shape;1378;p81"/>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Nuur wuxuu u baahan yahay dib-u-eegis, marka wuxuu isticmaalaa saddex spinner si uu u go'aamiyo maadada {xisaab (M), Ingiriisi (E), saynis (S), juqraafi (G)}, muddada {20 daqiiqo (T), 60 daqiiqo (H)} iyo ilaha {Oak National Academy (O), kaararka (F), buugaagta (B)}.</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latin typeface="Lexend"/>
              </a:rPr>
              <a:t/>
            </a:r>
            <a:endParaRPr sz="1800"/>
          </a:p>
        </p:txBody>
      </p:sp>
      <p:sp>
        <p:nvSpPr>
          <p:cNvPr id="1379" name="Google Shape;1379;p81"/>
          <p:cNvSpPr/>
          <p:nvPr/>
        </p:nvSpPr>
        <p:spPr>
          <a:xfrm>
            <a:off x="2472612" y="2111633"/>
            <a:ext cx="1060800" cy="10608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80" name="Google Shape;1380;p81"/>
          <p:cNvSpPr/>
          <p:nvPr/>
        </p:nvSpPr>
        <p:spPr>
          <a:xfrm flipH="1">
            <a:off x="2481698" y="2120866"/>
            <a:ext cx="1042500" cy="1042500"/>
          </a:xfrm>
          <a:prstGeom prst="pie">
            <a:avLst>
              <a:gd name="adj1" fmla="val 5387953"/>
              <a:gd name="adj2" fmla="val 10824216"/>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81" name="Google Shape;1381;p81"/>
          <p:cNvSpPr/>
          <p:nvPr/>
        </p:nvSpPr>
        <p:spPr>
          <a:xfrm>
            <a:off x="2481845" y="2120866"/>
            <a:ext cx="1042500" cy="1042500"/>
          </a:xfrm>
          <a:prstGeom prst="pie">
            <a:avLst>
              <a:gd name="adj1" fmla="val 5387953"/>
              <a:gd name="adj2" fmla="val 10858220"/>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82" name="Google Shape;1382;p81"/>
          <p:cNvSpPr txBox="1"/>
          <p:nvPr/>
        </p:nvSpPr>
        <p:spPr>
          <a:xfrm>
            <a:off x="2709537" y="2731994"/>
            <a:ext cx="3576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S</a:t>
            </a:r>
            <a:endParaRPr sz="1600">
              <a:solidFill>
                <a:srgbClr val="FFFFFF"/>
              </a:solidFill>
              <a:latin typeface="Lexend"/>
              <a:ea typeface="Lexend"/>
              <a:cs typeface="Lexend"/>
              <a:sym typeface="Lexend"/>
            </a:endParaRPr>
          </a:p>
        </p:txBody>
      </p:sp>
      <p:sp>
        <p:nvSpPr>
          <p:cNvPr id="1383" name="Google Shape;1383;p81"/>
          <p:cNvSpPr/>
          <p:nvPr/>
        </p:nvSpPr>
        <p:spPr>
          <a:xfrm>
            <a:off x="2481845" y="2120866"/>
            <a:ext cx="1042500" cy="1042500"/>
          </a:xfrm>
          <a:prstGeom prst="pie">
            <a:avLst>
              <a:gd name="adj1" fmla="val 10799941"/>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84" name="Google Shape;1384;p81"/>
          <p:cNvSpPr txBox="1"/>
          <p:nvPr/>
        </p:nvSpPr>
        <p:spPr>
          <a:xfrm>
            <a:off x="2678458" y="2279710"/>
            <a:ext cx="3576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a:t>
            </a:r>
            <a:endParaRPr sz="1600">
              <a:solidFill>
                <a:srgbClr val="FFFFFF"/>
              </a:solidFill>
              <a:latin typeface="Lexend"/>
              <a:ea typeface="Lexend"/>
              <a:cs typeface="Lexend"/>
              <a:sym typeface="Lexend"/>
            </a:endParaRPr>
          </a:p>
        </p:txBody>
      </p:sp>
      <p:sp>
        <p:nvSpPr>
          <p:cNvPr id="1385" name="Google Shape;1385;p81"/>
          <p:cNvSpPr/>
          <p:nvPr/>
        </p:nvSpPr>
        <p:spPr>
          <a:xfrm flipH="1">
            <a:off x="2481698" y="2120866"/>
            <a:ext cx="1042500" cy="1042500"/>
          </a:xfrm>
          <a:prstGeom prst="pie">
            <a:avLst>
              <a:gd name="adj1" fmla="val 10825856"/>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86" name="Google Shape;1386;p81"/>
          <p:cNvSpPr txBox="1"/>
          <p:nvPr/>
        </p:nvSpPr>
        <p:spPr>
          <a:xfrm>
            <a:off x="3147498" y="2271950"/>
            <a:ext cx="1530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E</a:t>
            </a:r>
            <a:endParaRPr sz="1600">
              <a:solidFill>
                <a:srgbClr val="FFFFFF"/>
              </a:solidFill>
              <a:latin typeface="Lexend"/>
              <a:ea typeface="Lexend"/>
              <a:cs typeface="Lexend"/>
              <a:sym typeface="Lexend"/>
            </a:endParaRPr>
          </a:p>
        </p:txBody>
      </p:sp>
      <p:sp>
        <p:nvSpPr>
          <p:cNvPr id="1387" name="Google Shape;1387;p81"/>
          <p:cNvSpPr txBox="1"/>
          <p:nvPr/>
        </p:nvSpPr>
        <p:spPr>
          <a:xfrm>
            <a:off x="3139727" y="2739764"/>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a:t>
            </a:r>
            <a:endParaRPr sz="1600">
              <a:solidFill>
                <a:srgbClr val="FFFFFF"/>
              </a:solidFill>
              <a:latin typeface="Lexend"/>
              <a:ea typeface="Lexend"/>
              <a:cs typeface="Lexend"/>
              <a:sym typeface="Lexend"/>
            </a:endParaRPr>
          </a:p>
        </p:txBody>
      </p:sp>
      <p:grpSp>
        <p:nvGrpSpPr>
          <p:cNvPr id="1388" name="Google Shape;1388;p81"/>
          <p:cNvGrpSpPr/>
          <p:nvPr/>
        </p:nvGrpSpPr>
        <p:grpSpPr>
          <a:xfrm>
            <a:off x="2972580" y="2152611"/>
            <a:ext cx="58734" cy="510996"/>
            <a:chOff x="996050" y="213293"/>
            <a:chExt cx="93900" cy="909732"/>
          </a:xfrm>
        </p:grpSpPr>
        <p:cxnSp>
          <p:nvCxnSpPr>
            <p:cNvPr id="1389" name="Google Shape;1389;p8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390" name="Google Shape;1390;p8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391" name="Google Shape;1391;p81"/>
          <p:cNvSpPr/>
          <p:nvPr/>
        </p:nvSpPr>
        <p:spPr>
          <a:xfrm>
            <a:off x="5119569" y="2111633"/>
            <a:ext cx="1060800" cy="10608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92" name="Google Shape;1392;p81"/>
          <p:cNvSpPr/>
          <p:nvPr/>
        </p:nvSpPr>
        <p:spPr>
          <a:xfrm rot="7199788">
            <a:off x="5128917" y="2120942"/>
            <a:ext cx="1042311" cy="1042311"/>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93" name="Google Shape;1393;p81"/>
          <p:cNvSpPr/>
          <p:nvPr/>
        </p:nvSpPr>
        <p:spPr>
          <a:xfrm rot="-7212182">
            <a:off x="5128795" y="2120925"/>
            <a:ext cx="1042409" cy="1042409"/>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94" name="Google Shape;1394;p81"/>
          <p:cNvSpPr/>
          <p:nvPr/>
        </p:nvSpPr>
        <p:spPr>
          <a:xfrm>
            <a:off x="5128875" y="2120977"/>
            <a:ext cx="1042500" cy="10425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95" name="Google Shape;1395;p81"/>
          <p:cNvSpPr txBox="1"/>
          <p:nvPr/>
        </p:nvSpPr>
        <p:spPr>
          <a:xfrm>
            <a:off x="5842121" y="2367275"/>
            <a:ext cx="2034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F</a:t>
            </a:r>
            <a:endParaRPr sz="1600">
              <a:solidFill>
                <a:srgbClr val="FFFFFF"/>
              </a:solidFill>
              <a:latin typeface="Lexend"/>
              <a:ea typeface="Lexend"/>
              <a:cs typeface="Lexend"/>
              <a:sym typeface="Lexend"/>
            </a:endParaRPr>
          </a:p>
        </p:txBody>
      </p:sp>
      <p:sp>
        <p:nvSpPr>
          <p:cNvPr id="1396" name="Google Shape;1396;p81"/>
          <p:cNvSpPr txBox="1"/>
          <p:nvPr/>
        </p:nvSpPr>
        <p:spPr>
          <a:xfrm>
            <a:off x="5575264" y="2748579"/>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397" name="Google Shape;1397;p81"/>
          <p:cNvSpPr txBox="1"/>
          <p:nvPr/>
        </p:nvSpPr>
        <p:spPr>
          <a:xfrm>
            <a:off x="5289284" y="2367268"/>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O</a:t>
            </a:r>
            <a:endParaRPr sz="1600">
              <a:solidFill>
                <a:srgbClr val="FFFFFF"/>
              </a:solidFill>
              <a:latin typeface="Lexend"/>
              <a:ea typeface="Lexend"/>
              <a:cs typeface="Lexend"/>
              <a:sym typeface="Lexend"/>
            </a:endParaRPr>
          </a:p>
        </p:txBody>
      </p:sp>
      <p:grpSp>
        <p:nvGrpSpPr>
          <p:cNvPr id="1398" name="Google Shape;1398;p81"/>
          <p:cNvGrpSpPr/>
          <p:nvPr/>
        </p:nvGrpSpPr>
        <p:grpSpPr>
          <a:xfrm>
            <a:off x="5619537" y="2164647"/>
            <a:ext cx="58734" cy="510996"/>
            <a:chOff x="996050" y="213293"/>
            <a:chExt cx="93900" cy="909732"/>
          </a:xfrm>
        </p:grpSpPr>
        <p:cxnSp>
          <p:nvCxnSpPr>
            <p:cNvPr id="1399" name="Google Shape;1399;p8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400" name="Google Shape;1400;p8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01" name="Google Shape;1401;p81"/>
          <p:cNvSpPr/>
          <p:nvPr/>
        </p:nvSpPr>
        <p:spPr>
          <a:xfrm>
            <a:off x="3785000" y="2111633"/>
            <a:ext cx="1060800" cy="10608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02" name="Google Shape;1402;p81"/>
          <p:cNvSpPr/>
          <p:nvPr/>
        </p:nvSpPr>
        <p:spPr>
          <a:xfrm flipH="1">
            <a:off x="3794086" y="2120866"/>
            <a:ext cx="1042500" cy="10425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03" name="Google Shape;1403;p81"/>
          <p:cNvSpPr/>
          <p:nvPr/>
        </p:nvSpPr>
        <p:spPr>
          <a:xfrm>
            <a:off x="3794233" y="2120866"/>
            <a:ext cx="1042500" cy="10425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04" name="Google Shape;1404;p81"/>
          <p:cNvSpPr txBox="1"/>
          <p:nvPr/>
        </p:nvSpPr>
        <p:spPr>
          <a:xfrm>
            <a:off x="3974261" y="2510260"/>
            <a:ext cx="3576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T</a:t>
            </a:r>
            <a:endParaRPr sz="1600">
              <a:solidFill>
                <a:srgbClr val="FFFFFF"/>
              </a:solidFill>
              <a:latin typeface="Lexend"/>
              <a:ea typeface="Lexend"/>
              <a:cs typeface="Lexend"/>
              <a:sym typeface="Lexend"/>
            </a:endParaRPr>
          </a:p>
        </p:txBody>
      </p:sp>
      <p:sp>
        <p:nvSpPr>
          <p:cNvPr id="1405" name="Google Shape;1405;p81"/>
          <p:cNvSpPr txBox="1"/>
          <p:nvPr/>
        </p:nvSpPr>
        <p:spPr>
          <a:xfrm>
            <a:off x="4479010" y="2510260"/>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H</a:t>
            </a:r>
            <a:endParaRPr sz="1600">
              <a:solidFill>
                <a:srgbClr val="FFFFFF"/>
              </a:solidFill>
              <a:latin typeface="Lexend"/>
              <a:ea typeface="Lexend"/>
              <a:cs typeface="Lexend"/>
              <a:sym typeface="Lexend"/>
            </a:endParaRPr>
          </a:p>
        </p:txBody>
      </p:sp>
      <p:grpSp>
        <p:nvGrpSpPr>
          <p:cNvPr id="1406" name="Google Shape;1406;p81"/>
          <p:cNvGrpSpPr/>
          <p:nvPr/>
        </p:nvGrpSpPr>
        <p:grpSpPr>
          <a:xfrm>
            <a:off x="4284968" y="2169537"/>
            <a:ext cx="58734" cy="510996"/>
            <a:chOff x="996050" y="213293"/>
            <a:chExt cx="93900" cy="909732"/>
          </a:xfrm>
        </p:grpSpPr>
        <p:cxnSp>
          <p:nvCxnSpPr>
            <p:cNvPr id="1407" name="Google Shape;1407;p8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408" name="Google Shape;1408;p8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09" name="Google Shape;1409;p81"/>
          <p:cNvSpPr txBox="1"/>
          <p:nvPr>
            <p:ph type="body" idx="1"/>
          </p:nvPr>
        </p:nvSpPr>
        <p:spPr>
          <a:xfrm>
            <a:off x="324000" y="3426300"/>
            <a:ext cx="82377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a) qor dhammaan natiijooyinka suurtagalka ah ee dib-u-eegista Nuur</a:t>
            </a:r>
            <a:endParaRPr sz="1800"/>
          </a:p>
        </p:txBody>
      </p:sp>
      <p:sp>
        <p:nvSpPr>
          <p:cNvPr id="1410" name="Google Shape;1410;p81"/>
          <p:cNvSpPr txBox="1"/>
          <p:nvPr>
            <p:ph type="body" idx="1"/>
          </p:nvPr>
        </p:nvSpPr>
        <p:spPr>
          <a:xfrm>
            <a:off x="552600" y="3788050"/>
            <a:ext cx="75918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MTO, ETO, STO, GTO, MTF, ETF, STF, GTF, MTB, ETB, STB, GTB, MHO, EHO, SHO, GHO, MHF, EHF, SHF, GHF, MHB, EHB, SHB, GHB</a:t>
            </a:r>
            <a:endParaRPr sz="2000">
              <a:latin typeface="Kalam"/>
              <a:ea typeface="Kalam"/>
              <a:cs typeface="Kalam"/>
              <a:sym typeface="Kalam"/>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14" name="Shape 1414"/>
        <p:cNvGrpSpPr/>
        <p:nvPr/>
      </p:nvGrpSpPr>
      <p:grpSpPr>
        <a:xfrm>
          <a:off x="0" y="0"/>
          <a:ext cx="0" cy="0"/>
        </a:xfrm>
      </p:grpSpPr>
      <p:sp>
        <p:nvSpPr>
          <p:cNvPr id="1415" name="Google Shape;1415;p82"/>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Liis garaynta natiijooyinka tijaabo heerar badan leh</a:t>
            </a:r>
            <a:endParaRPr/>
          </a:p>
        </p:txBody>
      </p:sp>
      <p:sp>
        <p:nvSpPr>
          <p:cNvPr id="1416" name="Google Shape;1416;p82"/>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Nuur wuxuu u baahan yahay dib-u-eegis, marka wuxuu isticmaalaa saddex spinner si uu u go'aamiyo maadada {xisaab (M), Ingiriisi (E), saynis (S), juqraafi (G)}, muddada {20 daqiiqo (T), 60 daqiiqo (H)} iyo ilaha {Oak National Academy (O), kaararka (F), buugaagta (B)}.</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endParaRPr sz="1800"/>
          </a:p>
        </p:txBody>
      </p:sp>
      <p:sp>
        <p:nvSpPr>
          <p:cNvPr id="1417" name="Google Shape;1417;p82"/>
          <p:cNvSpPr/>
          <p:nvPr/>
        </p:nvSpPr>
        <p:spPr>
          <a:xfrm>
            <a:off x="2472612" y="2111633"/>
            <a:ext cx="1060800" cy="10608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18" name="Google Shape;1418;p82"/>
          <p:cNvSpPr/>
          <p:nvPr/>
        </p:nvSpPr>
        <p:spPr>
          <a:xfrm flipH="1">
            <a:off x="2481698" y="2120866"/>
            <a:ext cx="1042500" cy="1042500"/>
          </a:xfrm>
          <a:prstGeom prst="pie">
            <a:avLst>
              <a:gd name="adj1" fmla="val 5387953"/>
              <a:gd name="adj2" fmla="val 10824216"/>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19" name="Google Shape;1419;p82"/>
          <p:cNvSpPr/>
          <p:nvPr/>
        </p:nvSpPr>
        <p:spPr>
          <a:xfrm>
            <a:off x="2481845" y="2120866"/>
            <a:ext cx="1042500" cy="1042500"/>
          </a:xfrm>
          <a:prstGeom prst="pie">
            <a:avLst>
              <a:gd name="adj1" fmla="val 5387953"/>
              <a:gd name="adj2" fmla="val 10858220"/>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20" name="Google Shape;1420;p82"/>
          <p:cNvSpPr txBox="1"/>
          <p:nvPr/>
        </p:nvSpPr>
        <p:spPr>
          <a:xfrm>
            <a:off x="2709537" y="2731994"/>
            <a:ext cx="3576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S</a:t>
            </a:r>
            <a:endParaRPr sz="1600">
              <a:solidFill>
                <a:srgbClr val="FFFFFF"/>
              </a:solidFill>
              <a:latin typeface="Lexend"/>
              <a:ea typeface="Lexend"/>
              <a:cs typeface="Lexend"/>
              <a:sym typeface="Lexend"/>
            </a:endParaRPr>
          </a:p>
        </p:txBody>
      </p:sp>
      <p:sp>
        <p:nvSpPr>
          <p:cNvPr id="1421" name="Google Shape;1421;p82"/>
          <p:cNvSpPr/>
          <p:nvPr/>
        </p:nvSpPr>
        <p:spPr>
          <a:xfrm>
            <a:off x="2481845" y="2120866"/>
            <a:ext cx="1042500" cy="1042500"/>
          </a:xfrm>
          <a:prstGeom prst="pie">
            <a:avLst>
              <a:gd name="adj1" fmla="val 10799941"/>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22" name="Google Shape;1422;p82"/>
          <p:cNvSpPr txBox="1"/>
          <p:nvPr/>
        </p:nvSpPr>
        <p:spPr>
          <a:xfrm>
            <a:off x="2678454" y="2279700"/>
            <a:ext cx="1887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a:t>
            </a:r>
            <a:endParaRPr sz="1600">
              <a:solidFill>
                <a:srgbClr val="FFFFFF"/>
              </a:solidFill>
              <a:latin typeface="Lexend"/>
              <a:ea typeface="Lexend"/>
              <a:cs typeface="Lexend"/>
              <a:sym typeface="Lexend"/>
            </a:endParaRPr>
          </a:p>
        </p:txBody>
      </p:sp>
      <p:sp>
        <p:nvSpPr>
          <p:cNvPr id="1423" name="Google Shape;1423;p82"/>
          <p:cNvSpPr/>
          <p:nvPr/>
        </p:nvSpPr>
        <p:spPr>
          <a:xfrm flipH="1">
            <a:off x="2481698" y="2120866"/>
            <a:ext cx="1042500" cy="1042500"/>
          </a:xfrm>
          <a:prstGeom prst="pie">
            <a:avLst>
              <a:gd name="adj1" fmla="val 10825856"/>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24" name="Google Shape;1424;p82"/>
          <p:cNvSpPr txBox="1"/>
          <p:nvPr/>
        </p:nvSpPr>
        <p:spPr>
          <a:xfrm>
            <a:off x="3147498" y="2271950"/>
            <a:ext cx="1530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E</a:t>
            </a:r>
            <a:endParaRPr sz="1600">
              <a:solidFill>
                <a:srgbClr val="FFFFFF"/>
              </a:solidFill>
              <a:latin typeface="Lexend"/>
              <a:ea typeface="Lexend"/>
              <a:cs typeface="Lexend"/>
              <a:sym typeface="Lexend"/>
            </a:endParaRPr>
          </a:p>
        </p:txBody>
      </p:sp>
      <p:sp>
        <p:nvSpPr>
          <p:cNvPr id="1425" name="Google Shape;1425;p82"/>
          <p:cNvSpPr txBox="1"/>
          <p:nvPr/>
        </p:nvSpPr>
        <p:spPr>
          <a:xfrm>
            <a:off x="3139727" y="2739764"/>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a:t>
            </a:r>
            <a:endParaRPr sz="1600">
              <a:solidFill>
                <a:srgbClr val="FFFFFF"/>
              </a:solidFill>
              <a:latin typeface="Lexend"/>
              <a:ea typeface="Lexend"/>
              <a:cs typeface="Lexend"/>
              <a:sym typeface="Lexend"/>
            </a:endParaRPr>
          </a:p>
        </p:txBody>
      </p:sp>
      <p:grpSp>
        <p:nvGrpSpPr>
          <p:cNvPr id="1426" name="Google Shape;1426;p82"/>
          <p:cNvGrpSpPr/>
          <p:nvPr/>
        </p:nvGrpSpPr>
        <p:grpSpPr>
          <a:xfrm>
            <a:off x="2972580" y="2152611"/>
            <a:ext cx="58734" cy="510996"/>
            <a:chOff x="996050" y="213293"/>
            <a:chExt cx="93900" cy="909732"/>
          </a:xfrm>
        </p:grpSpPr>
        <p:cxnSp>
          <p:nvCxnSpPr>
            <p:cNvPr id="1427" name="Google Shape;1427;p8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428" name="Google Shape;1428;p8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29" name="Google Shape;1429;p82"/>
          <p:cNvSpPr/>
          <p:nvPr/>
        </p:nvSpPr>
        <p:spPr>
          <a:xfrm>
            <a:off x="5119569" y="2111633"/>
            <a:ext cx="1060800" cy="10608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30" name="Google Shape;1430;p82"/>
          <p:cNvSpPr/>
          <p:nvPr/>
        </p:nvSpPr>
        <p:spPr>
          <a:xfrm rot="7199788">
            <a:off x="5128917" y="2120942"/>
            <a:ext cx="1042311" cy="1042311"/>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31" name="Google Shape;1431;p82"/>
          <p:cNvSpPr/>
          <p:nvPr/>
        </p:nvSpPr>
        <p:spPr>
          <a:xfrm rot="-7212182">
            <a:off x="5128795" y="2120925"/>
            <a:ext cx="1042409" cy="1042409"/>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32" name="Google Shape;1432;p82"/>
          <p:cNvSpPr/>
          <p:nvPr/>
        </p:nvSpPr>
        <p:spPr>
          <a:xfrm>
            <a:off x="5128875" y="2120977"/>
            <a:ext cx="1042500" cy="10425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33" name="Google Shape;1433;p82"/>
          <p:cNvSpPr txBox="1"/>
          <p:nvPr/>
        </p:nvSpPr>
        <p:spPr>
          <a:xfrm>
            <a:off x="5842121" y="2367275"/>
            <a:ext cx="2034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F</a:t>
            </a:r>
            <a:endParaRPr sz="1600">
              <a:solidFill>
                <a:srgbClr val="FFFFFF"/>
              </a:solidFill>
              <a:latin typeface="Lexend"/>
              <a:ea typeface="Lexend"/>
              <a:cs typeface="Lexend"/>
              <a:sym typeface="Lexend"/>
            </a:endParaRPr>
          </a:p>
        </p:txBody>
      </p:sp>
      <p:sp>
        <p:nvSpPr>
          <p:cNvPr id="1434" name="Google Shape;1434;p82"/>
          <p:cNvSpPr txBox="1"/>
          <p:nvPr/>
        </p:nvSpPr>
        <p:spPr>
          <a:xfrm>
            <a:off x="5575264" y="2748579"/>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435" name="Google Shape;1435;p82"/>
          <p:cNvSpPr txBox="1"/>
          <p:nvPr/>
        </p:nvSpPr>
        <p:spPr>
          <a:xfrm>
            <a:off x="5289284" y="2367268"/>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O</a:t>
            </a:r>
            <a:endParaRPr sz="1600">
              <a:solidFill>
                <a:srgbClr val="FFFFFF"/>
              </a:solidFill>
              <a:latin typeface="Lexend"/>
              <a:ea typeface="Lexend"/>
              <a:cs typeface="Lexend"/>
              <a:sym typeface="Lexend"/>
            </a:endParaRPr>
          </a:p>
        </p:txBody>
      </p:sp>
      <p:grpSp>
        <p:nvGrpSpPr>
          <p:cNvPr id="1436" name="Google Shape;1436;p82"/>
          <p:cNvGrpSpPr/>
          <p:nvPr/>
        </p:nvGrpSpPr>
        <p:grpSpPr>
          <a:xfrm>
            <a:off x="5619537" y="2164647"/>
            <a:ext cx="58734" cy="510996"/>
            <a:chOff x="996050" y="213293"/>
            <a:chExt cx="93900" cy="909732"/>
          </a:xfrm>
        </p:grpSpPr>
        <p:cxnSp>
          <p:nvCxnSpPr>
            <p:cNvPr id="1437" name="Google Shape;1437;p8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438" name="Google Shape;1438;p8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39" name="Google Shape;1439;p82"/>
          <p:cNvSpPr/>
          <p:nvPr/>
        </p:nvSpPr>
        <p:spPr>
          <a:xfrm>
            <a:off x="3785000" y="2111633"/>
            <a:ext cx="1060800" cy="10608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40" name="Google Shape;1440;p82"/>
          <p:cNvSpPr/>
          <p:nvPr/>
        </p:nvSpPr>
        <p:spPr>
          <a:xfrm flipH="1">
            <a:off x="3794086" y="2120866"/>
            <a:ext cx="1042500" cy="10425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41" name="Google Shape;1441;p82"/>
          <p:cNvSpPr/>
          <p:nvPr/>
        </p:nvSpPr>
        <p:spPr>
          <a:xfrm>
            <a:off x="3794233" y="2120866"/>
            <a:ext cx="1042500" cy="10425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42" name="Google Shape;1442;p82"/>
          <p:cNvSpPr txBox="1"/>
          <p:nvPr/>
        </p:nvSpPr>
        <p:spPr>
          <a:xfrm>
            <a:off x="3974261" y="2510260"/>
            <a:ext cx="3576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T</a:t>
            </a:r>
            <a:endParaRPr sz="1600">
              <a:solidFill>
                <a:srgbClr val="FFFFFF"/>
              </a:solidFill>
              <a:latin typeface="Lexend"/>
              <a:ea typeface="Lexend"/>
              <a:cs typeface="Lexend"/>
              <a:sym typeface="Lexend"/>
            </a:endParaRPr>
          </a:p>
        </p:txBody>
      </p:sp>
      <p:sp>
        <p:nvSpPr>
          <p:cNvPr id="1443" name="Google Shape;1443;p82"/>
          <p:cNvSpPr txBox="1"/>
          <p:nvPr/>
        </p:nvSpPr>
        <p:spPr>
          <a:xfrm>
            <a:off x="4479010" y="2510260"/>
            <a:ext cx="394200" cy="246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H</a:t>
            </a:r>
            <a:endParaRPr sz="1600">
              <a:solidFill>
                <a:srgbClr val="FFFFFF"/>
              </a:solidFill>
              <a:latin typeface="Lexend"/>
              <a:ea typeface="Lexend"/>
              <a:cs typeface="Lexend"/>
              <a:sym typeface="Lexend"/>
            </a:endParaRPr>
          </a:p>
        </p:txBody>
      </p:sp>
      <p:grpSp>
        <p:nvGrpSpPr>
          <p:cNvPr id="1444" name="Google Shape;1444;p82"/>
          <p:cNvGrpSpPr/>
          <p:nvPr/>
        </p:nvGrpSpPr>
        <p:grpSpPr>
          <a:xfrm>
            <a:off x="4284968" y="2169537"/>
            <a:ext cx="58734" cy="510996"/>
            <a:chOff x="996050" y="213293"/>
            <a:chExt cx="93900" cy="909732"/>
          </a:xfrm>
        </p:grpSpPr>
        <p:cxnSp>
          <p:nvCxnSpPr>
            <p:cNvPr id="1445" name="Google Shape;1445;p8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446" name="Google Shape;1446;p8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47" name="Google Shape;1447;p82"/>
          <p:cNvSpPr txBox="1"/>
          <p:nvPr>
            <p:ph type="body" idx="1"/>
          </p:nvPr>
        </p:nvSpPr>
        <p:spPr>
          <a:xfrm>
            <a:off x="324000" y="3350100"/>
            <a:ext cx="84558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 isbarbardhig liiskaaga natiijooyinka suurtagalka ah iyo liiska Nuur ee natiijooyinka suurtagalka ah</a:t>
            </a:r>
            <a:endParaRPr sz="1800"/>
          </a:p>
        </p:txBody>
      </p:sp>
      <p:sp>
        <p:nvSpPr>
          <p:cNvPr id="1448" name="Google Shape;1448;p82"/>
          <p:cNvSpPr txBox="1"/>
          <p:nvPr>
            <p:ph type="body" idx="1"/>
          </p:nvPr>
        </p:nvSpPr>
        <p:spPr>
          <a:xfrm>
            <a:off x="552600" y="3635650"/>
            <a:ext cx="73989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MTO, EHB, STO, GTO, GHB, ETF, STF, GTF, MTB, ETB, SHB, GTB, MHO, SHO, EHO, MTF, MHF, EHF, STB, GHF, MHB, ETO, STB, GHO</a:t>
            </a:r>
            <a:endParaRPr sz="1800"/>
          </a:p>
        </p:txBody>
      </p:sp>
      <p:sp>
        <p:nvSpPr>
          <p:cNvPr id="1449" name="Google Shape;1449;p82"/>
          <p:cNvSpPr txBox="1"/>
          <p:nvPr>
            <p:ph type="body" idx="1"/>
          </p:nvPr>
        </p:nvSpPr>
        <p:spPr>
          <a:xfrm>
            <a:off x="552600" y="4416900"/>
            <a:ext cx="75531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Nuur wuu seegay SHF oo wuxuu ku celiyay STB. Liiskiisu ma aha mid nidaamsan.</a:t>
            </a:r>
            <a:endParaRPr sz="2000">
              <a:latin typeface="Kalam"/>
              <a:ea typeface="Kalam"/>
              <a:cs typeface="Kalam"/>
              <a:sym typeface="Kalam"/>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3" name="Shape 1453"/>
        <p:cNvGrpSpPr/>
        <p:nvPr/>
      </p:nvGrpSpPr>
      <p:grpSpPr>
        <a:xfrm>
          <a:off x="0" y="0"/>
          <a:ext cx="0" cy="0"/>
        </a:xfrm>
      </p:grpSpPr>
      <p:sp>
        <p:nvSpPr>
          <p:cNvPr id="1454" name="Google Shape;1454;p8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Liis garaynta natiijooyinka tijaabo heerar badan leh</a:t>
            </a:r>
            <a:endParaRPr/>
          </a:p>
        </p:txBody>
      </p:sp>
      <p:sp>
        <p:nvSpPr>
          <p:cNvPr id="1455" name="Google Shape;1455;p83"/>
          <p:cNvSpPr txBox="1"/>
          <p:nvPr>
            <p:ph type="body" idx="1"/>
          </p:nvPr>
        </p:nvSpPr>
        <p:spPr>
          <a:xfrm>
            <a:off x="324000" y="759300"/>
            <a:ext cx="82377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2) Makhaayad waxay leedahay menu saddex cunto oo qiimo go'an.</a:t>
            </a:r>
            <a:endParaRPr sz="1800"/>
          </a:p>
        </p:txBody>
      </p:sp>
      <p:sp>
        <p:nvSpPr>
          <p:cNvPr id="1456" name="Google Shape;1456;p83"/>
          <p:cNvSpPr txBox="1"/>
          <p:nvPr>
            <p:ph type="body" idx="1"/>
          </p:nvPr>
        </p:nvSpPr>
        <p:spPr>
          <a:xfrm>
            <a:off x="3410100" y="1162800"/>
            <a:ext cx="54099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 qor dhammaan natiijooyinka suurtagalka ah oo ay ku jiraan jalaato sida macmacaanka</a:t>
            </a:r>
            <a:endParaRPr sz="1800"/>
          </a:p>
        </p:txBody>
      </p:sp>
      <p:sp>
        <p:nvSpPr>
          <p:cNvPr id="1457" name="Google Shape;1457;p83"/>
          <p:cNvSpPr/>
          <p:nvPr/>
        </p:nvSpPr>
        <p:spPr>
          <a:xfrm>
            <a:off x="585325" y="1096725"/>
            <a:ext cx="2671200" cy="37047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458" name="Google Shape;1458;p83"/>
          <p:cNvSpPr txBox="1"/>
          <p:nvPr/>
        </p:nvSpPr>
        <p:spPr>
          <a:xfrm>
            <a:off x="585475" y="116280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400" b="1">
                <a:solidFill>
                  <a:srgbClr val="000000"/>
                </a:solidFill>
                <a:latin typeface="Lexend"/>
                <a:ea typeface="Lexend"/>
                <a:cs typeface="Lexend"/>
                <a:sym typeface="Lexend"/>
              </a:rPr>
              <a:t>Bilow</a:t>
            </a:r>
            <a:endParaRPr sz="1800" b="1">
              <a:solidFill>
                <a:srgbClr val="000000"/>
              </a:solidFill>
              <a:latin typeface="Lexend"/>
              <a:ea typeface="Lexend"/>
              <a:cs typeface="Lexend"/>
              <a:sym typeface="Lexend"/>
            </a:endParaRPr>
          </a:p>
        </p:txBody>
      </p:sp>
      <p:sp>
        <p:nvSpPr>
          <p:cNvPr id="1459" name="Google Shape;1459;p83"/>
          <p:cNvSpPr txBox="1"/>
          <p:nvPr/>
        </p:nvSpPr>
        <p:spPr>
          <a:xfrm>
            <a:off x="576075" y="230085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400" b="1">
                <a:solidFill>
                  <a:srgbClr val="000000"/>
                </a:solidFill>
                <a:latin typeface="Lexend"/>
                <a:ea typeface="Lexend"/>
                <a:cs typeface="Lexend"/>
                <a:sym typeface="Lexend"/>
              </a:rPr>
              <a:t>Cuntada ugu weyn</a:t>
            </a:r>
            <a:endParaRPr sz="1800" b="1">
              <a:solidFill>
                <a:srgbClr val="000000"/>
              </a:solidFill>
              <a:latin typeface="Lexend"/>
              <a:ea typeface="Lexend"/>
              <a:cs typeface="Lexend"/>
              <a:sym typeface="Lexend"/>
            </a:endParaRPr>
          </a:p>
        </p:txBody>
      </p:sp>
      <p:sp>
        <p:nvSpPr>
          <p:cNvPr id="1460" name="Google Shape;1460;p83"/>
          <p:cNvSpPr txBox="1"/>
          <p:nvPr/>
        </p:nvSpPr>
        <p:spPr>
          <a:xfrm>
            <a:off x="585325" y="150945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400">
                <a:solidFill>
                  <a:srgbClr val="000000"/>
                </a:solidFill>
                <a:latin typeface="Lexend"/>
                <a:ea typeface="Lexend"/>
                <a:cs typeface="Lexend"/>
                <a:sym typeface="Lexend"/>
              </a:rPr>
              <a:t>Mushrooms toonta ah (G)</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61" name="Google Shape;1461;p83"/>
          <p:cNvSpPr txBox="1"/>
          <p:nvPr/>
        </p:nvSpPr>
        <p:spPr>
          <a:xfrm>
            <a:off x="576075" y="185610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400">
                <a:solidFill>
                  <a:srgbClr val="000000"/>
                </a:solidFill>
                <a:latin typeface="Lexend"/>
                <a:ea typeface="Lexend"/>
                <a:cs typeface="Lexend"/>
                <a:sym typeface="Lexend"/>
              </a:rPr>
              <a:t>Halloumi qaniinyo (H)</a:t>
            </a:r>
            <a:endParaRPr sz="1800">
              <a:solidFill>
                <a:srgbClr val="000000"/>
              </a:solidFill>
              <a:latin typeface="Lexend"/>
              <a:ea typeface="Lexend"/>
              <a:cs typeface="Lexend"/>
              <a:sym typeface="Lexend"/>
            </a:endParaRPr>
          </a:p>
        </p:txBody>
      </p:sp>
      <p:sp>
        <p:nvSpPr>
          <p:cNvPr id="1462" name="Google Shape;1462;p83"/>
          <p:cNvSpPr txBox="1"/>
          <p:nvPr/>
        </p:nvSpPr>
        <p:spPr>
          <a:xfrm>
            <a:off x="576075" y="293370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400">
                <a:solidFill>
                  <a:srgbClr val="000000"/>
                </a:solidFill>
                <a:latin typeface="Lexend"/>
                <a:ea typeface="Lexend"/>
                <a:cs typeface="Lexend"/>
                <a:sym typeface="Lexend"/>
              </a:rPr>
              <a:t>Kalluun iyo baradho (F)</a:t>
            </a:r>
            <a:endParaRPr sz="1800">
              <a:solidFill>
                <a:srgbClr val="000000"/>
              </a:solidFill>
              <a:latin typeface="Lexend"/>
              <a:ea typeface="Lexend"/>
              <a:cs typeface="Lexend"/>
              <a:sym typeface="Lexend"/>
            </a:endParaRPr>
          </a:p>
        </p:txBody>
      </p:sp>
      <p:sp>
        <p:nvSpPr>
          <p:cNvPr id="1463" name="Google Shape;1463;p83"/>
          <p:cNvSpPr txBox="1"/>
          <p:nvPr/>
        </p:nvSpPr>
        <p:spPr>
          <a:xfrm>
            <a:off x="585475" y="2588250"/>
            <a:ext cx="26709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400">
                <a:solidFill>
                  <a:srgbClr val="000000"/>
                </a:solidFill>
                <a:latin typeface="Lexend"/>
                <a:ea typeface="Lexend"/>
                <a:cs typeface="Lexend"/>
                <a:sym typeface="Lexend"/>
              </a:rPr>
              <a:t>Bacon cheeseburger (C)</a:t>
            </a:r>
            <a:endParaRPr sz="1800">
              <a:solidFill>
                <a:srgbClr val="000000"/>
              </a:solidFill>
              <a:latin typeface="Lexend"/>
              <a:ea typeface="Lexend"/>
              <a:cs typeface="Lexend"/>
              <a:sym typeface="Lexend"/>
            </a:endParaRPr>
          </a:p>
        </p:txBody>
      </p:sp>
      <p:sp>
        <p:nvSpPr>
          <p:cNvPr id="1464" name="Google Shape;1464;p83"/>
          <p:cNvSpPr txBox="1"/>
          <p:nvPr/>
        </p:nvSpPr>
        <p:spPr>
          <a:xfrm>
            <a:off x="576175" y="3320400"/>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400">
                <a:solidFill>
                  <a:srgbClr val="000000"/>
                </a:solidFill>
                <a:latin typeface="Lexend"/>
                <a:ea typeface="Lexend"/>
                <a:cs typeface="Lexend"/>
                <a:sym typeface="Lexend"/>
              </a:rPr>
              <a:t>Vegetable curry (V)</a:t>
            </a:r>
            <a:endParaRPr sz="1800">
              <a:solidFill>
                <a:srgbClr val="000000"/>
              </a:solidFill>
              <a:latin typeface="Lexend"/>
              <a:ea typeface="Lexend"/>
              <a:cs typeface="Lexend"/>
              <a:sym typeface="Lexend"/>
            </a:endParaRPr>
          </a:p>
        </p:txBody>
      </p:sp>
      <p:sp>
        <p:nvSpPr>
          <p:cNvPr id="1465" name="Google Shape;1465;p83"/>
          <p:cNvSpPr txBox="1"/>
          <p:nvPr/>
        </p:nvSpPr>
        <p:spPr>
          <a:xfrm>
            <a:off x="594575" y="3829125"/>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400" b="1">
                <a:latin typeface="Lexend"/>
                <a:ea typeface="Lexend"/>
                <a:cs typeface="Lexend"/>
                <a:sym typeface="Lexend"/>
              </a:rPr>
              <a:t>Macmacaan (Dessert)</a:t>
            </a:r>
            <a:endParaRPr sz="1800" b="1">
              <a:solidFill>
                <a:srgbClr val="000000"/>
              </a:solidFill>
              <a:latin typeface="Lexend"/>
              <a:ea typeface="Lexend"/>
              <a:cs typeface="Lexend"/>
              <a:sym typeface="Lexend"/>
            </a:endParaRPr>
          </a:p>
        </p:txBody>
      </p:sp>
      <p:sp>
        <p:nvSpPr>
          <p:cNvPr id="1466" name="Google Shape;1466;p83"/>
          <p:cNvSpPr txBox="1"/>
          <p:nvPr/>
        </p:nvSpPr>
        <p:spPr>
          <a:xfrm>
            <a:off x="576075" y="4461975"/>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400">
                <a:latin typeface="Lexend"/>
                <a:ea typeface="Lexend"/>
                <a:cs typeface="Lexend"/>
                <a:sym typeface="Lexend"/>
              </a:rPr>
              <a:t>Fruit Salad (S)</a:t>
            </a:r>
            <a:endParaRPr sz="1800">
              <a:solidFill>
                <a:srgbClr val="000000"/>
              </a:solidFill>
              <a:latin typeface="Lexend"/>
              <a:ea typeface="Lexend"/>
              <a:cs typeface="Lexend"/>
              <a:sym typeface="Lexend"/>
            </a:endParaRPr>
          </a:p>
        </p:txBody>
      </p:sp>
      <p:sp>
        <p:nvSpPr>
          <p:cNvPr id="1467" name="Google Shape;1467;p83"/>
          <p:cNvSpPr txBox="1"/>
          <p:nvPr/>
        </p:nvSpPr>
        <p:spPr>
          <a:xfrm>
            <a:off x="576175" y="4116525"/>
            <a:ext cx="2587200" cy="287400"/>
          </a:xfrm>
          <a:prstGeom prst="rect">
            <a:avLst/>
          </a:prstGeom>
          <a:noFill/>
          <a:ln>
            <a:noFill/>
          </a:ln>
        </p:spPr>
        <p:txBody>
          <a:bodyPr spcFirstLastPara="1" wrap="square" lIns="0" tIns="0" rIns="0" bIns="0" anchor="t" anchorCtr="0">
            <a:normAutofit/>
          </a:bodyPr>
          <a:lstStyle/>
          <a:p>
            <a:pPr marL="0" lvl="0" indent="0" algn="ctr" rtl="0">
              <a:lnSpc>
                <a:spcPct val="115000"/>
              </a:lnSpc>
              <a:spcBef>
                <a:spcPct val="0"/>
              </a:spcBef>
              <a:spcAft>
                <a:spcPts val="1000"/>
              </a:spcAft>
              <a:buNone/>
            </a:pPr>
            <a:r>
              <a:rPr lang="en-GB" sz="1400">
                <a:latin typeface="Lexend"/>
                <a:ea typeface="Lexend"/>
                <a:cs typeface="Lexend"/>
                <a:sym typeface="Lexend"/>
              </a:rPr>
              <a:t>Ice Cream (I)</a:t>
            </a:r>
            <a:endParaRPr sz="1800">
              <a:solidFill>
                <a:srgbClr val="000000"/>
              </a:solidFill>
              <a:latin typeface="Lexend"/>
              <a:ea typeface="Lexend"/>
              <a:cs typeface="Lexend"/>
              <a:sym typeface="Lexend"/>
            </a:endParaRPr>
          </a:p>
        </p:txBody>
      </p:sp>
      <p:sp>
        <p:nvSpPr>
          <p:cNvPr id="1468" name="Google Shape;1468;p83"/>
          <p:cNvSpPr txBox="1"/>
          <p:nvPr>
            <p:ph type="body" idx="1"/>
          </p:nvPr>
        </p:nvSpPr>
        <p:spPr>
          <a:xfrm>
            <a:off x="3924875" y="1882800"/>
            <a:ext cx="33147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GCI, GFI, GVI, HCI, HFI, HVI</a:t>
            </a:r>
            <a:endParaRPr sz="2000">
              <a:latin typeface="Kalam"/>
              <a:ea typeface="Kalam"/>
              <a:cs typeface="Kalam"/>
              <a:sym typeface="Kalam"/>
            </a:endParaRPr>
          </a:p>
        </p:txBody>
      </p:sp>
      <p:sp>
        <p:nvSpPr>
          <p:cNvPr id="1469" name="Google Shape;1469;p83"/>
          <p:cNvSpPr txBox="1"/>
          <p:nvPr>
            <p:ph type="body" idx="1"/>
          </p:nvPr>
        </p:nvSpPr>
        <p:spPr>
          <a:xfrm>
            <a:off x="3410100" y="2435700"/>
            <a:ext cx="53697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 liis dhammaan natiijooyinka suurtagalka ah oo ay ku jirto vegetable curry sida cuntada weyn</a:t>
            </a:r>
            <a:endParaRPr sz="1800"/>
          </a:p>
        </p:txBody>
      </p:sp>
      <p:sp>
        <p:nvSpPr>
          <p:cNvPr id="1470" name="Google Shape;1470;p83"/>
          <p:cNvSpPr txBox="1"/>
          <p:nvPr>
            <p:ph type="body" idx="1"/>
          </p:nvPr>
        </p:nvSpPr>
        <p:spPr>
          <a:xfrm>
            <a:off x="3410100" y="3578700"/>
            <a:ext cx="53697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c) liis dhammaan natiijooyinka suurtagalka ah oo ay ku jiraan garlic mushrooms sida bilowga iyo fruit salad sida macmacanka</a:t>
            </a:r>
            <a:endParaRPr sz="1800"/>
          </a:p>
        </p:txBody>
      </p:sp>
      <p:sp>
        <p:nvSpPr>
          <p:cNvPr id="1471" name="Google Shape;1471;p83"/>
          <p:cNvSpPr txBox="1"/>
          <p:nvPr>
            <p:ph type="body" idx="1"/>
          </p:nvPr>
        </p:nvSpPr>
        <p:spPr>
          <a:xfrm>
            <a:off x="4166275" y="3148800"/>
            <a:ext cx="22845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GVI, HVI, GVS, HVS</a:t>
            </a:r>
            <a:endParaRPr sz="2000">
              <a:latin typeface="Kalam"/>
              <a:ea typeface="Kalam"/>
              <a:cs typeface="Kalam"/>
              <a:sym typeface="Kalam"/>
            </a:endParaRPr>
          </a:p>
        </p:txBody>
      </p:sp>
      <p:sp>
        <p:nvSpPr>
          <p:cNvPr id="1472" name="Google Shape;1472;p83"/>
          <p:cNvSpPr txBox="1"/>
          <p:nvPr>
            <p:ph type="body" idx="1"/>
          </p:nvPr>
        </p:nvSpPr>
        <p:spPr>
          <a:xfrm>
            <a:off x="4572000" y="4390725"/>
            <a:ext cx="1785600" cy="429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GCS, GFS, GVS</a:t>
            </a:r>
            <a:endParaRPr sz="2000">
              <a:latin typeface="Kalam"/>
              <a:ea typeface="Kalam"/>
              <a:cs typeface="Kalam"/>
              <a:sym typeface="Kalam"/>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76" name="Shape 1476"/>
        <p:cNvGrpSpPr/>
        <p:nvPr/>
      </p:nvGrpSpPr>
      <p:grpSpPr>
        <a:xfrm>
          <a:off x="0" y="0"/>
          <a:ext cx="0" cy="0"/>
        </a:xfrm>
      </p:grpSpPr>
      <p:sp>
        <p:nvSpPr>
          <p:cNvPr id="1477" name="Google Shape;1477;p84"/>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Liisinta natiijooyinka tijaabo heerar badan leh (multi-stage trial)</a:t>
            </a:r>
            <a:endParaRPr/>
          </a:p>
        </p:txBody>
      </p:sp>
      <p:sp>
        <p:nvSpPr>
          <p:cNvPr id="1478" name="Google Shape;1478;p84"/>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Liisinta natiijooyinka ka badan laba dhacdo (event)</a:t>
            </a:r>
            <a:endParaRPr/>
          </a:p>
        </p:txBody>
      </p:sp>
      <p:sp>
        <p:nvSpPr>
          <p:cNvPr id="1479" name="Google Shape;1479;p84"/>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Isticmaalka liisaska si loo muujiyo natiijooyinka ka badan laba dhacdo</a:t>
            </a:r>
            <a:endParaRPr/>
          </a:p>
        </p:txBody>
      </p:sp>
      <p:pic>
        <p:nvPicPr>
          <p:cNvPr id="1480" name="Google Shape;1480;p84"/>
          <p:cNvPicPr preferRelativeResize="0"/>
          <p:nvPr/>
        </p:nvPicPr>
        <p:blipFill>
          <a:blip r:embed="rId3">
            <a:alphaModFix/>
          </a:blip>
          <a:stretch>
            <a:fillRect/>
          </a:stretch>
        </p:blipFill>
        <p:spPr>
          <a:xfrm>
            <a:off x="417380" y="2989809"/>
            <a:ext cx="450575" cy="446750"/>
          </a:xfrm>
          <a:prstGeom prst="rect">
            <a:avLst/>
          </a:prstGeom>
          <a:noFill/>
          <a:ln>
            <a:noFill/>
          </a:ln>
        </p:spPr>
      </p:pic>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84" name="Shape 1484"/>
        <p:cNvGrpSpPr/>
        <p:nvPr/>
      </p:nvGrpSpPr>
      <p:grpSpPr>
        <a:xfrm>
          <a:off x="0" y="0"/>
          <a:ext cx="0" cy="0"/>
        </a:xfrm>
      </p:grpSpPr>
      <p:sp>
        <p:nvSpPr>
          <p:cNvPr id="1485" name="Google Shape;1485;p85"/>
          <p:cNvSpPr txBox="1"/>
          <p:nvPr>
            <p:ph type="body" idx="1"/>
          </p:nvPr>
        </p:nvSpPr>
        <p:spPr>
          <a:xfrm>
            <a:off x="324000" y="7593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Wareeggan (spinner) wuxuu leeyahay natiijooyinka {2, 3, 4, 8, 11, 13, 15, 16, 20, 25}.</a:t>
            </a:r>
            <a:endParaRPr sz="1800"/>
          </a:p>
        </p:txBody>
      </p:sp>
      <p:sp>
        <p:nvSpPr>
          <p:cNvPr id="1486" name="Google Shape;1486;p8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Liisinta natiijooyinka ka badan laba dhacdo</a:t>
            </a:r>
            <a:endParaRPr/>
          </a:p>
        </p:txBody>
      </p:sp>
      <p:grpSp>
        <p:nvGrpSpPr>
          <p:cNvPr id="1487" name="Google Shape;1487;p85"/>
          <p:cNvGrpSpPr/>
          <p:nvPr/>
        </p:nvGrpSpPr>
        <p:grpSpPr>
          <a:xfrm>
            <a:off x="6527518" y="596877"/>
            <a:ext cx="2541444" cy="2539200"/>
            <a:chOff x="2689958" y="1388753"/>
            <a:chExt cx="2541444" cy="2539200"/>
          </a:xfrm>
        </p:grpSpPr>
        <p:sp>
          <p:nvSpPr>
            <p:cNvPr id="1488" name="Google Shape;1488;p85"/>
            <p:cNvSpPr/>
            <p:nvPr/>
          </p:nvSpPr>
          <p:spPr>
            <a:xfrm>
              <a:off x="3051775" y="1749638"/>
              <a:ext cx="1817700" cy="1817700"/>
            </a:xfrm>
            <a:prstGeom prst="pie">
              <a:avLst>
                <a:gd name="adj1" fmla="val 14043283"/>
                <a:gd name="adj2" fmla="val 16200000"/>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89" name="Google Shape;1489;p85"/>
            <p:cNvSpPr/>
            <p:nvPr/>
          </p:nvSpPr>
          <p:spPr>
            <a:xfrm rot="2159765">
              <a:off x="3051799" y="1749665"/>
              <a:ext cx="1817671" cy="1817671"/>
            </a:xfrm>
            <a:prstGeom prst="pie">
              <a:avLst>
                <a:gd name="adj1" fmla="val 14043283"/>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90" name="Google Shape;1490;p85"/>
            <p:cNvSpPr/>
            <p:nvPr/>
          </p:nvSpPr>
          <p:spPr>
            <a:xfrm rot="4319561">
              <a:off x="3051819" y="1749683"/>
              <a:ext cx="1817633" cy="1817633"/>
            </a:xfrm>
            <a:prstGeom prst="pie">
              <a:avLst>
                <a:gd name="adj1" fmla="val 14043283"/>
                <a:gd name="adj2" fmla="val 16200000"/>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91" name="Google Shape;1491;p85"/>
            <p:cNvSpPr/>
            <p:nvPr/>
          </p:nvSpPr>
          <p:spPr>
            <a:xfrm rot="6479899">
              <a:off x="3051749" y="1749624"/>
              <a:ext cx="1817540" cy="1817540"/>
            </a:xfrm>
            <a:prstGeom prst="pie">
              <a:avLst>
                <a:gd name="adj1" fmla="val 14043283"/>
                <a:gd name="adj2" fmla="val 16200000"/>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92" name="Google Shape;1492;p85"/>
            <p:cNvSpPr/>
            <p:nvPr/>
          </p:nvSpPr>
          <p:spPr>
            <a:xfrm rot="8640235">
              <a:off x="3050572" y="1749544"/>
              <a:ext cx="1817671" cy="1817671"/>
            </a:xfrm>
            <a:prstGeom prst="pie">
              <a:avLst>
                <a:gd name="adj1" fmla="val 14043283"/>
                <a:gd name="adj2" fmla="val 16200000"/>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93" name="Google Shape;1493;p85"/>
            <p:cNvSpPr/>
            <p:nvPr/>
          </p:nvSpPr>
          <p:spPr>
            <a:xfrm rot="10799433">
              <a:off x="3050406" y="1749682"/>
              <a:ext cx="1817700" cy="1817700"/>
            </a:xfrm>
            <a:prstGeom prst="pie">
              <a:avLst>
                <a:gd name="adj1" fmla="val 14043283"/>
                <a:gd name="adj2" fmla="val 16200000"/>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94" name="Google Shape;1494;p85"/>
            <p:cNvSpPr/>
            <p:nvPr/>
          </p:nvSpPr>
          <p:spPr>
            <a:xfrm rot="-8640235">
              <a:off x="3050594" y="1749585"/>
              <a:ext cx="1817671" cy="1817671"/>
            </a:xfrm>
            <a:prstGeom prst="pie">
              <a:avLst>
                <a:gd name="adj1" fmla="val 14043283"/>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95" name="Google Shape;1495;p85"/>
            <p:cNvSpPr/>
            <p:nvPr/>
          </p:nvSpPr>
          <p:spPr>
            <a:xfrm rot="-6480439">
              <a:off x="3050616" y="1749544"/>
              <a:ext cx="1817633" cy="1817633"/>
            </a:xfrm>
            <a:prstGeom prst="pie">
              <a:avLst>
                <a:gd name="adj1" fmla="val 14043283"/>
                <a:gd name="adj2" fmla="val 16200000"/>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96" name="Google Shape;1496;p85"/>
            <p:cNvSpPr/>
            <p:nvPr/>
          </p:nvSpPr>
          <p:spPr>
            <a:xfrm rot="-4320276">
              <a:off x="3052783" y="1749290"/>
              <a:ext cx="1817826" cy="1817826"/>
            </a:xfrm>
            <a:prstGeom prst="pie">
              <a:avLst>
                <a:gd name="adj1" fmla="val 14043283"/>
                <a:gd name="adj2" fmla="val 16200000"/>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97" name="Google Shape;1497;p85"/>
            <p:cNvSpPr/>
            <p:nvPr/>
          </p:nvSpPr>
          <p:spPr>
            <a:xfrm rot="-2160224">
              <a:off x="3052878" y="1749429"/>
              <a:ext cx="1817848" cy="1817848"/>
            </a:xfrm>
            <a:prstGeom prst="pie">
              <a:avLst>
                <a:gd name="adj1" fmla="val 14043283"/>
                <a:gd name="adj2" fmla="val 16200000"/>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498" name="Google Shape;1498;p85"/>
            <p:cNvGrpSpPr/>
            <p:nvPr/>
          </p:nvGrpSpPr>
          <p:grpSpPr>
            <a:xfrm>
              <a:off x="3908257" y="1850698"/>
              <a:ext cx="97496" cy="848416"/>
              <a:chOff x="996050" y="213293"/>
              <a:chExt cx="93900" cy="909732"/>
            </a:xfrm>
          </p:grpSpPr>
          <p:cxnSp>
            <p:nvCxnSpPr>
              <p:cNvPr id="1499" name="Google Shape;1499;p85"/>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500" name="Google Shape;1500;p85"/>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501" name="Google Shape;1501;p85"/>
            <p:cNvSpPr txBox="1"/>
            <p:nvPr/>
          </p:nvSpPr>
          <p:spPr>
            <a:xfrm>
              <a:off x="3673554" y="1864275"/>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502" name="Google Shape;1502;p85"/>
            <p:cNvSpPr txBox="1"/>
            <p:nvPr/>
          </p:nvSpPr>
          <p:spPr>
            <a:xfrm>
              <a:off x="4097554" y="1878950"/>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1503" name="Google Shape;1503;p85"/>
            <p:cNvSpPr txBox="1"/>
            <p:nvPr/>
          </p:nvSpPr>
          <p:spPr>
            <a:xfrm>
              <a:off x="4491229" y="2110575"/>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8</a:t>
              </a:r>
              <a:endParaRPr sz="1600">
                <a:solidFill>
                  <a:srgbClr val="FFFFFF"/>
                </a:solidFill>
                <a:latin typeface="Lexend"/>
                <a:ea typeface="Lexend"/>
                <a:cs typeface="Lexend"/>
                <a:sym typeface="Lexend"/>
              </a:endParaRPr>
            </a:p>
          </p:txBody>
        </p:sp>
        <p:sp>
          <p:nvSpPr>
            <p:cNvPr id="1504" name="Google Shape;1504;p85"/>
            <p:cNvSpPr txBox="1"/>
            <p:nvPr/>
          </p:nvSpPr>
          <p:spPr>
            <a:xfrm>
              <a:off x="4582099" y="2535375"/>
              <a:ext cx="2244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11</a:t>
              </a:r>
              <a:endParaRPr sz="1600">
                <a:solidFill>
                  <a:srgbClr val="FFFFFF"/>
                </a:solidFill>
                <a:latin typeface="Lexend"/>
                <a:ea typeface="Lexend"/>
                <a:cs typeface="Lexend"/>
                <a:sym typeface="Lexend"/>
              </a:endParaRPr>
            </a:p>
          </p:txBody>
        </p:sp>
        <p:sp>
          <p:nvSpPr>
            <p:cNvPr id="1505" name="Google Shape;1505;p85"/>
            <p:cNvSpPr txBox="1"/>
            <p:nvPr/>
          </p:nvSpPr>
          <p:spPr>
            <a:xfrm>
              <a:off x="4428824" y="2961300"/>
              <a:ext cx="2376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13</a:t>
              </a:r>
              <a:endParaRPr sz="1600">
                <a:solidFill>
                  <a:srgbClr val="FFFFFF"/>
                </a:solidFill>
                <a:latin typeface="Lexend"/>
                <a:ea typeface="Lexend"/>
                <a:cs typeface="Lexend"/>
                <a:sym typeface="Lexend"/>
              </a:endParaRPr>
            </a:p>
          </p:txBody>
        </p:sp>
        <p:sp>
          <p:nvSpPr>
            <p:cNvPr id="1506" name="Google Shape;1506;p85"/>
            <p:cNvSpPr txBox="1"/>
            <p:nvPr/>
          </p:nvSpPr>
          <p:spPr>
            <a:xfrm>
              <a:off x="4063052" y="3216500"/>
              <a:ext cx="2895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15</a:t>
              </a:r>
              <a:endParaRPr sz="1600">
                <a:solidFill>
                  <a:srgbClr val="FFFFFF"/>
                </a:solidFill>
                <a:latin typeface="Lexend"/>
                <a:ea typeface="Lexend"/>
                <a:cs typeface="Lexend"/>
                <a:sym typeface="Lexend"/>
              </a:endParaRPr>
            </a:p>
          </p:txBody>
        </p:sp>
        <p:sp>
          <p:nvSpPr>
            <p:cNvPr id="1507" name="Google Shape;1507;p85"/>
            <p:cNvSpPr txBox="1"/>
            <p:nvPr/>
          </p:nvSpPr>
          <p:spPr>
            <a:xfrm>
              <a:off x="3634020" y="3216721"/>
              <a:ext cx="2376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16</a:t>
              </a:r>
              <a:endParaRPr sz="1600">
                <a:solidFill>
                  <a:srgbClr val="FFFFFF"/>
                </a:solidFill>
                <a:latin typeface="Lexend"/>
                <a:ea typeface="Lexend"/>
                <a:cs typeface="Lexend"/>
                <a:sym typeface="Lexend"/>
              </a:endParaRPr>
            </a:p>
          </p:txBody>
        </p:sp>
        <p:sp>
          <p:nvSpPr>
            <p:cNvPr id="1508" name="Google Shape;1508;p85"/>
            <p:cNvSpPr txBox="1"/>
            <p:nvPr/>
          </p:nvSpPr>
          <p:spPr>
            <a:xfrm>
              <a:off x="3275249" y="2962440"/>
              <a:ext cx="2592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20</a:t>
              </a:r>
              <a:endParaRPr sz="1600">
                <a:solidFill>
                  <a:srgbClr val="FFFFFF"/>
                </a:solidFill>
                <a:latin typeface="Lexend"/>
                <a:ea typeface="Lexend"/>
                <a:cs typeface="Lexend"/>
                <a:sym typeface="Lexend"/>
              </a:endParaRPr>
            </a:p>
          </p:txBody>
        </p:sp>
        <p:sp>
          <p:nvSpPr>
            <p:cNvPr id="1509" name="Google Shape;1509;p85"/>
            <p:cNvSpPr txBox="1"/>
            <p:nvPr/>
          </p:nvSpPr>
          <p:spPr>
            <a:xfrm>
              <a:off x="3140723" y="2544750"/>
              <a:ext cx="2739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25</a:t>
              </a:r>
              <a:endParaRPr sz="1600">
                <a:solidFill>
                  <a:srgbClr val="FFFFFF"/>
                </a:solidFill>
                <a:latin typeface="Lexend"/>
                <a:ea typeface="Lexend"/>
                <a:cs typeface="Lexend"/>
                <a:sym typeface="Lexend"/>
              </a:endParaRPr>
            </a:p>
          </p:txBody>
        </p:sp>
        <p:sp>
          <p:nvSpPr>
            <p:cNvPr id="1510" name="Google Shape;1510;p85"/>
            <p:cNvSpPr txBox="1"/>
            <p:nvPr/>
          </p:nvSpPr>
          <p:spPr>
            <a:xfrm>
              <a:off x="3328508" y="2110575"/>
              <a:ext cx="2739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grpSp>
      <p:sp>
        <p:nvSpPr>
          <p:cNvPr id="1511" name="Google Shape;1511;p85"/>
          <p:cNvSpPr txBox="1"/>
          <p:nvPr>
            <p:ph type="body" idx="1"/>
          </p:nvPr>
        </p:nvSpPr>
        <p:spPr>
          <a:xfrm>
            <a:off x="324000" y="1292700"/>
            <a:ext cx="6946500" cy="408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Dhacdo A = tirooyinka asaasiga ah (prime numbers)</a:t>
            </a:r>
            <a:endParaRPr sz="1800"/>
          </a:p>
          <a:p>
            <a:pPr marL="0" lvl="0" indent="0" algn="l" rtl="0">
              <a:spcBef>
                <a:spcPts val="1000"/>
              </a:spcBef>
              <a:spcAft>
                <a:spcPct val="0"/>
              </a:spcAft>
              <a:buNone/>
            </a:pPr>
            <a:r>
              <a:rPr lang="en-GB" sz="1100">
                <a:latin typeface="Lexend"/>
              </a:rPr>
              <a:t>Dhacdo B = tirooyinka aan labajibbaaraneyn (non-square numbers)</a:t>
            </a:r>
            <a:endParaRPr sz="1800"/>
          </a:p>
          <a:p>
            <a:pPr marL="0" lvl="0" indent="0" algn="l" rtl="0">
              <a:spcBef>
                <a:spcPts val="1000"/>
              </a:spcBef>
              <a:spcAft>
                <a:spcPts val="1000"/>
              </a:spcAft>
              <a:buNone/>
            </a:pPr>
            <a:r>
              <a:rPr lang="en-GB" sz="1100">
                <a:latin typeface="Lexend"/>
              </a:rPr>
              <a:t>Dhacdo C = tirooyinka kiska (odd numbers)</a:t>
            </a:r>
            <a:endParaRPr sz="1800"/>
          </a:p>
        </p:txBody>
      </p:sp>
      <p:sp>
        <p:nvSpPr>
          <p:cNvPr id="1512" name="Google Shape;1512;p85"/>
          <p:cNvSpPr txBox="1"/>
          <p:nvPr>
            <p:ph type="body" idx="1"/>
          </p:nvPr>
        </p:nvSpPr>
        <p:spPr>
          <a:xfrm>
            <a:off x="324000" y="26643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aan wareegga mar kaliya wareejinno (spin), kee baa ka mid ah natiijooyinka suurtagalka ah ee noqon kara natiijooyinka dhacdo A, B iyo C?</a:t>
            </a:r>
            <a:endParaRPr sz="1800"/>
          </a:p>
        </p:txBody>
      </p:sp>
      <p:sp>
        <p:nvSpPr>
          <p:cNvPr id="1513" name="Google Shape;1513;p85"/>
          <p:cNvSpPr txBox="1"/>
          <p:nvPr>
            <p:ph type="body" idx="1"/>
          </p:nvPr>
        </p:nvSpPr>
        <p:spPr>
          <a:xfrm>
            <a:off x="5111700" y="3035700"/>
            <a:ext cx="16173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{3, 11, 13}</a:t>
            </a:r>
            <a:endParaRPr sz="2000">
              <a:latin typeface="Kalam"/>
              <a:ea typeface="Kalam"/>
              <a:cs typeface="Kalam"/>
              <a:sym typeface="Kalam"/>
            </a:endParaRPr>
          </a:p>
        </p:txBody>
      </p:sp>
      <p:sp>
        <p:nvSpPr>
          <p:cNvPr id="1514" name="Google Shape;1514;p85"/>
          <p:cNvSpPr txBox="1"/>
          <p:nvPr>
            <p:ph type="body" idx="1"/>
          </p:nvPr>
        </p:nvSpPr>
        <p:spPr>
          <a:xfrm>
            <a:off x="324000" y="3444300"/>
            <a:ext cx="4034700" cy="408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A = {2, 3, 11, 13}</a:t>
            </a:r>
            <a:endParaRPr sz="1800"/>
          </a:p>
          <a:p>
            <a:pPr marL="0" lvl="0" indent="0" algn="l" rtl="0">
              <a:spcBef>
                <a:spcPts val="1000"/>
              </a:spcBef>
              <a:spcAft>
                <a:spcPct val="0"/>
              </a:spcAft>
              <a:buNone/>
            </a:pPr>
            <a:r>
              <a:rPr lang="en-GB" sz="1100">
                <a:latin typeface="Lexend"/>
              </a:rPr>
              <a:t>B = {2, 3, 8, 11, 13, 15, 20}</a:t>
            </a:r>
            <a:endParaRPr sz="1800"/>
          </a:p>
          <a:p>
            <a:pPr marL="0" lvl="0" indent="0" algn="l" rtl="0">
              <a:spcBef>
                <a:spcPts val="1000"/>
              </a:spcBef>
              <a:spcAft>
                <a:spcPts val="1000"/>
              </a:spcAft>
              <a:buNone/>
            </a:pPr>
            <a:r>
              <a:rPr lang="en-GB" sz="1100">
                <a:latin typeface="Lexend"/>
              </a:rPr>
              <a:t>C = {3, 11, 13, 15, 25}</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18" name="Shape 1518"/>
        <p:cNvGrpSpPr/>
        <p:nvPr/>
      </p:nvGrpSpPr>
      <p:grpSpPr>
        <a:xfrm>
          <a:off x="0" y="0"/>
          <a:ext cx="0" cy="0"/>
        </a:xfrm>
      </p:grpSpPr>
      <p:sp>
        <p:nvSpPr>
          <p:cNvPr id="1519" name="Google Shape;1519;p86"/>
          <p:cNvSpPr txBox="1"/>
          <p:nvPr>
            <p:ph type="body" idx="1"/>
          </p:nvPr>
        </p:nvSpPr>
        <p:spPr>
          <a:xfrm>
            <a:off x="324000" y="7593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Wareeggan (spinner) wuxuu leeyahay natiijooyinka {2, 3, 4, 8, 11, 13, 15, 16, 20, 25}.</a:t>
            </a:r>
            <a:endParaRPr sz="1800"/>
          </a:p>
        </p:txBody>
      </p:sp>
      <p:sp>
        <p:nvSpPr>
          <p:cNvPr id="1520" name="Google Shape;1520;p8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Liisinta natiijooyinka ka badan laba dhacdo</a:t>
            </a:r>
            <a:endParaRPr/>
          </a:p>
        </p:txBody>
      </p:sp>
      <p:grpSp>
        <p:nvGrpSpPr>
          <p:cNvPr id="1521" name="Google Shape;1521;p86"/>
          <p:cNvGrpSpPr/>
          <p:nvPr/>
        </p:nvGrpSpPr>
        <p:grpSpPr>
          <a:xfrm>
            <a:off x="6527518" y="596877"/>
            <a:ext cx="2541444" cy="2539200"/>
            <a:chOff x="2689958" y="1388753"/>
            <a:chExt cx="2541444" cy="2539200"/>
          </a:xfrm>
        </p:grpSpPr>
        <p:sp>
          <p:nvSpPr>
            <p:cNvPr id="1522" name="Google Shape;1522;p86"/>
            <p:cNvSpPr/>
            <p:nvPr/>
          </p:nvSpPr>
          <p:spPr>
            <a:xfrm>
              <a:off x="3051775" y="1749638"/>
              <a:ext cx="1817700" cy="1817700"/>
            </a:xfrm>
            <a:prstGeom prst="pie">
              <a:avLst>
                <a:gd name="adj1" fmla="val 14043283"/>
                <a:gd name="adj2" fmla="val 16200000"/>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3" name="Google Shape;1523;p86"/>
            <p:cNvSpPr/>
            <p:nvPr/>
          </p:nvSpPr>
          <p:spPr>
            <a:xfrm rot="2159765">
              <a:off x="3051799" y="1749665"/>
              <a:ext cx="1817671" cy="1817671"/>
            </a:xfrm>
            <a:prstGeom prst="pie">
              <a:avLst>
                <a:gd name="adj1" fmla="val 14043283"/>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4" name="Google Shape;1524;p86"/>
            <p:cNvSpPr/>
            <p:nvPr/>
          </p:nvSpPr>
          <p:spPr>
            <a:xfrm rot="4319561">
              <a:off x="3051819" y="1749683"/>
              <a:ext cx="1817633" cy="1817633"/>
            </a:xfrm>
            <a:prstGeom prst="pie">
              <a:avLst>
                <a:gd name="adj1" fmla="val 14043283"/>
                <a:gd name="adj2" fmla="val 16200000"/>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5" name="Google Shape;1525;p86"/>
            <p:cNvSpPr/>
            <p:nvPr/>
          </p:nvSpPr>
          <p:spPr>
            <a:xfrm rot="6479899">
              <a:off x="3051749" y="1749624"/>
              <a:ext cx="1817540" cy="1817540"/>
            </a:xfrm>
            <a:prstGeom prst="pie">
              <a:avLst>
                <a:gd name="adj1" fmla="val 14043283"/>
                <a:gd name="adj2" fmla="val 16200000"/>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6" name="Google Shape;1526;p86"/>
            <p:cNvSpPr/>
            <p:nvPr/>
          </p:nvSpPr>
          <p:spPr>
            <a:xfrm rot="8640235">
              <a:off x="3050572" y="1749544"/>
              <a:ext cx="1817671" cy="1817671"/>
            </a:xfrm>
            <a:prstGeom prst="pie">
              <a:avLst>
                <a:gd name="adj1" fmla="val 14043283"/>
                <a:gd name="adj2" fmla="val 16200000"/>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7" name="Google Shape;1527;p86"/>
            <p:cNvSpPr/>
            <p:nvPr/>
          </p:nvSpPr>
          <p:spPr>
            <a:xfrm rot="10799433">
              <a:off x="3050406" y="1749682"/>
              <a:ext cx="1817700" cy="1817700"/>
            </a:xfrm>
            <a:prstGeom prst="pie">
              <a:avLst>
                <a:gd name="adj1" fmla="val 14043283"/>
                <a:gd name="adj2" fmla="val 16200000"/>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8" name="Google Shape;1528;p86"/>
            <p:cNvSpPr/>
            <p:nvPr/>
          </p:nvSpPr>
          <p:spPr>
            <a:xfrm rot="-8640235">
              <a:off x="3050594" y="1749585"/>
              <a:ext cx="1817671" cy="1817671"/>
            </a:xfrm>
            <a:prstGeom prst="pie">
              <a:avLst>
                <a:gd name="adj1" fmla="val 14043283"/>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9" name="Google Shape;1529;p86"/>
            <p:cNvSpPr/>
            <p:nvPr/>
          </p:nvSpPr>
          <p:spPr>
            <a:xfrm rot="-6480439">
              <a:off x="3050616" y="1749544"/>
              <a:ext cx="1817633" cy="1817633"/>
            </a:xfrm>
            <a:prstGeom prst="pie">
              <a:avLst>
                <a:gd name="adj1" fmla="val 14043283"/>
                <a:gd name="adj2" fmla="val 16200000"/>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30" name="Google Shape;1530;p86"/>
            <p:cNvSpPr/>
            <p:nvPr/>
          </p:nvSpPr>
          <p:spPr>
            <a:xfrm rot="-4320276">
              <a:off x="3052783" y="1749290"/>
              <a:ext cx="1817826" cy="1817826"/>
            </a:xfrm>
            <a:prstGeom prst="pie">
              <a:avLst>
                <a:gd name="adj1" fmla="val 14043283"/>
                <a:gd name="adj2" fmla="val 16200000"/>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31" name="Google Shape;1531;p86"/>
            <p:cNvSpPr/>
            <p:nvPr/>
          </p:nvSpPr>
          <p:spPr>
            <a:xfrm rot="-2160224">
              <a:off x="3052878" y="1749429"/>
              <a:ext cx="1817848" cy="1817848"/>
            </a:xfrm>
            <a:prstGeom prst="pie">
              <a:avLst>
                <a:gd name="adj1" fmla="val 14043283"/>
                <a:gd name="adj2" fmla="val 16200000"/>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532" name="Google Shape;1532;p86"/>
            <p:cNvGrpSpPr/>
            <p:nvPr/>
          </p:nvGrpSpPr>
          <p:grpSpPr>
            <a:xfrm>
              <a:off x="3908257" y="1850698"/>
              <a:ext cx="97496" cy="848416"/>
              <a:chOff x="996050" y="213293"/>
              <a:chExt cx="93900" cy="909732"/>
            </a:xfrm>
          </p:grpSpPr>
          <p:cxnSp>
            <p:nvCxnSpPr>
              <p:cNvPr id="1533" name="Google Shape;1533;p86"/>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534" name="Google Shape;1534;p86"/>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535" name="Google Shape;1535;p86"/>
            <p:cNvSpPr txBox="1"/>
            <p:nvPr/>
          </p:nvSpPr>
          <p:spPr>
            <a:xfrm>
              <a:off x="3673554" y="1864275"/>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536" name="Google Shape;1536;p86"/>
            <p:cNvSpPr txBox="1"/>
            <p:nvPr/>
          </p:nvSpPr>
          <p:spPr>
            <a:xfrm>
              <a:off x="4097554" y="1878950"/>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1537" name="Google Shape;1537;p86"/>
            <p:cNvSpPr txBox="1"/>
            <p:nvPr/>
          </p:nvSpPr>
          <p:spPr>
            <a:xfrm>
              <a:off x="4491229" y="2110575"/>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8</a:t>
              </a:r>
              <a:endParaRPr sz="1600">
                <a:solidFill>
                  <a:srgbClr val="FFFFFF"/>
                </a:solidFill>
                <a:latin typeface="Lexend"/>
                <a:ea typeface="Lexend"/>
                <a:cs typeface="Lexend"/>
                <a:sym typeface="Lexend"/>
              </a:endParaRPr>
            </a:p>
          </p:txBody>
        </p:sp>
        <p:sp>
          <p:nvSpPr>
            <p:cNvPr id="1538" name="Google Shape;1538;p86"/>
            <p:cNvSpPr txBox="1"/>
            <p:nvPr/>
          </p:nvSpPr>
          <p:spPr>
            <a:xfrm>
              <a:off x="4582099" y="2535375"/>
              <a:ext cx="2244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11</a:t>
              </a:r>
              <a:endParaRPr sz="1600">
                <a:solidFill>
                  <a:srgbClr val="FFFFFF"/>
                </a:solidFill>
                <a:latin typeface="Lexend"/>
                <a:ea typeface="Lexend"/>
                <a:cs typeface="Lexend"/>
                <a:sym typeface="Lexend"/>
              </a:endParaRPr>
            </a:p>
          </p:txBody>
        </p:sp>
        <p:sp>
          <p:nvSpPr>
            <p:cNvPr id="1539" name="Google Shape;1539;p86"/>
            <p:cNvSpPr txBox="1"/>
            <p:nvPr/>
          </p:nvSpPr>
          <p:spPr>
            <a:xfrm>
              <a:off x="4428824" y="2961300"/>
              <a:ext cx="2376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13</a:t>
              </a:r>
              <a:endParaRPr sz="1600">
                <a:solidFill>
                  <a:srgbClr val="FFFFFF"/>
                </a:solidFill>
                <a:latin typeface="Lexend"/>
                <a:ea typeface="Lexend"/>
                <a:cs typeface="Lexend"/>
                <a:sym typeface="Lexend"/>
              </a:endParaRPr>
            </a:p>
          </p:txBody>
        </p:sp>
        <p:sp>
          <p:nvSpPr>
            <p:cNvPr id="1540" name="Google Shape;1540;p86"/>
            <p:cNvSpPr txBox="1"/>
            <p:nvPr/>
          </p:nvSpPr>
          <p:spPr>
            <a:xfrm>
              <a:off x="4063052" y="3216500"/>
              <a:ext cx="2895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15</a:t>
              </a:r>
              <a:endParaRPr sz="1600">
                <a:solidFill>
                  <a:srgbClr val="FFFFFF"/>
                </a:solidFill>
                <a:latin typeface="Lexend"/>
                <a:ea typeface="Lexend"/>
                <a:cs typeface="Lexend"/>
                <a:sym typeface="Lexend"/>
              </a:endParaRPr>
            </a:p>
          </p:txBody>
        </p:sp>
        <p:sp>
          <p:nvSpPr>
            <p:cNvPr id="1541" name="Google Shape;1541;p86"/>
            <p:cNvSpPr txBox="1"/>
            <p:nvPr/>
          </p:nvSpPr>
          <p:spPr>
            <a:xfrm>
              <a:off x="3634020" y="3216721"/>
              <a:ext cx="2376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16</a:t>
              </a:r>
              <a:endParaRPr sz="1600">
                <a:solidFill>
                  <a:srgbClr val="FFFFFF"/>
                </a:solidFill>
                <a:latin typeface="Lexend"/>
                <a:ea typeface="Lexend"/>
                <a:cs typeface="Lexend"/>
                <a:sym typeface="Lexend"/>
              </a:endParaRPr>
            </a:p>
          </p:txBody>
        </p:sp>
        <p:sp>
          <p:nvSpPr>
            <p:cNvPr id="1542" name="Google Shape;1542;p86"/>
            <p:cNvSpPr txBox="1"/>
            <p:nvPr/>
          </p:nvSpPr>
          <p:spPr>
            <a:xfrm>
              <a:off x="3275249" y="2962440"/>
              <a:ext cx="2592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20</a:t>
              </a:r>
              <a:endParaRPr sz="1600">
                <a:solidFill>
                  <a:srgbClr val="FFFFFF"/>
                </a:solidFill>
                <a:latin typeface="Lexend"/>
                <a:ea typeface="Lexend"/>
                <a:cs typeface="Lexend"/>
                <a:sym typeface="Lexend"/>
              </a:endParaRPr>
            </a:p>
          </p:txBody>
        </p:sp>
        <p:sp>
          <p:nvSpPr>
            <p:cNvPr id="1543" name="Google Shape;1543;p86"/>
            <p:cNvSpPr txBox="1"/>
            <p:nvPr/>
          </p:nvSpPr>
          <p:spPr>
            <a:xfrm>
              <a:off x="3140723" y="2544750"/>
              <a:ext cx="2739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25</a:t>
              </a:r>
              <a:endParaRPr sz="1600">
                <a:solidFill>
                  <a:srgbClr val="FFFFFF"/>
                </a:solidFill>
                <a:latin typeface="Lexend"/>
                <a:ea typeface="Lexend"/>
                <a:cs typeface="Lexend"/>
                <a:sym typeface="Lexend"/>
              </a:endParaRPr>
            </a:p>
          </p:txBody>
        </p:sp>
        <p:sp>
          <p:nvSpPr>
            <p:cNvPr id="1544" name="Google Shape;1544;p86"/>
            <p:cNvSpPr txBox="1"/>
            <p:nvPr/>
          </p:nvSpPr>
          <p:spPr>
            <a:xfrm>
              <a:off x="3328508" y="2110575"/>
              <a:ext cx="2739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grpSp>
      <p:sp>
        <p:nvSpPr>
          <p:cNvPr id="1545" name="Google Shape;1545;p86"/>
          <p:cNvSpPr txBox="1"/>
          <p:nvPr>
            <p:ph type="body" idx="1"/>
          </p:nvPr>
        </p:nvSpPr>
        <p:spPr>
          <a:xfrm>
            <a:off x="324000" y="1292700"/>
            <a:ext cx="6946500" cy="408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Dhacdo A = tirooyinka asaasiga ah (prime numbers)</a:t>
            </a:r>
            <a:endParaRPr sz="1800"/>
          </a:p>
          <a:p>
            <a:pPr marL="0" lvl="0" indent="0" algn="l" rtl="0">
              <a:spcBef>
                <a:spcPts val="1000"/>
              </a:spcBef>
              <a:spcAft>
                <a:spcPct val="0"/>
              </a:spcAft>
              <a:buNone/>
            </a:pPr>
            <a:r>
              <a:rPr lang="en-GB" sz="1100">
                <a:latin typeface="Lexend"/>
              </a:rPr>
              <a:t>Dhacdo B = tirooyin aan laba jibaaran ahayn (non-square numbers)</a:t>
            </a:r>
            <a:endParaRPr sz="1800"/>
          </a:p>
          <a:p>
            <a:pPr marL="0" lvl="0" indent="0" algn="l" rtl="0">
              <a:spcBef>
                <a:spcPts val="1000"/>
              </a:spcBef>
              <a:spcAft>
                <a:spcPts val="1000"/>
              </a:spcAft>
              <a:buNone/>
            </a:pPr>
            <a:r>
              <a:rPr lang="en-GB" sz="1100">
                <a:latin typeface="Lexend"/>
              </a:rPr>
              <a:t>Dhacdo C = tirooyin khariij ah (odd numbers)</a:t>
            </a:r>
            <a:endParaRPr sz="1800"/>
          </a:p>
        </p:txBody>
      </p:sp>
      <p:sp>
        <p:nvSpPr>
          <p:cNvPr id="1546" name="Google Shape;1546;p86"/>
          <p:cNvSpPr txBox="1"/>
          <p:nvPr>
            <p:ph type="body" idx="1"/>
          </p:nvPr>
        </p:nvSpPr>
        <p:spPr>
          <a:xfrm>
            <a:off x="324000" y="26643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aan mar wareejiyo wareegga (spinner), kiisas ka mid ah natiijooyinka suurtagalka ah ayaa noqon lahaa natiijooyinka dhacdada A iyo B laakiin ma aha dhacdada C?</a:t>
            </a:r>
            <a:endParaRPr sz="1800"/>
          </a:p>
        </p:txBody>
      </p:sp>
      <p:sp>
        <p:nvSpPr>
          <p:cNvPr id="1547" name="Google Shape;1547;p86"/>
          <p:cNvSpPr txBox="1"/>
          <p:nvPr>
            <p:ph type="body" idx="1"/>
          </p:nvPr>
        </p:nvSpPr>
        <p:spPr>
          <a:xfrm>
            <a:off x="3835500" y="3422425"/>
            <a:ext cx="484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{2}</a:t>
            </a:r>
            <a:endParaRPr sz="2000">
              <a:latin typeface="Kalam"/>
              <a:ea typeface="Kalam"/>
              <a:cs typeface="Kalam"/>
              <a:sym typeface="Kalam"/>
            </a:endParaRPr>
          </a:p>
        </p:txBody>
      </p:sp>
      <p:sp>
        <p:nvSpPr>
          <p:cNvPr id="1548" name="Google Shape;1548;p86"/>
          <p:cNvSpPr txBox="1"/>
          <p:nvPr>
            <p:ph type="body" idx="1"/>
          </p:nvPr>
        </p:nvSpPr>
        <p:spPr>
          <a:xfrm>
            <a:off x="324000" y="3444300"/>
            <a:ext cx="4034700" cy="408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A = {2, 3, 11, 13}</a:t>
            </a:r>
            <a:endParaRPr sz="1800"/>
          </a:p>
          <a:p>
            <a:pPr marL="0" lvl="0" indent="0" algn="l" rtl="0">
              <a:spcBef>
                <a:spcPts val="1000"/>
              </a:spcBef>
              <a:spcAft>
                <a:spcPct val="0"/>
              </a:spcAft>
              <a:buNone/>
            </a:pPr>
            <a:r>
              <a:rPr lang="en-GB" sz="1100">
                <a:latin typeface="Lexend"/>
              </a:rPr>
              <a:t>B = {2, 3, 8, 11, 13, 15, 20}</a:t>
            </a:r>
            <a:endParaRPr sz="1800"/>
          </a:p>
          <a:p>
            <a:pPr marL="0" lvl="0" indent="0" algn="l" rtl="0">
              <a:spcBef>
                <a:spcPts val="1000"/>
              </a:spcBef>
              <a:spcAft>
                <a:spcPts val="1000"/>
              </a:spcAft>
              <a:buNone/>
            </a:pPr>
            <a:r>
              <a:rPr lang="en-GB" sz="1100">
                <a:latin typeface="Lexend"/>
              </a:rPr>
              <a:t>C = {3, 11, 13, 15, 25}</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52" name="Shape 1552"/>
        <p:cNvGrpSpPr/>
        <p:nvPr/>
      </p:nvGrpSpPr>
      <p:grpSpPr>
        <a:xfrm>
          <a:off x="0" y="0"/>
          <a:ext cx="0" cy="0"/>
        </a:xfrm>
      </p:grpSpPr>
      <p:sp>
        <p:nvSpPr>
          <p:cNvPr id="1553" name="Google Shape;1553;p87"/>
          <p:cNvSpPr txBox="1"/>
          <p:nvPr>
            <p:ph type="body" idx="1"/>
          </p:nvPr>
        </p:nvSpPr>
        <p:spPr>
          <a:xfrm>
            <a:off x="324000" y="7593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Wareeggan (spinner) wuxuu leeyahay natiijooyinka {2, 3, 4, 8, 11, 13, 15, 16, 20, 25}.</a:t>
            </a:r>
            <a:endParaRPr sz="1800"/>
          </a:p>
        </p:txBody>
      </p:sp>
      <p:sp>
        <p:nvSpPr>
          <p:cNvPr id="1554" name="Google Shape;1554;p8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Qorista natiijooyinka ka badan laba dhacdo</a:t>
            </a:r>
            <a:endParaRPr/>
          </a:p>
        </p:txBody>
      </p:sp>
      <p:grpSp>
        <p:nvGrpSpPr>
          <p:cNvPr id="1555" name="Google Shape;1555;p87"/>
          <p:cNvGrpSpPr/>
          <p:nvPr/>
        </p:nvGrpSpPr>
        <p:grpSpPr>
          <a:xfrm>
            <a:off x="6527518" y="596877"/>
            <a:ext cx="2541444" cy="2539200"/>
            <a:chOff x="2689958" y="1388753"/>
            <a:chExt cx="2541444" cy="2539200"/>
          </a:xfrm>
        </p:grpSpPr>
        <p:sp>
          <p:nvSpPr>
            <p:cNvPr id="1556" name="Google Shape;1556;p87"/>
            <p:cNvSpPr/>
            <p:nvPr/>
          </p:nvSpPr>
          <p:spPr>
            <a:xfrm>
              <a:off x="3051775" y="1749638"/>
              <a:ext cx="1817700" cy="1817700"/>
            </a:xfrm>
            <a:prstGeom prst="pie">
              <a:avLst>
                <a:gd name="adj1" fmla="val 14043283"/>
                <a:gd name="adj2" fmla="val 16200000"/>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57" name="Google Shape;1557;p87"/>
            <p:cNvSpPr/>
            <p:nvPr/>
          </p:nvSpPr>
          <p:spPr>
            <a:xfrm rot="2159765">
              <a:off x="3051799" y="1749665"/>
              <a:ext cx="1817671" cy="1817671"/>
            </a:xfrm>
            <a:prstGeom prst="pie">
              <a:avLst>
                <a:gd name="adj1" fmla="val 14043283"/>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58" name="Google Shape;1558;p87"/>
            <p:cNvSpPr/>
            <p:nvPr/>
          </p:nvSpPr>
          <p:spPr>
            <a:xfrm rot="4319561">
              <a:off x="3051819" y="1749683"/>
              <a:ext cx="1817633" cy="1817633"/>
            </a:xfrm>
            <a:prstGeom prst="pie">
              <a:avLst>
                <a:gd name="adj1" fmla="val 14043283"/>
                <a:gd name="adj2" fmla="val 16200000"/>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59" name="Google Shape;1559;p87"/>
            <p:cNvSpPr/>
            <p:nvPr/>
          </p:nvSpPr>
          <p:spPr>
            <a:xfrm rot="6479899">
              <a:off x="3051749" y="1749624"/>
              <a:ext cx="1817540" cy="1817540"/>
            </a:xfrm>
            <a:prstGeom prst="pie">
              <a:avLst>
                <a:gd name="adj1" fmla="val 14043283"/>
                <a:gd name="adj2" fmla="val 16200000"/>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0" name="Google Shape;1560;p87"/>
            <p:cNvSpPr/>
            <p:nvPr/>
          </p:nvSpPr>
          <p:spPr>
            <a:xfrm rot="8640235">
              <a:off x="3050572" y="1749544"/>
              <a:ext cx="1817671" cy="1817671"/>
            </a:xfrm>
            <a:prstGeom prst="pie">
              <a:avLst>
                <a:gd name="adj1" fmla="val 14043283"/>
                <a:gd name="adj2" fmla="val 16200000"/>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1" name="Google Shape;1561;p87"/>
            <p:cNvSpPr/>
            <p:nvPr/>
          </p:nvSpPr>
          <p:spPr>
            <a:xfrm rot="10799433">
              <a:off x="3050406" y="1749682"/>
              <a:ext cx="1817700" cy="1817700"/>
            </a:xfrm>
            <a:prstGeom prst="pie">
              <a:avLst>
                <a:gd name="adj1" fmla="val 14043283"/>
                <a:gd name="adj2" fmla="val 16200000"/>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2" name="Google Shape;1562;p87"/>
            <p:cNvSpPr/>
            <p:nvPr/>
          </p:nvSpPr>
          <p:spPr>
            <a:xfrm rot="-8640235">
              <a:off x="3050594" y="1749585"/>
              <a:ext cx="1817671" cy="1817671"/>
            </a:xfrm>
            <a:prstGeom prst="pie">
              <a:avLst>
                <a:gd name="adj1" fmla="val 14043283"/>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3" name="Google Shape;1563;p87"/>
            <p:cNvSpPr/>
            <p:nvPr/>
          </p:nvSpPr>
          <p:spPr>
            <a:xfrm rot="-6480439">
              <a:off x="3050616" y="1749544"/>
              <a:ext cx="1817633" cy="1817633"/>
            </a:xfrm>
            <a:prstGeom prst="pie">
              <a:avLst>
                <a:gd name="adj1" fmla="val 14043283"/>
                <a:gd name="adj2" fmla="val 16200000"/>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4" name="Google Shape;1564;p87"/>
            <p:cNvSpPr/>
            <p:nvPr/>
          </p:nvSpPr>
          <p:spPr>
            <a:xfrm rot="-4320276">
              <a:off x="3052783" y="1749290"/>
              <a:ext cx="1817826" cy="1817826"/>
            </a:xfrm>
            <a:prstGeom prst="pie">
              <a:avLst>
                <a:gd name="adj1" fmla="val 14043283"/>
                <a:gd name="adj2" fmla="val 16200000"/>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5" name="Google Shape;1565;p87"/>
            <p:cNvSpPr/>
            <p:nvPr/>
          </p:nvSpPr>
          <p:spPr>
            <a:xfrm rot="-2160224">
              <a:off x="3052878" y="1749429"/>
              <a:ext cx="1817848" cy="1817848"/>
            </a:xfrm>
            <a:prstGeom prst="pie">
              <a:avLst>
                <a:gd name="adj1" fmla="val 14043283"/>
                <a:gd name="adj2" fmla="val 16200000"/>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566" name="Google Shape;1566;p87"/>
            <p:cNvGrpSpPr/>
            <p:nvPr/>
          </p:nvGrpSpPr>
          <p:grpSpPr>
            <a:xfrm>
              <a:off x="3908257" y="1850698"/>
              <a:ext cx="97496" cy="848416"/>
              <a:chOff x="996050" y="213293"/>
              <a:chExt cx="93900" cy="909732"/>
            </a:xfrm>
          </p:grpSpPr>
          <p:cxnSp>
            <p:nvCxnSpPr>
              <p:cNvPr id="1567" name="Google Shape;1567;p87"/>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568" name="Google Shape;1568;p87"/>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569" name="Google Shape;1569;p87"/>
            <p:cNvSpPr txBox="1"/>
            <p:nvPr/>
          </p:nvSpPr>
          <p:spPr>
            <a:xfrm>
              <a:off x="3673554" y="1864275"/>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570" name="Google Shape;1570;p87"/>
            <p:cNvSpPr txBox="1"/>
            <p:nvPr/>
          </p:nvSpPr>
          <p:spPr>
            <a:xfrm>
              <a:off x="4097554" y="1878950"/>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1571" name="Google Shape;1571;p87"/>
            <p:cNvSpPr txBox="1"/>
            <p:nvPr/>
          </p:nvSpPr>
          <p:spPr>
            <a:xfrm>
              <a:off x="4491229" y="2110575"/>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8</a:t>
              </a:r>
              <a:endParaRPr sz="1600">
                <a:solidFill>
                  <a:srgbClr val="FFFFFF"/>
                </a:solidFill>
                <a:latin typeface="Lexend"/>
                <a:ea typeface="Lexend"/>
                <a:cs typeface="Lexend"/>
                <a:sym typeface="Lexend"/>
              </a:endParaRPr>
            </a:p>
          </p:txBody>
        </p:sp>
        <p:sp>
          <p:nvSpPr>
            <p:cNvPr id="1572" name="Google Shape;1572;p87"/>
            <p:cNvSpPr txBox="1"/>
            <p:nvPr/>
          </p:nvSpPr>
          <p:spPr>
            <a:xfrm>
              <a:off x="4582099" y="2535375"/>
              <a:ext cx="2244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11</a:t>
              </a:r>
              <a:endParaRPr sz="1600">
                <a:solidFill>
                  <a:srgbClr val="FFFFFF"/>
                </a:solidFill>
                <a:latin typeface="Lexend"/>
                <a:ea typeface="Lexend"/>
                <a:cs typeface="Lexend"/>
                <a:sym typeface="Lexend"/>
              </a:endParaRPr>
            </a:p>
          </p:txBody>
        </p:sp>
        <p:sp>
          <p:nvSpPr>
            <p:cNvPr id="1573" name="Google Shape;1573;p87"/>
            <p:cNvSpPr txBox="1"/>
            <p:nvPr/>
          </p:nvSpPr>
          <p:spPr>
            <a:xfrm>
              <a:off x="4428824" y="2961300"/>
              <a:ext cx="2376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13</a:t>
              </a:r>
              <a:endParaRPr sz="1600">
                <a:solidFill>
                  <a:srgbClr val="FFFFFF"/>
                </a:solidFill>
                <a:latin typeface="Lexend"/>
                <a:ea typeface="Lexend"/>
                <a:cs typeface="Lexend"/>
                <a:sym typeface="Lexend"/>
              </a:endParaRPr>
            </a:p>
          </p:txBody>
        </p:sp>
        <p:sp>
          <p:nvSpPr>
            <p:cNvPr id="1574" name="Google Shape;1574;p87"/>
            <p:cNvSpPr txBox="1"/>
            <p:nvPr/>
          </p:nvSpPr>
          <p:spPr>
            <a:xfrm>
              <a:off x="4063052" y="3216500"/>
              <a:ext cx="2895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15</a:t>
              </a:r>
              <a:endParaRPr sz="1600">
                <a:solidFill>
                  <a:srgbClr val="FFFFFF"/>
                </a:solidFill>
                <a:latin typeface="Lexend"/>
                <a:ea typeface="Lexend"/>
                <a:cs typeface="Lexend"/>
                <a:sym typeface="Lexend"/>
              </a:endParaRPr>
            </a:p>
          </p:txBody>
        </p:sp>
        <p:sp>
          <p:nvSpPr>
            <p:cNvPr id="1575" name="Google Shape;1575;p87"/>
            <p:cNvSpPr txBox="1"/>
            <p:nvPr/>
          </p:nvSpPr>
          <p:spPr>
            <a:xfrm>
              <a:off x="3634020" y="3216721"/>
              <a:ext cx="2376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16</a:t>
              </a:r>
              <a:endParaRPr sz="1600">
                <a:solidFill>
                  <a:srgbClr val="FFFFFF"/>
                </a:solidFill>
                <a:latin typeface="Lexend"/>
                <a:ea typeface="Lexend"/>
                <a:cs typeface="Lexend"/>
                <a:sym typeface="Lexend"/>
              </a:endParaRPr>
            </a:p>
          </p:txBody>
        </p:sp>
        <p:sp>
          <p:nvSpPr>
            <p:cNvPr id="1576" name="Google Shape;1576;p87"/>
            <p:cNvSpPr txBox="1"/>
            <p:nvPr/>
          </p:nvSpPr>
          <p:spPr>
            <a:xfrm>
              <a:off x="3275249" y="2962440"/>
              <a:ext cx="2592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20</a:t>
              </a:r>
              <a:endParaRPr sz="1600">
                <a:solidFill>
                  <a:srgbClr val="FFFFFF"/>
                </a:solidFill>
                <a:latin typeface="Lexend"/>
                <a:ea typeface="Lexend"/>
                <a:cs typeface="Lexend"/>
                <a:sym typeface="Lexend"/>
              </a:endParaRPr>
            </a:p>
          </p:txBody>
        </p:sp>
        <p:sp>
          <p:nvSpPr>
            <p:cNvPr id="1577" name="Google Shape;1577;p87"/>
            <p:cNvSpPr txBox="1"/>
            <p:nvPr/>
          </p:nvSpPr>
          <p:spPr>
            <a:xfrm>
              <a:off x="3140723" y="2544750"/>
              <a:ext cx="2739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25</a:t>
              </a:r>
              <a:endParaRPr sz="1600">
                <a:solidFill>
                  <a:srgbClr val="FFFFFF"/>
                </a:solidFill>
                <a:latin typeface="Lexend"/>
                <a:ea typeface="Lexend"/>
                <a:cs typeface="Lexend"/>
                <a:sym typeface="Lexend"/>
              </a:endParaRPr>
            </a:p>
          </p:txBody>
        </p:sp>
        <p:sp>
          <p:nvSpPr>
            <p:cNvPr id="1578" name="Google Shape;1578;p87"/>
            <p:cNvSpPr txBox="1"/>
            <p:nvPr/>
          </p:nvSpPr>
          <p:spPr>
            <a:xfrm>
              <a:off x="3328508" y="2110575"/>
              <a:ext cx="2739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grpSp>
      <p:sp>
        <p:nvSpPr>
          <p:cNvPr id="1579" name="Google Shape;1579;p87"/>
          <p:cNvSpPr txBox="1"/>
          <p:nvPr>
            <p:ph type="body" idx="1"/>
          </p:nvPr>
        </p:nvSpPr>
        <p:spPr>
          <a:xfrm>
            <a:off x="324000" y="1292700"/>
            <a:ext cx="6946500" cy="408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Dhacdo A = tirooyin asal ah (prime numbers)</a:t>
            </a:r>
            <a:endParaRPr sz="1800"/>
          </a:p>
          <a:p>
            <a:pPr marL="0" lvl="0" indent="0" algn="l" rtl="0">
              <a:spcBef>
                <a:spcPts val="1000"/>
              </a:spcBef>
              <a:spcAft>
                <a:spcPct val="0"/>
              </a:spcAft>
              <a:buNone/>
            </a:pPr>
            <a:r>
              <a:rPr lang="en-GB" sz="1100">
                <a:latin typeface="Lexend"/>
              </a:rPr>
              <a:t>Dhacdo B = tirooyin aan laba jibaaran ahayn (non-square numbers)</a:t>
            </a:r>
            <a:endParaRPr sz="1800"/>
          </a:p>
          <a:p>
            <a:pPr marL="0" lvl="0" indent="0" algn="l" rtl="0">
              <a:spcBef>
                <a:spcPts val="1000"/>
              </a:spcBef>
              <a:spcAft>
                <a:spcPts val="1000"/>
              </a:spcAft>
              <a:buNone/>
            </a:pPr>
            <a:r>
              <a:rPr lang="en-GB" sz="1100">
                <a:latin typeface="Lexend"/>
              </a:rPr>
              <a:t>Dhacdo C = tirooyin khariij ah (odd numbers)</a:t>
            </a:r>
            <a:endParaRPr sz="1800"/>
          </a:p>
        </p:txBody>
      </p:sp>
      <p:sp>
        <p:nvSpPr>
          <p:cNvPr id="1580" name="Google Shape;1580;p87"/>
          <p:cNvSpPr txBox="1"/>
          <p:nvPr>
            <p:ph type="body" idx="1"/>
          </p:nvPr>
        </p:nvSpPr>
        <p:spPr>
          <a:xfrm>
            <a:off x="324000" y="26643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aan mar wareejiyo wareegga (spinner), kiisas ka mid ah natiijooyinka suurtagalka ah ayaa noqon lahaa natiijooyinka dhacdada B iyo C laakiin ma aha dhacdada A?</a:t>
            </a:r>
            <a:endParaRPr sz="1800"/>
          </a:p>
        </p:txBody>
      </p:sp>
      <p:sp>
        <p:nvSpPr>
          <p:cNvPr id="1581" name="Google Shape;1581;p87"/>
          <p:cNvSpPr txBox="1"/>
          <p:nvPr>
            <p:ph type="body" idx="1"/>
          </p:nvPr>
        </p:nvSpPr>
        <p:spPr>
          <a:xfrm>
            <a:off x="3835500" y="3422425"/>
            <a:ext cx="484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{15}</a:t>
            </a:r>
            <a:endParaRPr sz="2000">
              <a:latin typeface="Kalam"/>
              <a:ea typeface="Kalam"/>
              <a:cs typeface="Kalam"/>
              <a:sym typeface="Kalam"/>
            </a:endParaRPr>
          </a:p>
        </p:txBody>
      </p:sp>
      <p:sp>
        <p:nvSpPr>
          <p:cNvPr id="1582" name="Google Shape;1582;p87"/>
          <p:cNvSpPr txBox="1"/>
          <p:nvPr>
            <p:ph type="body" idx="1"/>
          </p:nvPr>
        </p:nvSpPr>
        <p:spPr>
          <a:xfrm>
            <a:off x="324000" y="3444300"/>
            <a:ext cx="4034700" cy="408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A = {2, 3, 11, 13}</a:t>
            </a:r>
            <a:endParaRPr sz="1800"/>
          </a:p>
          <a:p>
            <a:pPr marL="0" lvl="0" indent="0" algn="l" rtl="0">
              <a:spcBef>
                <a:spcPts val="1000"/>
              </a:spcBef>
              <a:spcAft>
                <a:spcPct val="0"/>
              </a:spcAft>
              <a:buNone/>
            </a:pPr>
            <a:r>
              <a:rPr lang="en-GB" sz="1100">
                <a:latin typeface="Lexend"/>
              </a:rPr>
              <a:t>B = {2, 3, 8, 11, 13, 15, 20}</a:t>
            </a:r>
            <a:endParaRPr sz="1800"/>
          </a:p>
          <a:p>
            <a:pPr marL="0" lvl="0" indent="0" algn="l" rtl="0">
              <a:spcBef>
                <a:spcPts val="1000"/>
              </a:spcBef>
              <a:spcAft>
                <a:spcPts val="1000"/>
              </a:spcAft>
              <a:buNone/>
            </a:pPr>
            <a:r>
              <a:rPr lang="en-GB" sz="1100">
                <a:latin typeface="Lexend"/>
              </a:rPr>
              <a:t>C = {3, 11, 13, 15, 25}</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86" name="Shape 1586"/>
        <p:cNvGrpSpPr/>
        <p:nvPr/>
      </p:nvGrpSpPr>
      <p:grpSpPr>
        <a:xfrm>
          <a:off x="0" y="0"/>
          <a:ext cx="0" cy="0"/>
        </a:xfrm>
      </p:grpSpPr>
      <p:sp>
        <p:nvSpPr>
          <p:cNvPr id="1587" name="Google Shape;1587;p88"/>
          <p:cNvSpPr txBox="1"/>
          <p:nvPr>
            <p:ph type="body" idx="1"/>
          </p:nvPr>
        </p:nvSpPr>
        <p:spPr>
          <a:xfrm>
            <a:off x="324000" y="759300"/>
            <a:ext cx="59328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Marka wareeggan (spinner) la wareejiyo, natiijooyinka suurtagalka ah waa {2, 4, 5, 7, 8, 10, 11, 14, 16, 20}.</a:t>
            </a:r>
            <a:endParaRPr sz="1800"/>
          </a:p>
        </p:txBody>
      </p:sp>
      <p:sp>
        <p:nvSpPr>
          <p:cNvPr id="1588" name="Google Shape;1588;p8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Qorista natiijooyinka ka badan laba dhacdo</a:t>
            </a:r>
            <a:endParaRPr/>
          </a:p>
        </p:txBody>
      </p:sp>
      <p:grpSp>
        <p:nvGrpSpPr>
          <p:cNvPr id="1589" name="Google Shape;1589;p88"/>
          <p:cNvGrpSpPr/>
          <p:nvPr/>
        </p:nvGrpSpPr>
        <p:grpSpPr>
          <a:xfrm>
            <a:off x="6527518" y="596877"/>
            <a:ext cx="2541444" cy="2539200"/>
            <a:chOff x="2689958" y="1388753"/>
            <a:chExt cx="2541444" cy="2539200"/>
          </a:xfrm>
        </p:grpSpPr>
        <p:sp>
          <p:nvSpPr>
            <p:cNvPr id="1590" name="Google Shape;1590;p88"/>
            <p:cNvSpPr/>
            <p:nvPr/>
          </p:nvSpPr>
          <p:spPr>
            <a:xfrm>
              <a:off x="3051775" y="1749638"/>
              <a:ext cx="1817700" cy="1817700"/>
            </a:xfrm>
            <a:prstGeom prst="pie">
              <a:avLst>
                <a:gd name="adj1" fmla="val 14043283"/>
                <a:gd name="adj2" fmla="val 16200000"/>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1" name="Google Shape;1591;p88"/>
            <p:cNvSpPr/>
            <p:nvPr/>
          </p:nvSpPr>
          <p:spPr>
            <a:xfrm rot="2159765">
              <a:off x="3051799" y="1749665"/>
              <a:ext cx="1817671" cy="1817671"/>
            </a:xfrm>
            <a:prstGeom prst="pie">
              <a:avLst>
                <a:gd name="adj1" fmla="val 14043283"/>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2" name="Google Shape;1592;p88"/>
            <p:cNvSpPr/>
            <p:nvPr/>
          </p:nvSpPr>
          <p:spPr>
            <a:xfrm rot="4319561">
              <a:off x="3051819" y="1749683"/>
              <a:ext cx="1817633" cy="1817633"/>
            </a:xfrm>
            <a:prstGeom prst="pie">
              <a:avLst>
                <a:gd name="adj1" fmla="val 14043283"/>
                <a:gd name="adj2" fmla="val 16200000"/>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3" name="Google Shape;1593;p88"/>
            <p:cNvSpPr/>
            <p:nvPr/>
          </p:nvSpPr>
          <p:spPr>
            <a:xfrm rot="6479899">
              <a:off x="3051749" y="1749624"/>
              <a:ext cx="1817540" cy="1817540"/>
            </a:xfrm>
            <a:prstGeom prst="pie">
              <a:avLst>
                <a:gd name="adj1" fmla="val 14043283"/>
                <a:gd name="adj2" fmla="val 16200000"/>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4" name="Google Shape;1594;p88"/>
            <p:cNvSpPr/>
            <p:nvPr/>
          </p:nvSpPr>
          <p:spPr>
            <a:xfrm rot="8640235">
              <a:off x="3050572" y="1749544"/>
              <a:ext cx="1817671" cy="1817671"/>
            </a:xfrm>
            <a:prstGeom prst="pie">
              <a:avLst>
                <a:gd name="adj1" fmla="val 14043283"/>
                <a:gd name="adj2" fmla="val 16200000"/>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5" name="Google Shape;1595;p88"/>
            <p:cNvSpPr/>
            <p:nvPr/>
          </p:nvSpPr>
          <p:spPr>
            <a:xfrm rot="10799433">
              <a:off x="3050406" y="1749682"/>
              <a:ext cx="1817700" cy="1817700"/>
            </a:xfrm>
            <a:prstGeom prst="pie">
              <a:avLst>
                <a:gd name="adj1" fmla="val 14043283"/>
                <a:gd name="adj2" fmla="val 16200000"/>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6" name="Google Shape;1596;p88"/>
            <p:cNvSpPr/>
            <p:nvPr/>
          </p:nvSpPr>
          <p:spPr>
            <a:xfrm rot="-8640235">
              <a:off x="3050594" y="1749585"/>
              <a:ext cx="1817671" cy="1817671"/>
            </a:xfrm>
            <a:prstGeom prst="pie">
              <a:avLst>
                <a:gd name="adj1" fmla="val 14043283"/>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7" name="Google Shape;1597;p88"/>
            <p:cNvSpPr/>
            <p:nvPr/>
          </p:nvSpPr>
          <p:spPr>
            <a:xfrm rot="-6480439">
              <a:off x="3050616" y="1749544"/>
              <a:ext cx="1817633" cy="1817633"/>
            </a:xfrm>
            <a:prstGeom prst="pie">
              <a:avLst>
                <a:gd name="adj1" fmla="val 14043283"/>
                <a:gd name="adj2" fmla="val 16200000"/>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8" name="Google Shape;1598;p88"/>
            <p:cNvSpPr/>
            <p:nvPr/>
          </p:nvSpPr>
          <p:spPr>
            <a:xfrm rot="-4320276">
              <a:off x="3052783" y="1749290"/>
              <a:ext cx="1817826" cy="1817826"/>
            </a:xfrm>
            <a:prstGeom prst="pie">
              <a:avLst>
                <a:gd name="adj1" fmla="val 14043283"/>
                <a:gd name="adj2" fmla="val 16200000"/>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9" name="Google Shape;1599;p88"/>
            <p:cNvSpPr/>
            <p:nvPr/>
          </p:nvSpPr>
          <p:spPr>
            <a:xfrm rot="-2160224">
              <a:off x="3052878" y="1749429"/>
              <a:ext cx="1817848" cy="1817848"/>
            </a:xfrm>
            <a:prstGeom prst="pie">
              <a:avLst>
                <a:gd name="adj1" fmla="val 14043283"/>
                <a:gd name="adj2" fmla="val 16200000"/>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600" name="Google Shape;1600;p88"/>
            <p:cNvGrpSpPr/>
            <p:nvPr/>
          </p:nvGrpSpPr>
          <p:grpSpPr>
            <a:xfrm>
              <a:off x="3908257" y="1850698"/>
              <a:ext cx="97496" cy="848416"/>
              <a:chOff x="996050" y="213293"/>
              <a:chExt cx="93900" cy="909732"/>
            </a:xfrm>
          </p:grpSpPr>
          <p:cxnSp>
            <p:nvCxnSpPr>
              <p:cNvPr id="1601" name="Google Shape;1601;p88"/>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602" name="Google Shape;1602;p88"/>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03" name="Google Shape;1603;p88"/>
            <p:cNvSpPr txBox="1"/>
            <p:nvPr/>
          </p:nvSpPr>
          <p:spPr>
            <a:xfrm>
              <a:off x="3673554" y="1864275"/>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1604" name="Google Shape;1604;p88"/>
            <p:cNvSpPr txBox="1"/>
            <p:nvPr/>
          </p:nvSpPr>
          <p:spPr>
            <a:xfrm>
              <a:off x="4097554" y="1878950"/>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5</a:t>
              </a:r>
              <a:endParaRPr sz="1600">
                <a:solidFill>
                  <a:srgbClr val="FFFFFF"/>
                </a:solidFill>
                <a:latin typeface="Lexend"/>
                <a:ea typeface="Lexend"/>
                <a:cs typeface="Lexend"/>
                <a:sym typeface="Lexend"/>
              </a:endParaRPr>
            </a:p>
          </p:txBody>
        </p:sp>
        <p:sp>
          <p:nvSpPr>
            <p:cNvPr id="1605" name="Google Shape;1605;p88"/>
            <p:cNvSpPr txBox="1"/>
            <p:nvPr/>
          </p:nvSpPr>
          <p:spPr>
            <a:xfrm>
              <a:off x="4491229" y="2110575"/>
              <a:ext cx="1887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7</a:t>
              </a:r>
              <a:endParaRPr sz="1600">
                <a:solidFill>
                  <a:srgbClr val="FFFFFF"/>
                </a:solidFill>
                <a:latin typeface="Lexend"/>
                <a:ea typeface="Lexend"/>
                <a:cs typeface="Lexend"/>
                <a:sym typeface="Lexend"/>
              </a:endParaRPr>
            </a:p>
          </p:txBody>
        </p:sp>
        <p:sp>
          <p:nvSpPr>
            <p:cNvPr id="1606" name="Google Shape;1606;p88"/>
            <p:cNvSpPr txBox="1"/>
            <p:nvPr/>
          </p:nvSpPr>
          <p:spPr>
            <a:xfrm>
              <a:off x="4582099" y="2535375"/>
              <a:ext cx="2244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8</a:t>
              </a:r>
              <a:endParaRPr sz="1600">
                <a:solidFill>
                  <a:srgbClr val="FFFFFF"/>
                </a:solidFill>
                <a:latin typeface="Lexend"/>
                <a:ea typeface="Lexend"/>
                <a:cs typeface="Lexend"/>
                <a:sym typeface="Lexend"/>
              </a:endParaRPr>
            </a:p>
          </p:txBody>
        </p:sp>
        <p:sp>
          <p:nvSpPr>
            <p:cNvPr id="1607" name="Google Shape;1607;p88"/>
            <p:cNvSpPr txBox="1"/>
            <p:nvPr/>
          </p:nvSpPr>
          <p:spPr>
            <a:xfrm>
              <a:off x="4428824" y="2961300"/>
              <a:ext cx="2376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10</a:t>
              </a:r>
              <a:endParaRPr sz="1600">
                <a:solidFill>
                  <a:srgbClr val="FFFFFF"/>
                </a:solidFill>
                <a:latin typeface="Lexend"/>
                <a:ea typeface="Lexend"/>
                <a:cs typeface="Lexend"/>
                <a:sym typeface="Lexend"/>
              </a:endParaRPr>
            </a:p>
          </p:txBody>
        </p:sp>
        <p:sp>
          <p:nvSpPr>
            <p:cNvPr id="1608" name="Google Shape;1608;p88"/>
            <p:cNvSpPr txBox="1"/>
            <p:nvPr/>
          </p:nvSpPr>
          <p:spPr>
            <a:xfrm>
              <a:off x="4063052" y="3216500"/>
              <a:ext cx="2895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11</a:t>
              </a:r>
              <a:endParaRPr sz="1600">
                <a:solidFill>
                  <a:srgbClr val="FFFFFF"/>
                </a:solidFill>
                <a:latin typeface="Lexend"/>
                <a:ea typeface="Lexend"/>
                <a:cs typeface="Lexend"/>
                <a:sym typeface="Lexend"/>
              </a:endParaRPr>
            </a:p>
          </p:txBody>
        </p:sp>
        <p:sp>
          <p:nvSpPr>
            <p:cNvPr id="1609" name="Google Shape;1609;p88"/>
            <p:cNvSpPr txBox="1"/>
            <p:nvPr/>
          </p:nvSpPr>
          <p:spPr>
            <a:xfrm>
              <a:off x="3634020" y="3216721"/>
              <a:ext cx="2376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14</a:t>
              </a:r>
              <a:endParaRPr sz="1600">
                <a:solidFill>
                  <a:srgbClr val="FFFFFF"/>
                </a:solidFill>
                <a:latin typeface="Lexend"/>
                <a:ea typeface="Lexend"/>
                <a:cs typeface="Lexend"/>
                <a:sym typeface="Lexend"/>
              </a:endParaRPr>
            </a:p>
          </p:txBody>
        </p:sp>
        <p:sp>
          <p:nvSpPr>
            <p:cNvPr id="1610" name="Google Shape;1610;p88"/>
            <p:cNvSpPr txBox="1"/>
            <p:nvPr/>
          </p:nvSpPr>
          <p:spPr>
            <a:xfrm>
              <a:off x="3275249" y="2962440"/>
              <a:ext cx="2592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16</a:t>
              </a:r>
              <a:endParaRPr sz="1600">
                <a:solidFill>
                  <a:srgbClr val="FFFFFF"/>
                </a:solidFill>
                <a:latin typeface="Lexend"/>
                <a:ea typeface="Lexend"/>
                <a:cs typeface="Lexend"/>
                <a:sym typeface="Lexend"/>
              </a:endParaRPr>
            </a:p>
          </p:txBody>
        </p:sp>
        <p:sp>
          <p:nvSpPr>
            <p:cNvPr id="1611" name="Google Shape;1611;p88"/>
            <p:cNvSpPr txBox="1"/>
            <p:nvPr/>
          </p:nvSpPr>
          <p:spPr>
            <a:xfrm>
              <a:off x="3140723" y="2544750"/>
              <a:ext cx="2739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20</a:t>
              </a:r>
              <a:endParaRPr sz="1600">
                <a:solidFill>
                  <a:srgbClr val="FFFFFF"/>
                </a:solidFill>
                <a:latin typeface="Lexend"/>
                <a:ea typeface="Lexend"/>
                <a:cs typeface="Lexend"/>
                <a:sym typeface="Lexend"/>
              </a:endParaRPr>
            </a:p>
          </p:txBody>
        </p:sp>
        <p:sp>
          <p:nvSpPr>
            <p:cNvPr id="1612" name="Google Shape;1612;p88"/>
            <p:cNvSpPr txBox="1"/>
            <p:nvPr/>
          </p:nvSpPr>
          <p:spPr>
            <a:xfrm>
              <a:off x="3328508" y="2110575"/>
              <a:ext cx="273900" cy="246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grpSp>
      <p:sp>
        <p:nvSpPr>
          <p:cNvPr id="1613" name="Google Shape;1613;p88"/>
          <p:cNvSpPr txBox="1"/>
          <p:nvPr>
            <p:ph type="body" idx="1"/>
          </p:nvPr>
        </p:nvSpPr>
        <p:spPr>
          <a:xfrm>
            <a:off x="324000" y="1559725"/>
            <a:ext cx="59328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Qor natiijooyinka ah kuwa khariij ah (even), qaybiyeyaasha 28 (factors of 28) iyo ka yar 10.</a:t>
            </a:r>
            <a:endParaRPr sz="1800"/>
          </a:p>
        </p:txBody>
      </p:sp>
      <p:sp>
        <p:nvSpPr>
          <p:cNvPr id="1614" name="Google Shape;1614;p88"/>
          <p:cNvSpPr txBox="1"/>
          <p:nvPr>
            <p:ph type="body" idx="1"/>
          </p:nvPr>
        </p:nvSpPr>
        <p:spPr>
          <a:xfrm>
            <a:off x="476400" y="2474125"/>
            <a:ext cx="7885200" cy="613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Natiijooyinka khariijka ah (even) {2, 4, 8, 10, 14, 16, 20}</a:t>
            </a:r>
            <a:endParaRPr sz="2000">
              <a:latin typeface="Kalam"/>
              <a:ea typeface="Kalam"/>
              <a:cs typeface="Kalam"/>
              <a:sym typeface="Kalam"/>
            </a:endParaRPr>
          </a:p>
          <a:p>
            <a:pPr marL="0" lvl="0" indent="0" algn="l" rtl="0">
              <a:spcBef>
                <a:spcPts val="1000"/>
              </a:spcBef>
              <a:spcAft>
                <a:spcPct val="0"/>
              </a:spcAft>
              <a:buNone/>
            </a:pPr>
            <a:br>
              <a:rPr lang="en-GB" sz="2000">
                <a:latin typeface="Kalam"/>
                <a:ea typeface="Kalam"/>
                <a:cs typeface="Kalam"/>
                <a:sym typeface="Kalam"/>
              </a:rPr>
            </a:br>
            <a:r>
              <a:rPr lang="en-GB" sz="1100">
                <a:latin typeface="Kalam"/>
                <a:ea typeface="Kalam"/>
                <a:cs typeface="Kalam"/>
                <a:sym typeface="Kalam"/>
              </a:rPr>
              <a:t>Natiijooyinka khariijka ah (even) iyo qaybiyeyaasha 28 (factors of 28) {2, 4, 14}</a:t>
            </a:r>
            <a:endParaRPr sz="2000">
              <a:latin typeface="Kalam"/>
              <a:ea typeface="Kalam"/>
              <a:cs typeface="Kalam"/>
              <a:sym typeface="Kalam"/>
            </a:endParaRPr>
          </a:p>
          <a:p>
            <a:pPr marL="0" lvl="0" indent="0" algn="l" rtl="0">
              <a:spcBef>
                <a:spcPts val="1000"/>
              </a:spcBef>
              <a:spcAft>
                <a:spcPts val="1000"/>
              </a:spcAft>
              <a:buNone/>
            </a:pPr>
            <a:br>
              <a:rPr lang="en-GB" sz="2000">
                <a:latin typeface="Kalam"/>
                <a:ea typeface="Kalam"/>
                <a:cs typeface="Kalam"/>
                <a:sym typeface="Kalam"/>
              </a:rPr>
            </a:br>
            <a:r>
              <a:rPr lang="en-GB" sz="1100">
                <a:latin typeface="Kalam"/>
                <a:ea typeface="Kalam"/>
                <a:cs typeface="Kalam"/>
                <a:sym typeface="Kalam"/>
              </a:rPr>
              <a:t>Natiijooyinka khariijka ah (even), qaybiyeyaasha 28 (factors of 28) iyo ka yar 10 waa {2, 4}</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1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8" name="Shape 1618"/>
        <p:cNvGrpSpPr/>
        <p:nvPr/>
      </p:nvGrpSpPr>
      <p:grpSpPr>
        <a:xfrm>
          <a:off x="0" y="0"/>
          <a:ext cx="0" cy="0"/>
        </a:xfrm>
      </p:grpSpPr>
      <p:sp>
        <p:nvSpPr>
          <p:cNvPr id="1619" name="Google Shape;1619;p89"/>
          <p:cNvSpPr txBox="1"/>
          <p:nvPr>
            <p:ph type="body" idx="1"/>
          </p:nvPr>
        </p:nvSpPr>
        <p:spPr>
          <a:xfrm>
            <a:off x="324000" y="759300"/>
            <a:ext cx="84960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10 arday ayaa la weydiiyay inay waligood booqdeen Faransiiska, inay saarnaan diyaarad iyo inay leeyihiin walaalo.</a:t>
            </a:r>
            <a:endParaRPr sz="1800"/>
          </a:p>
        </p:txBody>
      </p:sp>
      <p:sp>
        <p:nvSpPr>
          <p:cNvPr id="1620" name="Google Shape;1620;p8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Qorista natiijooyinka ka badan laba dhacdo</a:t>
            </a:r>
            <a:endParaRPr/>
          </a:p>
        </p:txBody>
      </p:sp>
      <p:sp>
        <p:nvSpPr>
          <p:cNvPr id="1621" name="Google Shape;1621;p89"/>
          <p:cNvSpPr txBox="1"/>
          <p:nvPr>
            <p:ph type="body" idx="1"/>
          </p:nvPr>
        </p:nvSpPr>
        <p:spPr>
          <a:xfrm>
            <a:off x="324000" y="1673700"/>
            <a:ext cx="6946500" cy="408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Booqday Faransiiska = {Cali, Nuur, Axmed, Saciid, Layla}</a:t>
            </a:r>
            <a:endParaRPr sz="1800"/>
          </a:p>
          <a:p>
            <a:pPr marL="0" lvl="0" indent="0" algn="l" rtl="0">
              <a:spcBef>
                <a:spcPts val="1000"/>
              </a:spcBef>
              <a:spcAft>
                <a:spcPct val="0"/>
              </a:spcAft>
              <a:buNone/>
            </a:pPr>
            <a:r>
              <a:rPr lang="en-GB" sz="1800">
                <a:latin typeface="Lexend"/>
              </a:rPr>
              <a:t>Saarnaa diyaarad = {Axmed, Nuur, Caasha, Cabdi, Layla, Isra}</a:t>
            </a:r>
            <a:endParaRPr sz="1800"/>
          </a:p>
          <a:p>
            <a:pPr marL="0" lvl="0" indent="0" algn="l" rtl="0">
              <a:spcBef>
                <a:spcPts val="1000"/>
              </a:spcBef>
              <a:spcAft>
                <a:spcPts val="1000"/>
              </a:spcAft>
              <a:buNone/>
            </a:pPr>
            <a:r>
              <a:rPr lang="en-GB" sz="1800">
                <a:latin typeface="Lexend"/>
              </a:rPr>
              <a:t>Leeyihiin walaalo = {Suad, Cabdi, Yacquub, Isra, Nuur, Cali}</a:t>
            </a:r>
            <a:endParaRPr sz="1800"/>
          </a:p>
        </p:txBody>
      </p:sp>
      <p:sp>
        <p:nvSpPr>
          <p:cNvPr id="1622" name="Google Shape;1622;p89"/>
          <p:cNvSpPr txBox="1"/>
          <p:nvPr>
            <p:ph type="body" idx="1"/>
          </p:nvPr>
        </p:nvSpPr>
        <p:spPr>
          <a:xfrm>
            <a:off x="324000" y="31425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Waa kuwaas magacyada 10 arday?</a:t>
            </a:r>
            <a:endParaRPr sz="1800"/>
          </a:p>
        </p:txBody>
      </p:sp>
      <p:sp>
        <p:nvSpPr>
          <p:cNvPr id="1623" name="Google Shape;1623;p89"/>
          <p:cNvSpPr txBox="1"/>
          <p:nvPr>
            <p:ph type="body" idx="1"/>
          </p:nvPr>
        </p:nvSpPr>
        <p:spPr>
          <a:xfrm>
            <a:off x="1112925" y="3481725"/>
            <a:ext cx="69774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Cali, Nuur, Axmed, Saciid, Layla, Caasha, Cabdi, Isra, Suad, Yacquub</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27" name="Shape 1627"/>
        <p:cNvGrpSpPr/>
        <p:nvPr/>
      </p:nvGrpSpPr>
      <p:grpSpPr>
        <a:xfrm>
          <a:off x="0" y="0"/>
          <a:ext cx="0" cy="0"/>
        </a:xfrm>
      </p:grpSpPr>
      <p:sp>
        <p:nvSpPr>
          <p:cNvPr id="1628" name="Google Shape;1628;p90"/>
          <p:cNvSpPr txBox="1"/>
          <p:nvPr>
            <p:ph type="body" idx="1"/>
          </p:nvPr>
        </p:nvSpPr>
        <p:spPr>
          <a:xfrm>
            <a:off x="324000" y="759300"/>
            <a:ext cx="84960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10 arday ayaa la weydiiyay inay waligood booqdeen Faransiiska, inay raaceen diyaarad iyo inay leeyihiin walaalo.</a:t>
            </a:r>
            <a:endParaRPr sz="1800"/>
          </a:p>
        </p:txBody>
      </p:sp>
      <p:sp>
        <p:nvSpPr>
          <p:cNvPr id="1629" name="Google Shape;1629;p9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Liisinta natiijooyinka ka imanaya laba dhacdo oo ka badan</a:t>
            </a:r>
            <a:endParaRPr/>
          </a:p>
        </p:txBody>
      </p:sp>
      <p:sp>
        <p:nvSpPr>
          <p:cNvPr id="1630" name="Google Shape;1630;p90"/>
          <p:cNvSpPr txBox="1"/>
          <p:nvPr>
            <p:ph type="body" idx="1"/>
          </p:nvPr>
        </p:nvSpPr>
        <p:spPr>
          <a:xfrm>
            <a:off x="324000" y="1673700"/>
            <a:ext cx="6946500" cy="408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Booqday Faransiiska = {Cali, Nuur, Axmed, Saciid, Layla}</a:t>
            </a:r>
            <a:endParaRPr sz="1800"/>
          </a:p>
          <a:p>
            <a:pPr marL="0" lvl="0" indent="0" algn="l" rtl="0">
              <a:spcBef>
                <a:spcPts val="1000"/>
              </a:spcBef>
              <a:spcAft>
                <a:spcPct val="0"/>
              </a:spcAft>
              <a:buNone/>
            </a:pPr>
            <a:r>
              <a:rPr lang="en-GB" sz="1800">
                <a:latin typeface="Lexend"/>
              </a:rPr>
              <a:t>Raacay diyaarad = {Axmed, Nuur, Caasha, Cabdi, Layla, Isra}</a:t>
            </a:r>
            <a:endParaRPr sz="1800"/>
          </a:p>
          <a:p>
            <a:pPr marL="0" lvl="0" indent="0" algn="l" rtl="0">
              <a:spcBef>
                <a:spcPts val="1000"/>
              </a:spcBef>
              <a:spcAft>
                <a:spcPts val="1000"/>
              </a:spcAft>
              <a:buNone/>
            </a:pPr>
            <a:r>
              <a:rPr lang="en-GB" sz="1800">
                <a:latin typeface="Lexend"/>
              </a:rPr>
              <a:t>Walaalo leh = {Suad, Cabdi, Yacquub, Isra, Nuur, Cali}</a:t>
            </a:r>
            <a:endParaRPr sz="1800"/>
          </a:p>
        </p:txBody>
      </p:sp>
      <p:sp>
        <p:nvSpPr>
          <p:cNvPr id="1631" name="Google Shape;1631;p90"/>
          <p:cNvSpPr txBox="1"/>
          <p:nvPr>
            <p:ph type="body" idx="1"/>
          </p:nvPr>
        </p:nvSpPr>
        <p:spPr>
          <a:xfrm>
            <a:off x="324000" y="31425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Ardaygee ayaa booqday Faransiiska, raacay diyaarad oo walaalo leh?</a:t>
            </a:r>
            <a:endParaRPr sz="1800"/>
          </a:p>
        </p:txBody>
      </p:sp>
      <p:sp>
        <p:nvSpPr>
          <p:cNvPr id="1632" name="Google Shape;1632;p90"/>
          <p:cNvSpPr txBox="1"/>
          <p:nvPr>
            <p:ph type="body" idx="1"/>
          </p:nvPr>
        </p:nvSpPr>
        <p:spPr>
          <a:xfrm>
            <a:off x="1842600" y="3575700"/>
            <a:ext cx="6977400" cy="4086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Nuur</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36" name="Shape 1636"/>
        <p:cNvGrpSpPr/>
        <p:nvPr/>
      </p:nvGrpSpPr>
      <p:grpSpPr>
        <a:xfrm>
          <a:off x="0" y="0"/>
          <a:ext cx="0" cy="0"/>
        </a:xfrm>
      </p:grpSpPr>
      <p:sp>
        <p:nvSpPr>
          <p:cNvPr id="1637" name="Google Shape;1637;p91"/>
          <p:cNvSpPr txBox="1"/>
          <p:nvPr>
            <p:ph type="body" idx="1"/>
          </p:nvPr>
        </p:nvSpPr>
        <p:spPr>
          <a:xfrm>
            <a:off x="324000" y="759300"/>
            <a:ext cx="84960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10 arday ayaa la weydiiyay inay waligood booqdeen Faransiiska, inay raaceen diyaarad iyo inay leeyihiin walaalo.</a:t>
            </a:r>
            <a:endParaRPr sz="1800"/>
          </a:p>
        </p:txBody>
      </p:sp>
      <p:sp>
        <p:nvSpPr>
          <p:cNvPr id="1638" name="Google Shape;1638;p9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Liisinta natiijooyinka ka imanaya laba dhacdo oo ka badan</a:t>
            </a:r>
            <a:endParaRPr/>
          </a:p>
        </p:txBody>
      </p:sp>
      <p:sp>
        <p:nvSpPr>
          <p:cNvPr id="1639" name="Google Shape;1639;p91"/>
          <p:cNvSpPr txBox="1"/>
          <p:nvPr>
            <p:ph type="body" idx="1"/>
          </p:nvPr>
        </p:nvSpPr>
        <p:spPr>
          <a:xfrm>
            <a:off x="324000" y="1673700"/>
            <a:ext cx="6946500" cy="408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Booqday Faransiiska = {Cali, Nuur, Axmed, Saciid, Layla}</a:t>
            </a:r>
            <a:endParaRPr sz="1800"/>
          </a:p>
          <a:p>
            <a:pPr marL="0" lvl="0" indent="0" algn="l" rtl="0">
              <a:spcBef>
                <a:spcPts val="1000"/>
              </a:spcBef>
              <a:spcAft>
                <a:spcPct val="0"/>
              </a:spcAft>
              <a:buNone/>
            </a:pPr>
            <a:r>
              <a:rPr lang="en-GB" sz="1800">
                <a:latin typeface="Lexend"/>
              </a:rPr>
              <a:t>Raacay diyaarad = {Axmed, Nuur, Caasha, Cabdi, Layla, Isra}</a:t>
            </a:r>
            <a:endParaRPr sz="1800"/>
          </a:p>
          <a:p>
            <a:pPr marL="0" lvl="0" indent="0" algn="l" rtl="0">
              <a:spcBef>
                <a:spcPts val="1000"/>
              </a:spcBef>
              <a:spcAft>
                <a:spcPts val="1000"/>
              </a:spcAft>
              <a:buNone/>
            </a:pPr>
            <a:r>
              <a:rPr lang="en-GB" sz="1800">
                <a:latin typeface="Lexend"/>
              </a:rPr>
              <a:t>Walaalo leh = {Suad, Cabdi, Yacquub, Isra, Nuur, Cali}</a:t>
            </a:r>
            <a:endParaRPr sz="1800"/>
          </a:p>
        </p:txBody>
      </p:sp>
      <p:sp>
        <p:nvSpPr>
          <p:cNvPr id="1640" name="Google Shape;1640;p91"/>
          <p:cNvSpPr txBox="1"/>
          <p:nvPr>
            <p:ph type="body" idx="1"/>
          </p:nvPr>
        </p:nvSpPr>
        <p:spPr>
          <a:xfrm>
            <a:off x="324000" y="3142500"/>
            <a:ext cx="69465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Ardayaadkee ma laha walaalo?</a:t>
            </a:r>
            <a:endParaRPr sz="1800"/>
          </a:p>
        </p:txBody>
      </p:sp>
      <p:sp>
        <p:nvSpPr>
          <p:cNvPr id="1641" name="Google Shape;1641;p91"/>
          <p:cNvSpPr txBox="1"/>
          <p:nvPr>
            <p:ph type="body" idx="1"/>
          </p:nvPr>
        </p:nvSpPr>
        <p:spPr>
          <a:xfrm>
            <a:off x="1842600" y="3575700"/>
            <a:ext cx="6977400" cy="40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Axmed, Saciid, Layla iyo Caasha</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45" name="Shape 1645"/>
        <p:cNvGrpSpPr/>
        <p:nvPr/>
      </p:nvGrpSpPr>
      <p:grpSpPr>
        <a:xfrm>
          <a:off x="0" y="0"/>
          <a:ext cx="0" cy="0"/>
        </a:xfrm>
      </p:grpSpPr>
      <p:sp>
        <p:nvSpPr>
          <p:cNvPr id="1646" name="Google Shape;1646;p92"/>
          <p:cNvSpPr txBox="1"/>
          <p:nvPr>
            <p:ph type="body" idx="1"/>
          </p:nvPr>
        </p:nvSpPr>
        <p:spPr>
          <a:xfrm>
            <a:off x="324000" y="759300"/>
            <a:ext cx="82377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Waa halkan xirmo koofiyadood xafladeed.</a:t>
            </a:r>
            <a:endParaRPr/>
          </a:p>
        </p:txBody>
      </p:sp>
      <p:sp>
        <p:nvSpPr>
          <p:cNvPr id="1647" name="Google Shape;1647;p9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Liisinta natiijooyinka ka imanaya laba dhacdo oo ka badan</a:t>
            </a:r>
            <a:endParaRPr/>
          </a:p>
        </p:txBody>
      </p:sp>
      <p:pic>
        <p:nvPicPr>
          <p:cNvPr id="1648" name="Google Shape;1648;p92"/>
          <p:cNvPicPr preferRelativeResize="0"/>
          <p:nvPr/>
        </p:nvPicPr>
        <p:blipFill>
          <a:blip r:embed="rId3">
            <a:alphaModFix/>
          </a:blip>
          <a:srcRect r="85007" b="47794"/>
          <a:stretch>
            <a:fillRect/>
          </a:stretch>
        </p:blipFill>
        <p:spPr>
          <a:xfrm>
            <a:off x="4108877" y="829588"/>
            <a:ext cx="454756" cy="738393"/>
          </a:xfrm>
          <a:prstGeom prst="rect">
            <a:avLst/>
          </a:prstGeom>
          <a:noFill/>
          <a:ln>
            <a:noFill/>
          </a:ln>
        </p:spPr>
      </p:pic>
      <p:pic>
        <p:nvPicPr>
          <p:cNvPr id="1649" name="Google Shape;1649;p92"/>
          <p:cNvPicPr preferRelativeResize="0"/>
          <p:nvPr/>
        </p:nvPicPr>
        <p:blipFill>
          <a:blip r:embed="rId3">
            <a:alphaModFix/>
          </a:blip>
          <a:srcRect l="20916" r="64090" b="47794"/>
          <a:stretch>
            <a:fillRect/>
          </a:stretch>
        </p:blipFill>
        <p:spPr>
          <a:xfrm>
            <a:off x="4588477" y="845301"/>
            <a:ext cx="454756" cy="738393"/>
          </a:xfrm>
          <a:prstGeom prst="rect">
            <a:avLst/>
          </a:prstGeom>
          <a:noFill/>
          <a:ln>
            <a:noFill/>
          </a:ln>
        </p:spPr>
      </p:pic>
      <p:pic>
        <p:nvPicPr>
          <p:cNvPr id="1650" name="Google Shape;1650;p92"/>
          <p:cNvPicPr preferRelativeResize="0"/>
          <p:nvPr/>
        </p:nvPicPr>
        <p:blipFill>
          <a:blip r:embed="rId3">
            <a:alphaModFix/>
          </a:blip>
          <a:srcRect l="63469" t="-1905" r="21537" b="49699"/>
          <a:stretch>
            <a:fillRect/>
          </a:stretch>
        </p:blipFill>
        <p:spPr>
          <a:xfrm>
            <a:off x="7893153" y="810006"/>
            <a:ext cx="454756" cy="738393"/>
          </a:xfrm>
          <a:prstGeom prst="rect">
            <a:avLst/>
          </a:prstGeom>
          <a:noFill/>
          <a:ln>
            <a:noFill/>
          </a:ln>
        </p:spPr>
      </p:pic>
      <p:pic>
        <p:nvPicPr>
          <p:cNvPr id="1651" name="Google Shape;1651;p92"/>
          <p:cNvPicPr preferRelativeResize="0"/>
          <p:nvPr/>
        </p:nvPicPr>
        <p:blipFill>
          <a:blip r:embed="rId3">
            <a:alphaModFix/>
          </a:blip>
          <a:srcRect l="85462" r="-455" b="47794"/>
          <a:stretch>
            <a:fillRect/>
          </a:stretch>
        </p:blipFill>
        <p:spPr>
          <a:xfrm>
            <a:off x="6950253" y="845518"/>
            <a:ext cx="454756" cy="738393"/>
          </a:xfrm>
          <a:prstGeom prst="rect">
            <a:avLst/>
          </a:prstGeom>
          <a:noFill/>
          <a:ln>
            <a:noFill/>
          </a:ln>
        </p:spPr>
      </p:pic>
      <p:pic>
        <p:nvPicPr>
          <p:cNvPr id="1652" name="Google Shape;1652;p92"/>
          <p:cNvPicPr preferRelativeResize="0"/>
          <p:nvPr/>
        </p:nvPicPr>
        <p:blipFill>
          <a:blip r:embed="rId3">
            <a:alphaModFix/>
          </a:blip>
          <a:srcRect l="-713" t="52920" r="85720" b="-5126"/>
          <a:stretch>
            <a:fillRect/>
          </a:stretch>
        </p:blipFill>
        <p:spPr>
          <a:xfrm>
            <a:off x="5535253" y="856736"/>
            <a:ext cx="454756" cy="738393"/>
          </a:xfrm>
          <a:prstGeom prst="rect">
            <a:avLst/>
          </a:prstGeom>
          <a:noFill/>
          <a:ln>
            <a:noFill/>
          </a:ln>
        </p:spPr>
      </p:pic>
      <p:pic>
        <p:nvPicPr>
          <p:cNvPr id="1653" name="Google Shape;1653;p92"/>
          <p:cNvPicPr preferRelativeResize="0"/>
          <p:nvPr/>
        </p:nvPicPr>
        <p:blipFill>
          <a:blip r:embed="rId3">
            <a:alphaModFix/>
          </a:blip>
          <a:srcRect l="21101" t="51777" r="63905" b="-3983"/>
          <a:stretch>
            <a:fillRect/>
          </a:stretch>
        </p:blipFill>
        <p:spPr>
          <a:xfrm>
            <a:off x="5080504" y="833380"/>
            <a:ext cx="454756" cy="738393"/>
          </a:xfrm>
          <a:prstGeom prst="rect">
            <a:avLst/>
          </a:prstGeom>
          <a:noFill/>
          <a:ln>
            <a:noFill/>
          </a:ln>
        </p:spPr>
      </p:pic>
      <p:pic>
        <p:nvPicPr>
          <p:cNvPr id="1654" name="Google Shape;1654;p92"/>
          <p:cNvPicPr preferRelativeResize="0"/>
          <p:nvPr/>
        </p:nvPicPr>
        <p:blipFill>
          <a:blip r:embed="rId3">
            <a:alphaModFix/>
          </a:blip>
          <a:srcRect l="42737" t="53302" r="42269" b="-5507"/>
          <a:stretch>
            <a:fillRect/>
          </a:stretch>
        </p:blipFill>
        <p:spPr>
          <a:xfrm>
            <a:off x="8365254" y="850893"/>
            <a:ext cx="454756" cy="738393"/>
          </a:xfrm>
          <a:prstGeom prst="rect">
            <a:avLst/>
          </a:prstGeom>
          <a:noFill/>
          <a:ln>
            <a:noFill/>
          </a:ln>
        </p:spPr>
      </p:pic>
      <p:pic>
        <p:nvPicPr>
          <p:cNvPr id="1655" name="Google Shape;1655;p92"/>
          <p:cNvPicPr preferRelativeResize="0"/>
          <p:nvPr/>
        </p:nvPicPr>
        <p:blipFill>
          <a:blip r:embed="rId3">
            <a:alphaModFix/>
          </a:blip>
          <a:srcRect l="85825" t="51777" r="-818" b="-3983"/>
          <a:stretch>
            <a:fillRect/>
          </a:stretch>
        </p:blipFill>
        <p:spPr>
          <a:xfrm>
            <a:off x="7421054" y="827536"/>
            <a:ext cx="454756" cy="738393"/>
          </a:xfrm>
          <a:prstGeom prst="rect">
            <a:avLst/>
          </a:prstGeom>
          <a:noFill/>
          <a:ln>
            <a:noFill/>
          </a:ln>
        </p:spPr>
      </p:pic>
      <p:pic>
        <p:nvPicPr>
          <p:cNvPr id="1656" name="Google Shape;1656;p92"/>
          <p:cNvPicPr preferRelativeResize="0"/>
          <p:nvPr/>
        </p:nvPicPr>
        <p:blipFill>
          <a:blip r:embed="rId3">
            <a:alphaModFix/>
          </a:blip>
          <a:srcRect l="64903" t="53302" r="20104" b="-5507"/>
          <a:stretch>
            <a:fillRect/>
          </a:stretch>
        </p:blipFill>
        <p:spPr>
          <a:xfrm>
            <a:off x="6476855" y="845518"/>
            <a:ext cx="454756" cy="738393"/>
          </a:xfrm>
          <a:prstGeom prst="rect">
            <a:avLst/>
          </a:prstGeom>
          <a:noFill/>
          <a:ln>
            <a:noFill/>
          </a:ln>
        </p:spPr>
      </p:pic>
      <p:pic>
        <p:nvPicPr>
          <p:cNvPr id="1657" name="Google Shape;1657;p92"/>
          <p:cNvPicPr preferRelativeResize="0"/>
          <p:nvPr/>
        </p:nvPicPr>
        <p:blipFill>
          <a:blip r:embed="rId3">
            <a:alphaModFix/>
          </a:blip>
          <a:srcRect l="41227" t="7713" r="41887" b="52401"/>
          <a:stretch>
            <a:fillRect/>
          </a:stretch>
        </p:blipFill>
        <p:spPr>
          <a:xfrm>
            <a:off x="5990000" y="943930"/>
            <a:ext cx="512100" cy="564000"/>
          </a:xfrm>
          <a:prstGeom prst="triangle">
            <a:avLst>
              <a:gd name="adj" fmla="val 50000"/>
            </a:avLst>
          </a:prstGeom>
          <a:noFill/>
          <a:ln>
            <a:noFill/>
          </a:ln>
        </p:spPr>
      </p:pic>
      <p:sp>
        <p:nvSpPr>
          <p:cNvPr id="1658" name="Google Shape;1658;p92"/>
          <p:cNvSpPr txBox="1"/>
          <p:nvPr>
            <p:ph type="body" idx="1"/>
          </p:nvPr>
        </p:nvSpPr>
        <p:spPr>
          <a:xfrm>
            <a:off x="324000" y="2143150"/>
            <a:ext cx="82377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Suad waxay rabtaa koofiyad xafladeed oo xariiqyo leh, dusha sare leh iyo xadhig. Koofiyadaha tee ayaa buuxinaya shuruudaha Suad?</a:t>
            </a:r>
            <a:br>
              <a:rPr lang="en-GB"/>
            </a:br>
            <a:r>
              <a:rPr lang="en-GB" sz="1100">
                <a:latin typeface="Lexend"/>
              </a:rPr>
              <a:t/>
            </a:r>
            <a:endParaRPr/>
          </a:p>
        </p:txBody>
      </p:sp>
      <p:sp>
        <p:nvSpPr>
          <p:cNvPr id="1659" name="Google Shape;1659;p92"/>
          <p:cNvSpPr txBox="1"/>
          <p:nvPr/>
        </p:nvSpPr>
        <p:spPr>
          <a:xfrm>
            <a:off x="4234211" y="1690350"/>
            <a:ext cx="224700" cy="317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A</a:t>
            </a:r>
            <a:endParaRPr sz="1800">
              <a:solidFill>
                <a:srgbClr val="000000"/>
              </a:solidFill>
              <a:latin typeface="Lexend"/>
              <a:ea typeface="Lexend"/>
              <a:cs typeface="Lexend"/>
              <a:sym typeface="Lexend"/>
            </a:endParaRPr>
          </a:p>
        </p:txBody>
      </p:sp>
      <p:sp>
        <p:nvSpPr>
          <p:cNvPr id="1660" name="Google Shape;1660;p92"/>
          <p:cNvSpPr txBox="1"/>
          <p:nvPr/>
        </p:nvSpPr>
        <p:spPr>
          <a:xfrm>
            <a:off x="4747477" y="1690350"/>
            <a:ext cx="224700" cy="317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661" name="Google Shape;1661;p92"/>
          <p:cNvSpPr txBox="1"/>
          <p:nvPr/>
        </p:nvSpPr>
        <p:spPr>
          <a:xfrm>
            <a:off x="5221784" y="1690350"/>
            <a:ext cx="224700" cy="317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C</a:t>
            </a:r>
            <a:endParaRPr sz="1800">
              <a:solidFill>
                <a:srgbClr val="000000"/>
              </a:solidFill>
              <a:latin typeface="Lexend"/>
              <a:ea typeface="Lexend"/>
              <a:cs typeface="Lexend"/>
              <a:sym typeface="Lexend"/>
            </a:endParaRPr>
          </a:p>
        </p:txBody>
      </p:sp>
      <p:sp>
        <p:nvSpPr>
          <p:cNvPr id="1662" name="Google Shape;1662;p92"/>
          <p:cNvSpPr txBox="1"/>
          <p:nvPr/>
        </p:nvSpPr>
        <p:spPr>
          <a:xfrm>
            <a:off x="5678984" y="1690350"/>
            <a:ext cx="224700" cy="317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D</a:t>
            </a:r>
            <a:endParaRPr sz="1800">
              <a:solidFill>
                <a:srgbClr val="000000"/>
              </a:solidFill>
              <a:latin typeface="Lexend"/>
              <a:ea typeface="Lexend"/>
              <a:cs typeface="Lexend"/>
              <a:sym typeface="Lexend"/>
            </a:endParaRPr>
          </a:p>
        </p:txBody>
      </p:sp>
      <p:sp>
        <p:nvSpPr>
          <p:cNvPr id="1663" name="Google Shape;1663;p92"/>
          <p:cNvSpPr txBox="1"/>
          <p:nvPr/>
        </p:nvSpPr>
        <p:spPr>
          <a:xfrm>
            <a:off x="6150838" y="1690350"/>
            <a:ext cx="224700" cy="317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E</a:t>
            </a:r>
            <a:endParaRPr sz="1800">
              <a:solidFill>
                <a:srgbClr val="000000"/>
              </a:solidFill>
              <a:latin typeface="Lexend"/>
              <a:ea typeface="Lexend"/>
              <a:cs typeface="Lexend"/>
              <a:sym typeface="Lexend"/>
            </a:endParaRPr>
          </a:p>
        </p:txBody>
      </p:sp>
      <p:sp>
        <p:nvSpPr>
          <p:cNvPr id="1664" name="Google Shape;1664;p92"/>
          <p:cNvSpPr txBox="1"/>
          <p:nvPr/>
        </p:nvSpPr>
        <p:spPr>
          <a:xfrm>
            <a:off x="6632950" y="1690350"/>
            <a:ext cx="224700" cy="317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F</a:t>
            </a:r>
            <a:endParaRPr sz="1800">
              <a:solidFill>
                <a:srgbClr val="000000"/>
              </a:solidFill>
              <a:latin typeface="Lexend"/>
              <a:ea typeface="Lexend"/>
              <a:cs typeface="Lexend"/>
              <a:sym typeface="Lexend"/>
            </a:endParaRPr>
          </a:p>
        </p:txBody>
      </p:sp>
      <p:sp>
        <p:nvSpPr>
          <p:cNvPr id="1665" name="Google Shape;1665;p92"/>
          <p:cNvSpPr txBox="1"/>
          <p:nvPr/>
        </p:nvSpPr>
        <p:spPr>
          <a:xfrm>
            <a:off x="7090150" y="1690350"/>
            <a:ext cx="224700" cy="317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G</a:t>
            </a:r>
            <a:endParaRPr sz="1800">
              <a:solidFill>
                <a:srgbClr val="000000"/>
              </a:solidFill>
              <a:latin typeface="Lexend"/>
              <a:ea typeface="Lexend"/>
              <a:cs typeface="Lexend"/>
              <a:sym typeface="Lexend"/>
            </a:endParaRPr>
          </a:p>
        </p:txBody>
      </p:sp>
      <p:sp>
        <p:nvSpPr>
          <p:cNvPr id="1666" name="Google Shape;1666;p92"/>
          <p:cNvSpPr txBox="1"/>
          <p:nvPr/>
        </p:nvSpPr>
        <p:spPr>
          <a:xfrm>
            <a:off x="7566782" y="1679996"/>
            <a:ext cx="224700" cy="317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1667" name="Google Shape;1667;p92"/>
          <p:cNvSpPr txBox="1"/>
          <p:nvPr/>
        </p:nvSpPr>
        <p:spPr>
          <a:xfrm>
            <a:off x="8080750" y="1690350"/>
            <a:ext cx="224700" cy="317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I</a:t>
            </a:r>
            <a:endParaRPr sz="1800">
              <a:solidFill>
                <a:srgbClr val="000000"/>
              </a:solidFill>
              <a:latin typeface="Lexend"/>
              <a:ea typeface="Lexend"/>
              <a:cs typeface="Lexend"/>
              <a:sym typeface="Lexend"/>
            </a:endParaRPr>
          </a:p>
        </p:txBody>
      </p:sp>
      <p:sp>
        <p:nvSpPr>
          <p:cNvPr id="1668" name="Google Shape;1668;p92"/>
          <p:cNvSpPr txBox="1"/>
          <p:nvPr/>
        </p:nvSpPr>
        <p:spPr>
          <a:xfrm>
            <a:off x="8537950" y="1690350"/>
            <a:ext cx="224700" cy="317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J</a:t>
            </a:r>
            <a:endParaRPr sz="1800">
              <a:solidFill>
                <a:srgbClr val="000000"/>
              </a:solidFill>
              <a:latin typeface="Lexend"/>
              <a:ea typeface="Lexend"/>
              <a:cs typeface="Lexend"/>
              <a:sym typeface="Lexend"/>
            </a:endParaRPr>
          </a:p>
        </p:txBody>
      </p:sp>
      <p:sp>
        <p:nvSpPr>
          <p:cNvPr id="1669" name="Google Shape;1669;p92"/>
          <p:cNvSpPr txBox="1"/>
          <p:nvPr>
            <p:ph type="body" idx="1"/>
          </p:nvPr>
        </p:nvSpPr>
        <p:spPr>
          <a:xfrm>
            <a:off x="4563625" y="3392400"/>
            <a:ext cx="1705500" cy="405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Koofiyadaha D iyo F</a:t>
            </a:r>
            <a:endParaRPr sz="2000">
              <a:latin typeface="Kalam"/>
              <a:ea typeface="Kalam"/>
              <a:cs typeface="Kalam"/>
              <a:sym typeface="Kalam"/>
            </a:endParaRPr>
          </a:p>
        </p:txBody>
      </p:sp>
      <p:sp>
        <p:nvSpPr>
          <p:cNvPr id="1670" name="Google Shape;1670;p92"/>
          <p:cNvSpPr/>
          <p:nvPr/>
        </p:nvSpPr>
        <p:spPr>
          <a:xfrm>
            <a:off x="5614623" y="1456928"/>
            <a:ext cx="295250" cy="150550"/>
          </a:xfrm>
          <a:custGeom>
            <a:rect l="l" t="t" r="r" b="b"/>
            <a:pathLst>
              <a:path w="11810" h="6022" extrusionOk="0">
                <a:moveTo>
                  <a:pt x="0" y="311"/>
                </a:moveTo>
                <a:cubicBezTo>
                  <a:pt x="0" y="3176"/>
                  <a:pt x="3701" y="6376"/>
                  <a:pt x="6527" y="5905"/>
                </a:cubicBezTo>
                <a:cubicBezTo>
                  <a:pt x="9132" y="5471"/>
                  <a:pt x="11810" y="2641"/>
                  <a:pt x="11810" y="0"/>
                </a:cubicBezTo>
              </a:path>
            </a:pathLst>
          </a:custGeom>
          <a:noFill/>
          <a:ln w="19050" cap="flat" cmpd="sng">
            <a:solidFill>
              <a:schemeClr val="dk1"/>
            </a:solidFill>
            <a:prstDash val="solid"/>
            <a:round/>
            <a:headEnd type="none" w="med" len="med"/>
            <a:tailEnd type="none" w="med" len="med"/>
          </a:ln>
        </p:spPr>
        <p:txBody>
          <a:bodyPr wrap="square">
            <a:normAutofit/>
          </a:bodyPr>
          <a:lstStyle/>
          <a:p/>
        </p:txBody>
      </p:sp>
      <p:sp>
        <p:nvSpPr>
          <p:cNvPr id="1671" name="Google Shape;1671;p92"/>
          <p:cNvSpPr/>
          <p:nvPr/>
        </p:nvSpPr>
        <p:spPr>
          <a:xfrm>
            <a:off x="6557900" y="1458034"/>
            <a:ext cx="295250" cy="150550"/>
          </a:xfrm>
          <a:custGeom>
            <a:rect l="l" t="t" r="r" b="b"/>
            <a:pathLst>
              <a:path w="11810" h="6022" extrusionOk="0">
                <a:moveTo>
                  <a:pt x="0" y="311"/>
                </a:moveTo>
                <a:cubicBezTo>
                  <a:pt x="0" y="3176"/>
                  <a:pt x="3701" y="6376"/>
                  <a:pt x="6527" y="5905"/>
                </a:cubicBezTo>
                <a:cubicBezTo>
                  <a:pt x="9132" y="5471"/>
                  <a:pt x="11810" y="2641"/>
                  <a:pt x="11810" y="0"/>
                </a:cubicBezTo>
              </a:path>
            </a:pathLst>
          </a:custGeom>
          <a:noFill/>
          <a:ln w="19050" cap="flat" cmpd="sng">
            <a:solidFill>
              <a:schemeClr val="dk1"/>
            </a:solidFill>
            <a:prstDash val="solid"/>
            <a:round/>
            <a:headEnd type="none" w="med" len="med"/>
            <a:tailEnd type="none" w="med" len="med"/>
          </a:ln>
        </p:spPr>
        <p:txBody>
          <a:bodyPr wrap="square">
            <a:normAutofit/>
          </a:bodyPr>
          <a:lstStyle/>
          <a:p/>
        </p:txBody>
      </p:sp>
      <p:sp>
        <p:nvSpPr>
          <p:cNvPr id="1672" name="Google Shape;1672;p92"/>
          <p:cNvSpPr/>
          <p:nvPr/>
        </p:nvSpPr>
        <p:spPr>
          <a:xfrm>
            <a:off x="7972900" y="1455560"/>
            <a:ext cx="295250" cy="150550"/>
          </a:xfrm>
          <a:custGeom>
            <a:rect l="l" t="t" r="r" b="b"/>
            <a:pathLst>
              <a:path w="11810" h="6022" extrusionOk="0">
                <a:moveTo>
                  <a:pt x="0" y="311"/>
                </a:moveTo>
                <a:cubicBezTo>
                  <a:pt x="0" y="3176"/>
                  <a:pt x="3701" y="6376"/>
                  <a:pt x="6527" y="5905"/>
                </a:cubicBezTo>
                <a:cubicBezTo>
                  <a:pt x="9132" y="5471"/>
                  <a:pt x="11810" y="2641"/>
                  <a:pt x="11810" y="0"/>
                </a:cubicBezTo>
              </a:path>
            </a:pathLst>
          </a:custGeom>
          <a:noFill/>
          <a:ln w="19050" cap="flat" cmpd="sng">
            <a:solidFill>
              <a:schemeClr val="dk1"/>
            </a:solidFill>
            <a:prstDash val="solid"/>
            <a:round/>
            <a:headEnd type="none" w="med" len="med"/>
            <a:tailEnd type="none" w="med" len="med"/>
          </a:ln>
        </p:spPr>
        <p:txBody>
          <a:bodyPr wrap="square">
            <a:normAutofit/>
          </a:bodyPr>
          <a:lstStyle/>
          <a:p/>
        </p:txBody>
      </p:sp>
      <p:sp>
        <p:nvSpPr>
          <p:cNvPr id="1673" name="Google Shape;1673;p92"/>
          <p:cNvSpPr/>
          <p:nvPr/>
        </p:nvSpPr>
        <p:spPr>
          <a:xfrm>
            <a:off x="4178729" y="1456433"/>
            <a:ext cx="295250" cy="150550"/>
          </a:xfrm>
          <a:custGeom>
            <a:rect l="l" t="t" r="r" b="b"/>
            <a:pathLst>
              <a:path w="11810" h="6022" extrusionOk="0">
                <a:moveTo>
                  <a:pt x="0" y="311"/>
                </a:moveTo>
                <a:cubicBezTo>
                  <a:pt x="0" y="3176"/>
                  <a:pt x="3701" y="6376"/>
                  <a:pt x="6527" y="5905"/>
                </a:cubicBezTo>
                <a:cubicBezTo>
                  <a:pt x="9132" y="5471"/>
                  <a:pt x="11810" y="2641"/>
                  <a:pt x="11810" y="0"/>
                </a:cubicBezTo>
              </a:path>
            </a:pathLst>
          </a:custGeom>
          <a:noFill/>
          <a:ln w="19050" cap="flat" cmpd="sng">
            <a:solidFill>
              <a:schemeClr val="dk1"/>
            </a:solidFill>
            <a:prstDash val="solid"/>
            <a:round/>
            <a:headEnd type="none" w="med" len="med"/>
            <a:tailEnd type="none" w="med" len="med"/>
          </a:ln>
        </p:spPr>
        <p:txBody>
          <a:bodyPr wrap="square">
            <a:normAutofit/>
          </a:bodyPr>
          <a:lstStyle/>
          <a:p/>
        </p:txBody>
      </p:sp>
      <p:sp>
        <p:nvSpPr>
          <p:cNvPr id="1674" name="Google Shape;1674;p92"/>
          <p:cNvSpPr/>
          <p:nvPr/>
        </p:nvSpPr>
        <p:spPr>
          <a:xfrm>
            <a:off x="7030000" y="1459564"/>
            <a:ext cx="295250" cy="150550"/>
          </a:xfrm>
          <a:custGeom>
            <a:rect l="l" t="t" r="r" b="b"/>
            <a:pathLst>
              <a:path w="11810" h="6022" extrusionOk="0">
                <a:moveTo>
                  <a:pt x="0" y="311"/>
                </a:moveTo>
                <a:cubicBezTo>
                  <a:pt x="0" y="3176"/>
                  <a:pt x="3701" y="6376"/>
                  <a:pt x="6527" y="5905"/>
                </a:cubicBezTo>
                <a:cubicBezTo>
                  <a:pt x="9132" y="5471"/>
                  <a:pt x="11810" y="2641"/>
                  <a:pt x="11810" y="0"/>
                </a:cubicBezTo>
              </a:path>
            </a:pathLst>
          </a:custGeom>
          <a:noFill/>
          <a:ln w="19050" cap="flat" cmpd="sng">
            <a:solidFill>
              <a:schemeClr val="dk1"/>
            </a:solidFill>
            <a:prstDash val="solid"/>
            <a:round/>
            <a:headEnd type="none" w="med" len="med"/>
            <a:tailEnd type="none" w="med" len="med"/>
          </a:ln>
        </p:spPr>
        <p:txBody>
          <a:bodyPr wrap="square">
            <a:normAutofit/>
          </a:bodyPr>
          <a:lstStyle/>
          <a:p/>
        </p:txBody>
      </p:sp>
      <p:sp>
        <p:nvSpPr>
          <p:cNvPr id="1675" name="Google Shape;1675;p92"/>
          <p:cNvSpPr/>
          <p:nvPr/>
        </p:nvSpPr>
        <p:spPr>
          <a:xfrm>
            <a:off x="8445134" y="1450592"/>
            <a:ext cx="295250" cy="150550"/>
          </a:xfrm>
          <a:custGeom>
            <a:rect l="l" t="t" r="r" b="b"/>
            <a:pathLst>
              <a:path w="11810" h="6022" extrusionOk="0">
                <a:moveTo>
                  <a:pt x="0" y="311"/>
                </a:moveTo>
                <a:cubicBezTo>
                  <a:pt x="0" y="3176"/>
                  <a:pt x="3701" y="6376"/>
                  <a:pt x="6527" y="5905"/>
                </a:cubicBezTo>
                <a:cubicBezTo>
                  <a:pt x="9132" y="5471"/>
                  <a:pt x="11810" y="2641"/>
                  <a:pt x="11810" y="0"/>
                </a:cubicBezTo>
              </a:path>
            </a:pathLst>
          </a:custGeom>
          <a:noFill/>
          <a:ln w="19050" cap="flat" cmpd="sng">
            <a:solidFill>
              <a:schemeClr val="dk1"/>
            </a:solidFill>
            <a:prstDash val="solid"/>
            <a:round/>
            <a:headEnd type="none" w="med" len="med"/>
            <a:tailEnd type="none" w="med" len="med"/>
          </a:ln>
        </p:spPr>
        <p:txBody>
          <a:bodyPr wrap="square">
            <a:normAutofit/>
          </a:bodyPr>
          <a:lstStyle/>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79" name="Shape 1679"/>
        <p:cNvGrpSpPr/>
        <p:nvPr/>
      </p:nvGrpSpPr>
      <p:grpSpPr>
        <a:xfrm>
          <a:off x="0" y="0"/>
          <a:ext cx="0" cy="0"/>
        </a:xfrm>
      </p:grpSpPr>
      <p:sp>
        <p:nvSpPr>
          <p:cNvPr id="1680" name="Google Shape;1680;p9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Liisinta natiijooyinka ka imanaya laba dhacdo oo ka badan</a:t>
            </a:r>
            <a:endParaRPr/>
          </a:p>
        </p:txBody>
      </p:sp>
      <p:sp>
        <p:nvSpPr>
          <p:cNvPr id="1681" name="Google Shape;1681;p93"/>
          <p:cNvSpPr txBox="1"/>
          <p:nvPr>
            <p:ph type="body" idx="1"/>
          </p:nvPr>
        </p:nvSpPr>
        <p:spPr>
          <a:xfrm>
            <a:off x="324000" y="759300"/>
            <a:ext cx="8237700" cy="1021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Cali, Isra iyo Cabdi waxay ciyaarayaan ciyaar iyagoo isticmaalaya wareeggan. Cali wuxuu helayaa dhibic haddii eraygu ku bilaabmo m, Isra wuxuu helayaa dhibic haddii eraygu leeyahay afar xaraf, Cabdina wuxuu helayaa dhibic haddii eraygu ku dhamaado shaqal.</a:t>
            </a:r>
            <a:r>
              <a:rPr lang="en-GB" sz="1400">
                <a:solidFill>
                  <a:schemeClr val="accent5"/>
                </a:solidFill>
                <a:latin typeface="Lexend"/>
              </a:rPr>
              <a:t/>
            </a:r>
            <a:r>
              <a:rPr lang="en-GB" sz="1400">
                <a:latin typeface="Lexend"/>
              </a:rPr>
              <a:t/>
            </a:r>
            <a:r>
              <a:rPr lang="en-GB" sz="1400">
                <a:solidFill>
                  <a:schemeClr val="accent5"/>
                </a:solidFill>
                <a:latin typeface="Lexend"/>
              </a:rPr>
              <a:t/>
            </a:r>
            <a:r>
              <a:rPr lang="en-GB" sz="1400">
                <a:latin typeface="Lexend"/>
              </a:rPr>
              <a:t/>
            </a:r>
            <a:r>
              <a:rPr lang="en-GB" sz="1400">
                <a:solidFill>
                  <a:schemeClr val="accent5"/>
                </a:solidFill>
                <a:latin typeface="Lexend"/>
              </a:rPr>
              <a:t/>
            </a:r>
            <a:r>
              <a:rPr lang="en-GB" sz="1400">
                <a:latin typeface="Lexend"/>
              </a:rPr>
              <a:t/>
            </a:r>
            <a:endParaRPr sz="1800"/>
          </a:p>
        </p:txBody>
      </p:sp>
      <p:sp>
        <p:nvSpPr>
          <p:cNvPr id="1682" name="Google Shape;1682;p93"/>
          <p:cNvSpPr/>
          <p:nvPr/>
        </p:nvSpPr>
        <p:spPr>
          <a:xfrm>
            <a:off x="6420250" y="1770900"/>
            <a:ext cx="2163300" cy="2163300"/>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83" name="Google Shape;1683;p93"/>
          <p:cNvSpPr/>
          <p:nvPr/>
        </p:nvSpPr>
        <p:spPr>
          <a:xfrm rot="3085102">
            <a:off x="6420250" y="1770891"/>
            <a:ext cx="2163305" cy="2163305"/>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84" name="Google Shape;1684;p93"/>
          <p:cNvSpPr/>
          <p:nvPr/>
        </p:nvSpPr>
        <p:spPr>
          <a:xfrm rot="6167707">
            <a:off x="6420251" y="1770900"/>
            <a:ext cx="2163319" cy="2163319"/>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85" name="Google Shape;1685;p93"/>
          <p:cNvSpPr/>
          <p:nvPr/>
        </p:nvSpPr>
        <p:spPr>
          <a:xfrm rot="9252153">
            <a:off x="6420302" y="1770957"/>
            <a:ext cx="2163187" cy="2163187"/>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86" name="Google Shape;1686;p93"/>
          <p:cNvSpPr/>
          <p:nvPr/>
        </p:nvSpPr>
        <p:spPr>
          <a:xfrm rot="-9263672">
            <a:off x="6420383" y="1771035"/>
            <a:ext cx="2163028" cy="2163028"/>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87" name="Google Shape;1687;p93"/>
          <p:cNvSpPr/>
          <p:nvPr/>
        </p:nvSpPr>
        <p:spPr>
          <a:xfrm rot="-6179963">
            <a:off x="6420292" y="1770930"/>
            <a:ext cx="2163238" cy="2163238"/>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88" name="Google Shape;1688;p93"/>
          <p:cNvSpPr/>
          <p:nvPr/>
        </p:nvSpPr>
        <p:spPr>
          <a:xfrm rot="-3096269">
            <a:off x="6420168" y="1770822"/>
            <a:ext cx="2163467" cy="2163467"/>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89" name="Google Shape;1689;p93"/>
          <p:cNvSpPr txBox="1"/>
          <p:nvPr/>
        </p:nvSpPr>
        <p:spPr>
          <a:xfrm>
            <a:off x="7480519" y="1915913"/>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menu</a:t>
            </a:r>
            <a:endParaRPr sz="1600">
              <a:solidFill>
                <a:srgbClr val="FFFFFF"/>
              </a:solidFill>
              <a:latin typeface="Lexend"/>
              <a:ea typeface="Lexend"/>
              <a:cs typeface="Lexend"/>
              <a:sym typeface="Lexend"/>
            </a:endParaRPr>
          </a:p>
        </p:txBody>
      </p:sp>
      <p:sp>
        <p:nvSpPr>
          <p:cNvPr id="1690" name="Google Shape;1690;p93"/>
          <p:cNvSpPr txBox="1"/>
          <p:nvPr/>
        </p:nvSpPr>
        <p:spPr>
          <a:xfrm>
            <a:off x="7900794" y="2491038"/>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cello</a:t>
            </a:r>
            <a:endParaRPr sz="1600">
              <a:solidFill>
                <a:srgbClr val="FFFFFF"/>
              </a:solidFill>
              <a:latin typeface="Lexend"/>
              <a:ea typeface="Lexend"/>
              <a:cs typeface="Lexend"/>
              <a:sym typeface="Lexend"/>
            </a:endParaRPr>
          </a:p>
        </p:txBody>
      </p:sp>
      <p:sp>
        <p:nvSpPr>
          <p:cNvPr id="1691" name="Google Shape;1691;p93"/>
          <p:cNvSpPr txBox="1"/>
          <p:nvPr/>
        </p:nvSpPr>
        <p:spPr>
          <a:xfrm>
            <a:off x="7833569" y="3091738"/>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geed</a:t>
            </a:r>
            <a:endParaRPr sz="1600">
              <a:solidFill>
                <a:srgbClr val="FFFFFF"/>
              </a:solidFill>
              <a:latin typeface="Lexend"/>
              <a:ea typeface="Lexend"/>
              <a:cs typeface="Lexend"/>
              <a:sym typeface="Lexend"/>
            </a:endParaRPr>
          </a:p>
        </p:txBody>
      </p:sp>
      <p:sp>
        <p:nvSpPr>
          <p:cNvPr id="1692" name="Google Shape;1692;p93"/>
          <p:cNvSpPr txBox="1"/>
          <p:nvPr/>
        </p:nvSpPr>
        <p:spPr>
          <a:xfrm>
            <a:off x="7232494" y="3437413"/>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markab</a:t>
            </a:r>
            <a:endParaRPr sz="1600">
              <a:solidFill>
                <a:srgbClr val="FFFFFF"/>
              </a:solidFill>
              <a:latin typeface="Lexend"/>
              <a:ea typeface="Lexend"/>
              <a:cs typeface="Lexend"/>
              <a:sym typeface="Lexend"/>
            </a:endParaRPr>
          </a:p>
        </p:txBody>
      </p:sp>
      <p:sp>
        <p:nvSpPr>
          <p:cNvPr id="1693" name="Google Shape;1693;p93"/>
          <p:cNvSpPr txBox="1"/>
          <p:nvPr/>
        </p:nvSpPr>
        <p:spPr>
          <a:xfrm>
            <a:off x="6603007" y="3133151"/>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caano</a:t>
            </a:r>
            <a:endParaRPr sz="1600">
              <a:solidFill>
                <a:srgbClr val="FFFFFF"/>
              </a:solidFill>
              <a:latin typeface="Lexend"/>
              <a:ea typeface="Lexend"/>
              <a:cs typeface="Lexend"/>
              <a:sym typeface="Lexend"/>
            </a:endParaRPr>
          </a:p>
        </p:txBody>
      </p:sp>
      <p:sp>
        <p:nvSpPr>
          <p:cNvPr id="1694" name="Google Shape;1694;p93"/>
          <p:cNvSpPr txBox="1"/>
          <p:nvPr/>
        </p:nvSpPr>
        <p:spPr>
          <a:xfrm>
            <a:off x="6409746" y="2511481"/>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ciyaar</a:t>
            </a:r>
            <a:endParaRPr sz="1600">
              <a:solidFill>
                <a:srgbClr val="FFFFFF"/>
              </a:solidFill>
              <a:latin typeface="Lexend"/>
              <a:ea typeface="Lexend"/>
              <a:cs typeface="Lexend"/>
              <a:sym typeface="Lexend"/>
            </a:endParaRPr>
          </a:p>
        </p:txBody>
      </p:sp>
      <p:sp>
        <p:nvSpPr>
          <p:cNvPr id="1695" name="Google Shape;1695;p93"/>
          <p:cNvSpPr txBox="1"/>
          <p:nvPr/>
        </p:nvSpPr>
        <p:spPr>
          <a:xfrm>
            <a:off x="6700741" y="1922863"/>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jiir</a:t>
            </a:r>
            <a:endParaRPr sz="1600">
              <a:solidFill>
                <a:srgbClr val="FFFFFF"/>
              </a:solidFill>
              <a:latin typeface="Lexend"/>
              <a:ea typeface="Lexend"/>
              <a:cs typeface="Lexend"/>
              <a:sym typeface="Lexend"/>
            </a:endParaRPr>
          </a:p>
        </p:txBody>
      </p:sp>
      <p:grpSp>
        <p:nvGrpSpPr>
          <p:cNvPr id="1696" name="Google Shape;1696;p93"/>
          <p:cNvGrpSpPr/>
          <p:nvPr/>
        </p:nvGrpSpPr>
        <p:grpSpPr>
          <a:xfrm>
            <a:off x="7450870" y="2074987"/>
            <a:ext cx="93900" cy="816939"/>
            <a:chOff x="996050" y="213293"/>
            <a:chExt cx="93900" cy="909732"/>
          </a:xfrm>
        </p:grpSpPr>
        <p:cxnSp>
          <p:nvCxnSpPr>
            <p:cNvPr id="1697" name="Google Shape;1697;p9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698" name="Google Shape;1698;p9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699" name="Google Shape;1699;p93"/>
          <p:cNvSpPr txBox="1"/>
          <p:nvPr>
            <p:ph type="body" idx="1"/>
          </p:nvPr>
        </p:nvSpPr>
        <p:spPr>
          <a:xfrm>
            <a:off x="324000" y="1780800"/>
            <a:ext cx="51588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 Liis garsoorayaasha (outcomes) ee Cali dhibic ka helo.</a:t>
            </a:r>
            <a:endParaRPr sz="1800"/>
          </a:p>
        </p:txBody>
      </p:sp>
      <p:sp>
        <p:nvSpPr>
          <p:cNvPr id="1700" name="Google Shape;1700;p93"/>
          <p:cNvSpPr txBox="1"/>
          <p:nvPr>
            <p:ph type="body" idx="1"/>
          </p:nvPr>
        </p:nvSpPr>
        <p:spPr>
          <a:xfrm>
            <a:off x="324000" y="2314200"/>
            <a:ext cx="51588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 Liis garsoorayaasha (outcomes) ee Isra dhibic ka helo.</a:t>
            </a:r>
            <a:endParaRPr sz="1800"/>
          </a:p>
        </p:txBody>
      </p:sp>
      <p:sp>
        <p:nvSpPr>
          <p:cNvPr id="1701" name="Google Shape;1701;p93"/>
          <p:cNvSpPr txBox="1"/>
          <p:nvPr>
            <p:ph type="body" idx="1"/>
          </p:nvPr>
        </p:nvSpPr>
        <p:spPr>
          <a:xfrm>
            <a:off x="324000" y="2847600"/>
            <a:ext cx="51588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c) Liis garsoorayaasha (outcomes) ee Cabdi dhibic ka helo.</a:t>
            </a:r>
            <a:endParaRPr sz="1800"/>
          </a:p>
        </p:txBody>
      </p:sp>
      <p:sp>
        <p:nvSpPr>
          <p:cNvPr id="1702" name="Google Shape;1702;p93"/>
          <p:cNvSpPr txBox="1"/>
          <p:nvPr>
            <p:ph type="body" idx="1"/>
          </p:nvPr>
        </p:nvSpPr>
        <p:spPr>
          <a:xfrm>
            <a:off x="324000" y="3381000"/>
            <a:ext cx="60963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d) Liis garsoorayaasha (outcomes) ee Cali iyo Isra dhibic ka helaan.</a:t>
            </a:r>
            <a:endParaRPr sz="1800"/>
          </a:p>
        </p:txBody>
      </p:sp>
      <p:sp>
        <p:nvSpPr>
          <p:cNvPr id="1703" name="Google Shape;1703;p93"/>
          <p:cNvSpPr txBox="1"/>
          <p:nvPr>
            <p:ph type="body" idx="1"/>
          </p:nvPr>
        </p:nvSpPr>
        <p:spPr>
          <a:xfrm>
            <a:off x="324000" y="4447800"/>
            <a:ext cx="60963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f) Liis garsooraha (outcome) ee dhammaantood dhibic ka helaan.</a:t>
            </a:r>
            <a:endParaRPr sz="1800"/>
          </a:p>
        </p:txBody>
      </p:sp>
      <p:sp>
        <p:nvSpPr>
          <p:cNvPr id="1704" name="Google Shape;1704;p93"/>
          <p:cNvSpPr txBox="1"/>
          <p:nvPr>
            <p:ph type="body" idx="1"/>
          </p:nvPr>
        </p:nvSpPr>
        <p:spPr>
          <a:xfrm>
            <a:off x="324000" y="3914400"/>
            <a:ext cx="60963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e) Liis garsoorayaasha (outcomes) ee Isra iyo Cabdi dhibic ka helaan.</a:t>
            </a:r>
            <a:endParaRPr sz="1800"/>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08" name="Shape 1708"/>
        <p:cNvGrpSpPr/>
        <p:nvPr/>
      </p:nvGrpSpPr>
      <p:grpSpPr>
        <a:xfrm>
          <a:off x="0" y="0"/>
          <a:ext cx="0" cy="0"/>
        </a:xfrm>
      </p:grpSpPr>
      <p:sp>
        <p:nvSpPr>
          <p:cNvPr id="1709" name="Google Shape;1709;p9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Liis garsoorayaasha (outcomes) ka badan laba dhacdo</a:t>
            </a:r>
            <a:endParaRPr/>
          </a:p>
        </p:txBody>
      </p:sp>
      <p:sp>
        <p:nvSpPr>
          <p:cNvPr id="1710" name="Google Shape;1710;p94"/>
          <p:cNvSpPr txBox="1"/>
          <p:nvPr>
            <p:ph type="body" idx="1"/>
          </p:nvPr>
        </p:nvSpPr>
        <p:spPr>
          <a:xfrm>
            <a:off x="324000" y="759300"/>
            <a:ext cx="8237700" cy="678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2) 10 xayawaan ayaa loo kala saaray saddex qaybood, haddii ay yihiin kuwa halis ku jira (critically endangered), haddii ay yihiin naasleyda (mammal) iyo haddii ay ku nool yihiin berriga.</a:t>
            </a:r>
            <a:endParaRPr sz="1800"/>
          </a:p>
          <a:p>
            <a:pPr marL="0" lvl="0" indent="0" algn="l" rtl="0">
              <a:spcBef>
                <a:spcPts val="1000"/>
              </a:spcBef>
              <a:spcAft>
                <a:spcPct val="0"/>
              </a:spcAft>
              <a:buNone/>
            </a:pPr>
            <a:r>
              <a:rPr lang="en-GB" sz="1400">
                <a:latin typeface="Lexend"/>
              </a:rPr>
              <a:t>Halis ku jira (Critically endangered) = {black rhino, hawksbill turtle, orangutan, vaquita, saola}</a:t>
            </a:r>
            <a:endParaRPr sz="1800"/>
          </a:p>
          <a:p>
            <a:pPr marL="0" lvl="0" indent="0" algn="l" rtl="0">
              <a:spcBef>
                <a:spcPts val="1000"/>
              </a:spcBef>
              <a:spcAft>
                <a:spcPct val="0"/>
              </a:spcAft>
              <a:buNone/>
            </a:pPr>
            <a:r>
              <a:rPr lang="en-GB" sz="1400">
                <a:latin typeface="Lexend"/>
              </a:rPr>
              <a:t>Naasleyda (Mammal) = {black rhino, orangutan, vaquita, blue whale, african wild dog, saola, sea lion, tiger}</a:t>
            </a:r>
            <a:endParaRPr sz="1800"/>
          </a:p>
          <a:p>
            <a:pPr marL="0" lvl="0" indent="0" algn="l" rtl="0">
              <a:spcBef>
                <a:spcPts val="1000"/>
              </a:spcBef>
              <a:spcAft>
                <a:spcPts val="1000"/>
              </a:spcAft>
              <a:buNone/>
            </a:pPr>
            <a:r>
              <a:rPr lang="en-GB" sz="1400">
                <a:latin typeface="Lexend"/>
              </a:rPr>
              <a:t>Xayawaanka berriga (Land animal) = {black rhino, orangutan, african wild dog, monarch butterfly, macaw, saola, tiger}</a:t>
            </a:r>
            <a:endParaRPr sz="1800"/>
          </a:p>
        </p:txBody>
      </p:sp>
      <p:sp>
        <p:nvSpPr>
          <p:cNvPr id="1711" name="Google Shape;1711;p94"/>
          <p:cNvSpPr txBox="1"/>
          <p:nvPr>
            <p:ph type="body" idx="1"/>
          </p:nvPr>
        </p:nvSpPr>
        <p:spPr>
          <a:xfrm>
            <a:off x="321450" y="3714625"/>
            <a:ext cx="84984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 Liis dhammaan naasleyda berriga ee halis ku jira.</a:t>
            </a:r>
            <a:endParaRPr sz="1800"/>
          </a:p>
        </p:txBody>
      </p:sp>
      <p:sp>
        <p:nvSpPr>
          <p:cNvPr id="1712" name="Google Shape;1712;p94"/>
          <p:cNvSpPr txBox="1"/>
          <p:nvPr>
            <p:ph type="body" idx="1"/>
          </p:nvPr>
        </p:nvSpPr>
        <p:spPr>
          <a:xfrm>
            <a:off x="321450" y="4226032"/>
            <a:ext cx="84984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 Liis dhammaan naasleyda aan halis ku jirin.</a:t>
            </a:r>
            <a:endParaRPr sz="1800"/>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16" name="Shape 1716"/>
        <p:cNvGrpSpPr/>
        <p:nvPr/>
      </p:nvGrpSpPr>
      <p:grpSpPr>
        <a:xfrm>
          <a:off x="0" y="0"/>
          <a:ext cx="0" cy="0"/>
        </a:xfrm>
      </p:grpSpPr>
      <p:sp>
        <p:nvSpPr>
          <p:cNvPr id="1717" name="Google Shape;1717;p9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Liis garsoorayaasha (outcomes) ka badan laba dhacdo</a:t>
            </a:r>
            <a:endParaRPr/>
          </a:p>
        </p:txBody>
      </p:sp>
      <p:sp>
        <p:nvSpPr>
          <p:cNvPr id="1718" name="Google Shape;1718;p95"/>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Cali, Isra iyo Cabdi waxay ciyaarayaan ciyaar iyagoo isticmaalaya wareeggan (spinner). Cali wuxuu dhibic ka helaa haddii eraygu ka bilaabmo m, Isra wuxuu dhibic ka helaa haddii eraygu leeyahay afar xaraf, Cabdi wuxuu dhibic ka helaa haddii eraygu ku dhamaado shaqal (vowel).</a:t>
            </a:r>
            <a:r>
              <a:rPr lang="en-GB" sz="1400">
                <a:solidFill>
                  <a:schemeClr val="accent5"/>
                </a:solidFill>
                <a:latin typeface="Lexend"/>
              </a:rPr>
              <a:t/>
            </a:r>
            <a:r>
              <a:rPr lang="en-GB" sz="1400">
                <a:latin typeface="Lexend"/>
              </a:rPr>
              <a:t/>
            </a:r>
            <a:r>
              <a:rPr lang="en-GB" sz="1400">
                <a:solidFill>
                  <a:schemeClr val="accent5"/>
                </a:solidFill>
                <a:latin typeface="Lexend"/>
              </a:rPr>
              <a:t/>
            </a:r>
            <a:r>
              <a:rPr lang="en-GB" sz="1400">
                <a:latin typeface="Lexend"/>
              </a:rPr>
              <a:t/>
            </a:r>
            <a:r>
              <a:rPr lang="en-GB" sz="1400">
                <a:solidFill>
                  <a:schemeClr val="accent5"/>
                </a:solidFill>
                <a:latin typeface="Lexend"/>
              </a:rPr>
              <a:t/>
            </a:r>
            <a:r>
              <a:rPr lang="en-GB" sz="1400">
                <a:latin typeface="Lexend"/>
              </a:rPr>
              <a:t/>
            </a:r>
            <a:endParaRPr sz="1800"/>
          </a:p>
        </p:txBody>
      </p:sp>
      <p:sp>
        <p:nvSpPr>
          <p:cNvPr id="1719" name="Google Shape;1719;p95"/>
          <p:cNvSpPr/>
          <p:nvPr/>
        </p:nvSpPr>
        <p:spPr>
          <a:xfrm>
            <a:off x="6420250" y="1770900"/>
            <a:ext cx="2163300" cy="2163300"/>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20" name="Google Shape;1720;p95"/>
          <p:cNvSpPr/>
          <p:nvPr/>
        </p:nvSpPr>
        <p:spPr>
          <a:xfrm rot="3085102">
            <a:off x="6420250" y="1770891"/>
            <a:ext cx="2163305" cy="2163305"/>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21" name="Google Shape;1721;p95"/>
          <p:cNvSpPr/>
          <p:nvPr/>
        </p:nvSpPr>
        <p:spPr>
          <a:xfrm rot="6167707">
            <a:off x="6420251" y="1770900"/>
            <a:ext cx="2163319" cy="2163319"/>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22" name="Google Shape;1722;p95"/>
          <p:cNvSpPr/>
          <p:nvPr/>
        </p:nvSpPr>
        <p:spPr>
          <a:xfrm rot="9252153">
            <a:off x="6420302" y="1770957"/>
            <a:ext cx="2163187" cy="2163187"/>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23" name="Google Shape;1723;p95"/>
          <p:cNvSpPr/>
          <p:nvPr/>
        </p:nvSpPr>
        <p:spPr>
          <a:xfrm rot="-9263672">
            <a:off x="6420383" y="1771035"/>
            <a:ext cx="2163028" cy="2163028"/>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24" name="Google Shape;1724;p95"/>
          <p:cNvSpPr/>
          <p:nvPr/>
        </p:nvSpPr>
        <p:spPr>
          <a:xfrm rot="-6179963">
            <a:off x="6420292" y="1770930"/>
            <a:ext cx="2163238" cy="2163238"/>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25" name="Google Shape;1725;p95"/>
          <p:cNvSpPr/>
          <p:nvPr/>
        </p:nvSpPr>
        <p:spPr>
          <a:xfrm rot="-3096269">
            <a:off x="6420168" y="1770822"/>
            <a:ext cx="2163467" cy="2163467"/>
          </a:xfrm>
          <a:prstGeom prst="pie">
            <a:avLst>
              <a:gd name="adj1" fmla="val 13106558"/>
              <a:gd name="adj2" fmla="val 16200000"/>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26" name="Google Shape;1726;p95"/>
          <p:cNvSpPr txBox="1"/>
          <p:nvPr/>
        </p:nvSpPr>
        <p:spPr>
          <a:xfrm>
            <a:off x="7480519" y="1915913"/>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menu</a:t>
            </a:r>
            <a:endParaRPr sz="1600">
              <a:solidFill>
                <a:srgbClr val="FFFFFF"/>
              </a:solidFill>
              <a:latin typeface="Lexend"/>
              <a:ea typeface="Lexend"/>
              <a:cs typeface="Lexend"/>
              <a:sym typeface="Lexend"/>
            </a:endParaRPr>
          </a:p>
        </p:txBody>
      </p:sp>
      <p:sp>
        <p:nvSpPr>
          <p:cNvPr id="1727" name="Google Shape;1727;p95"/>
          <p:cNvSpPr txBox="1"/>
          <p:nvPr/>
        </p:nvSpPr>
        <p:spPr>
          <a:xfrm>
            <a:off x="7900794" y="2491038"/>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cello</a:t>
            </a:r>
            <a:endParaRPr sz="1600">
              <a:solidFill>
                <a:srgbClr val="FFFFFF"/>
              </a:solidFill>
              <a:latin typeface="Lexend"/>
              <a:ea typeface="Lexend"/>
              <a:cs typeface="Lexend"/>
              <a:sym typeface="Lexend"/>
            </a:endParaRPr>
          </a:p>
        </p:txBody>
      </p:sp>
      <p:sp>
        <p:nvSpPr>
          <p:cNvPr id="1728" name="Google Shape;1728;p95"/>
          <p:cNvSpPr txBox="1"/>
          <p:nvPr/>
        </p:nvSpPr>
        <p:spPr>
          <a:xfrm>
            <a:off x="7833569" y="3091738"/>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geed</a:t>
            </a:r>
            <a:endParaRPr sz="1600">
              <a:solidFill>
                <a:srgbClr val="FFFFFF"/>
              </a:solidFill>
              <a:latin typeface="Lexend"/>
              <a:ea typeface="Lexend"/>
              <a:cs typeface="Lexend"/>
              <a:sym typeface="Lexend"/>
            </a:endParaRPr>
          </a:p>
        </p:txBody>
      </p:sp>
      <p:sp>
        <p:nvSpPr>
          <p:cNvPr id="1729" name="Google Shape;1729;p95"/>
          <p:cNvSpPr txBox="1"/>
          <p:nvPr/>
        </p:nvSpPr>
        <p:spPr>
          <a:xfrm>
            <a:off x="7232494" y="3437413"/>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markab</a:t>
            </a:r>
            <a:endParaRPr sz="1600">
              <a:solidFill>
                <a:srgbClr val="FFFFFF"/>
              </a:solidFill>
              <a:latin typeface="Lexend"/>
              <a:ea typeface="Lexend"/>
              <a:cs typeface="Lexend"/>
              <a:sym typeface="Lexend"/>
            </a:endParaRPr>
          </a:p>
        </p:txBody>
      </p:sp>
      <p:sp>
        <p:nvSpPr>
          <p:cNvPr id="1730" name="Google Shape;1730;p95"/>
          <p:cNvSpPr txBox="1"/>
          <p:nvPr/>
        </p:nvSpPr>
        <p:spPr>
          <a:xfrm>
            <a:off x="6603007" y="3133151"/>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caano</a:t>
            </a:r>
            <a:endParaRPr sz="1600">
              <a:solidFill>
                <a:srgbClr val="FFFFFF"/>
              </a:solidFill>
              <a:latin typeface="Lexend"/>
              <a:ea typeface="Lexend"/>
              <a:cs typeface="Lexend"/>
              <a:sym typeface="Lexend"/>
            </a:endParaRPr>
          </a:p>
        </p:txBody>
      </p:sp>
      <p:sp>
        <p:nvSpPr>
          <p:cNvPr id="1731" name="Google Shape;1731;p95"/>
          <p:cNvSpPr txBox="1"/>
          <p:nvPr/>
        </p:nvSpPr>
        <p:spPr>
          <a:xfrm>
            <a:off x="6409746" y="2511481"/>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ciyaar (match)</a:t>
            </a:r>
            <a:endParaRPr sz="1600">
              <a:solidFill>
                <a:srgbClr val="FFFFFF"/>
              </a:solidFill>
              <a:latin typeface="Lexend"/>
              <a:ea typeface="Lexend"/>
              <a:cs typeface="Lexend"/>
              <a:sym typeface="Lexend"/>
            </a:endParaRPr>
          </a:p>
        </p:txBody>
      </p:sp>
      <p:sp>
        <p:nvSpPr>
          <p:cNvPr id="1732" name="Google Shape;1732;p95"/>
          <p:cNvSpPr txBox="1"/>
          <p:nvPr/>
        </p:nvSpPr>
        <p:spPr>
          <a:xfrm>
            <a:off x="6700741" y="1922863"/>
            <a:ext cx="8436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jiir (mouse)</a:t>
            </a:r>
            <a:endParaRPr sz="1600">
              <a:solidFill>
                <a:srgbClr val="FFFFFF"/>
              </a:solidFill>
              <a:latin typeface="Lexend"/>
              <a:ea typeface="Lexend"/>
              <a:cs typeface="Lexend"/>
              <a:sym typeface="Lexend"/>
            </a:endParaRPr>
          </a:p>
        </p:txBody>
      </p:sp>
      <p:grpSp>
        <p:nvGrpSpPr>
          <p:cNvPr id="1733" name="Google Shape;1733;p95"/>
          <p:cNvGrpSpPr/>
          <p:nvPr/>
        </p:nvGrpSpPr>
        <p:grpSpPr>
          <a:xfrm>
            <a:off x="7450870" y="2074987"/>
            <a:ext cx="93900" cy="816939"/>
            <a:chOff x="996050" y="213293"/>
            <a:chExt cx="93900" cy="909732"/>
          </a:xfrm>
        </p:grpSpPr>
        <p:cxnSp>
          <p:nvCxnSpPr>
            <p:cNvPr id="1734" name="Google Shape;1734;p95"/>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735" name="Google Shape;1735;p95"/>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736" name="Google Shape;1736;p95"/>
          <p:cNvSpPr txBox="1"/>
          <p:nvPr>
            <p:ph type="body" idx="1"/>
          </p:nvPr>
        </p:nvSpPr>
        <p:spPr>
          <a:xfrm>
            <a:off x="324000" y="1780800"/>
            <a:ext cx="51588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 Liis garsoorayaasha (outcomes) ee Cali helo dhibic.</a:t>
            </a:r>
            <a:endParaRPr sz="1800"/>
          </a:p>
        </p:txBody>
      </p:sp>
      <p:sp>
        <p:nvSpPr>
          <p:cNvPr id="1737" name="Google Shape;1737;p95"/>
          <p:cNvSpPr txBox="1"/>
          <p:nvPr>
            <p:ph type="body" idx="1"/>
          </p:nvPr>
        </p:nvSpPr>
        <p:spPr>
          <a:xfrm>
            <a:off x="324000" y="2314200"/>
            <a:ext cx="51588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 Liis garsoorayaasha (outcomes) ee Isra helo dhibic.</a:t>
            </a:r>
            <a:endParaRPr sz="1800"/>
          </a:p>
        </p:txBody>
      </p:sp>
      <p:sp>
        <p:nvSpPr>
          <p:cNvPr id="1738" name="Google Shape;1738;p95"/>
          <p:cNvSpPr txBox="1"/>
          <p:nvPr>
            <p:ph type="body" idx="1"/>
          </p:nvPr>
        </p:nvSpPr>
        <p:spPr>
          <a:xfrm>
            <a:off x="324000" y="2847600"/>
            <a:ext cx="51588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c) Liis garsoorayaasha (outcomes) ee Cabdi helo dhibic.</a:t>
            </a:r>
            <a:endParaRPr sz="1800"/>
          </a:p>
        </p:txBody>
      </p:sp>
      <p:sp>
        <p:nvSpPr>
          <p:cNvPr id="1739" name="Google Shape;1739;p95"/>
          <p:cNvSpPr txBox="1"/>
          <p:nvPr>
            <p:ph type="body" idx="1"/>
          </p:nvPr>
        </p:nvSpPr>
        <p:spPr>
          <a:xfrm>
            <a:off x="324000" y="3381000"/>
            <a:ext cx="60963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d) Liis garsoorayaasha (outcomes) ee Cali iyo Isra helaan dhibic.</a:t>
            </a:r>
            <a:endParaRPr sz="1800"/>
          </a:p>
        </p:txBody>
      </p:sp>
      <p:sp>
        <p:nvSpPr>
          <p:cNvPr id="1740" name="Google Shape;1740;p95"/>
          <p:cNvSpPr txBox="1"/>
          <p:nvPr>
            <p:ph type="body" idx="1"/>
          </p:nvPr>
        </p:nvSpPr>
        <p:spPr>
          <a:xfrm>
            <a:off x="324000" y="4447800"/>
            <a:ext cx="60963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f) Liis garsooraha (outcome) ee dhammaantood helaan dhibic.</a:t>
            </a:r>
            <a:endParaRPr sz="1800"/>
          </a:p>
        </p:txBody>
      </p:sp>
      <p:sp>
        <p:nvSpPr>
          <p:cNvPr id="1741" name="Google Shape;1741;p95"/>
          <p:cNvSpPr txBox="1"/>
          <p:nvPr>
            <p:ph type="body" idx="1"/>
          </p:nvPr>
        </p:nvSpPr>
        <p:spPr>
          <a:xfrm>
            <a:off x="324000" y="3914400"/>
            <a:ext cx="60963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e) Liis garsoorayaasha (outcomes) ee Isra iyo Cabdi helaan dhibic.</a:t>
            </a:r>
            <a:endParaRPr sz="1800"/>
          </a:p>
        </p:txBody>
      </p:sp>
      <p:sp>
        <p:nvSpPr>
          <p:cNvPr id="1742" name="Google Shape;1742;p95"/>
          <p:cNvSpPr txBox="1"/>
          <p:nvPr>
            <p:ph type="body" idx="4294967295"/>
          </p:nvPr>
        </p:nvSpPr>
        <p:spPr>
          <a:xfrm>
            <a:off x="2887200" y="2038450"/>
            <a:ext cx="3253800" cy="405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{jiir (mouse), menu, ciyaar (match), caano}</a:t>
            </a:r>
            <a:endParaRPr sz="2000">
              <a:latin typeface="Kalam"/>
              <a:ea typeface="Kalam"/>
              <a:cs typeface="Kalam"/>
              <a:sym typeface="Kalam"/>
            </a:endParaRPr>
          </a:p>
        </p:txBody>
      </p:sp>
      <p:sp>
        <p:nvSpPr>
          <p:cNvPr id="1743" name="Google Shape;1743;p95"/>
          <p:cNvSpPr txBox="1"/>
          <p:nvPr>
            <p:ph type="body" idx="4294967295"/>
          </p:nvPr>
        </p:nvSpPr>
        <p:spPr>
          <a:xfrm>
            <a:off x="2887200" y="2587338"/>
            <a:ext cx="3253800" cy="405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{menu, geed, markab, caano}</a:t>
            </a:r>
            <a:endParaRPr sz="2000">
              <a:latin typeface="Kalam"/>
              <a:ea typeface="Kalam"/>
              <a:cs typeface="Kalam"/>
              <a:sym typeface="Kalam"/>
            </a:endParaRPr>
          </a:p>
        </p:txBody>
      </p:sp>
      <p:sp>
        <p:nvSpPr>
          <p:cNvPr id="1744" name="Google Shape;1744;p95"/>
          <p:cNvSpPr txBox="1"/>
          <p:nvPr>
            <p:ph type="body" idx="4294967295"/>
          </p:nvPr>
        </p:nvSpPr>
        <p:spPr>
          <a:xfrm>
            <a:off x="2887200" y="3120738"/>
            <a:ext cx="3253800" cy="405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{menu, cello, geed, jiir (mouse)}</a:t>
            </a:r>
            <a:endParaRPr sz="2000">
              <a:latin typeface="Kalam"/>
              <a:ea typeface="Kalam"/>
              <a:cs typeface="Kalam"/>
              <a:sym typeface="Kalam"/>
            </a:endParaRPr>
          </a:p>
        </p:txBody>
      </p:sp>
      <p:sp>
        <p:nvSpPr>
          <p:cNvPr id="1745" name="Google Shape;1745;p95"/>
          <p:cNvSpPr txBox="1"/>
          <p:nvPr>
            <p:ph type="body" idx="4294967295"/>
          </p:nvPr>
        </p:nvSpPr>
        <p:spPr>
          <a:xfrm>
            <a:off x="3039600" y="3654138"/>
            <a:ext cx="3253800" cy="405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{menu, caano}</a:t>
            </a:r>
            <a:endParaRPr sz="2000">
              <a:latin typeface="Kalam"/>
              <a:ea typeface="Kalam"/>
              <a:cs typeface="Kalam"/>
              <a:sym typeface="Kalam"/>
            </a:endParaRPr>
          </a:p>
        </p:txBody>
      </p:sp>
      <p:sp>
        <p:nvSpPr>
          <p:cNvPr id="1746" name="Google Shape;1746;p95"/>
          <p:cNvSpPr txBox="1"/>
          <p:nvPr>
            <p:ph type="body" idx="4294967295"/>
          </p:nvPr>
        </p:nvSpPr>
        <p:spPr>
          <a:xfrm>
            <a:off x="3115800" y="4187538"/>
            <a:ext cx="3253800" cy="405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{menu, geed}</a:t>
            </a:r>
            <a:endParaRPr sz="2000">
              <a:latin typeface="Kalam"/>
              <a:ea typeface="Kalam"/>
              <a:cs typeface="Kalam"/>
              <a:sym typeface="Kalam"/>
            </a:endParaRPr>
          </a:p>
        </p:txBody>
      </p:sp>
      <p:sp>
        <p:nvSpPr>
          <p:cNvPr id="1747" name="Google Shape;1747;p95"/>
          <p:cNvSpPr txBox="1"/>
          <p:nvPr>
            <p:ph type="body" idx="4294967295"/>
          </p:nvPr>
        </p:nvSpPr>
        <p:spPr>
          <a:xfrm>
            <a:off x="5782800" y="4416138"/>
            <a:ext cx="3253800" cy="405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{menu}</a:t>
            </a:r>
            <a:endParaRPr sz="2000">
              <a:latin typeface="Kalam"/>
              <a:ea typeface="Kalam"/>
              <a:cs typeface="Kalam"/>
              <a:sym typeface="Kalam"/>
            </a:endParaRPr>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51" name="Shape 1751"/>
        <p:cNvGrpSpPr/>
        <p:nvPr/>
      </p:nvGrpSpPr>
      <p:grpSpPr>
        <a:xfrm>
          <a:off x="0" y="0"/>
          <a:ext cx="0" cy="0"/>
        </a:xfrm>
      </p:grpSpPr>
      <p:sp>
        <p:nvSpPr>
          <p:cNvPr id="1752" name="Google Shape;1752;p9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Liis garsoorayaasha (outcomes) laga soo xulay laba dhacdo oo ka badan</a:t>
            </a:r>
            <a:endParaRPr/>
          </a:p>
        </p:txBody>
      </p:sp>
      <p:sp>
        <p:nvSpPr>
          <p:cNvPr id="1753" name="Google Shape;1753;p96"/>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2) 10 xayawaan ayaa loo kala saaray saddex qaybood, haddii ay yihiin kuwa halis ugu jira dabar go'a, haddii ay yihiin naasley iyo haddii ay ku nool yihiin berriga.</a:t>
            </a:r>
            <a:endParaRPr sz="1800"/>
          </a:p>
          <a:p>
            <a:pPr marL="0" lvl="0" indent="0" algn="l" rtl="0">
              <a:spcBef>
                <a:spcPts val="1000"/>
              </a:spcBef>
              <a:spcAft>
                <a:spcPct val="0"/>
              </a:spcAft>
              <a:buNone/>
            </a:pPr>
            <a:r>
              <a:rPr lang="en-GB" sz="1100">
                <a:latin typeface="Lexend"/>
              </a:rPr>
              <a:t>Halis ugu jira dabar go'a (Critically endangered) = {black rhino, hawksbill turtle, orangutan, vaquita, saola}</a:t>
            </a:r>
            <a:endParaRPr sz="1800"/>
          </a:p>
          <a:p>
            <a:pPr marL="0" lvl="0" indent="0" algn="l" rtl="0">
              <a:spcBef>
                <a:spcPts val="1000"/>
              </a:spcBef>
              <a:spcAft>
                <a:spcPct val="0"/>
              </a:spcAft>
              <a:buNone/>
            </a:pPr>
            <a:r>
              <a:rPr lang="en-GB" sz="1100">
                <a:latin typeface="Lexend"/>
              </a:rPr>
              <a:t>Naasley (Mammal) = {black rhino, orangutan, vaquita, blue whale, african wild dog, saola, sea lion, tiger}</a:t>
            </a:r>
            <a:endParaRPr sz="1800"/>
          </a:p>
          <a:p>
            <a:pPr marL="0" lvl="0" indent="0" algn="l" rtl="0">
              <a:spcBef>
                <a:spcPts val="1000"/>
              </a:spcBef>
              <a:spcAft>
                <a:spcPts val="1000"/>
              </a:spcAft>
              <a:buNone/>
            </a:pPr>
            <a:r>
              <a:rPr lang="en-GB" sz="1100">
                <a:latin typeface="Lexend"/>
              </a:rPr>
              <a:t>Xayawaan berri (Land animal) = {black rhino, orangutan, african wild dog, monarch butterfly, macaw, saola, tiger}</a:t>
            </a:r>
            <a:endParaRPr sz="1800"/>
          </a:p>
        </p:txBody>
      </p:sp>
      <p:sp>
        <p:nvSpPr>
          <p:cNvPr id="1754" name="Google Shape;1754;p96"/>
          <p:cNvSpPr txBox="1"/>
          <p:nvPr>
            <p:ph type="body" idx="1"/>
          </p:nvPr>
        </p:nvSpPr>
        <p:spPr>
          <a:xfrm>
            <a:off x="321450" y="3714625"/>
            <a:ext cx="84984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 Liis dhammaan xayawaanka dhulka ku nool ee halis ku jira si weyn.</a:t>
            </a:r>
            <a:endParaRPr sz="1800"/>
          </a:p>
        </p:txBody>
      </p:sp>
      <p:sp>
        <p:nvSpPr>
          <p:cNvPr id="1755" name="Google Shape;1755;p96"/>
          <p:cNvSpPr txBox="1"/>
          <p:nvPr>
            <p:ph type="body" idx="1"/>
          </p:nvPr>
        </p:nvSpPr>
        <p:spPr>
          <a:xfrm>
            <a:off x="321450" y="4226032"/>
            <a:ext cx="8498400" cy="32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 Liis dhammaan xayawaanka aan halis ku jirin si weyn.</a:t>
            </a:r>
            <a:endParaRPr sz="1800"/>
          </a:p>
        </p:txBody>
      </p:sp>
      <p:sp>
        <p:nvSpPr>
          <p:cNvPr id="1756" name="Google Shape;1756;p96"/>
          <p:cNvSpPr txBox="1"/>
          <p:nvPr>
            <p:ph type="body" idx="4294967295"/>
          </p:nvPr>
        </p:nvSpPr>
        <p:spPr>
          <a:xfrm>
            <a:off x="2887200" y="3943150"/>
            <a:ext cx="3786900" cy="405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{wiyil madow, orangutan, saola}</a:t>
            </a:r>
            <a:endParaRPr sz="2000">
              <a:latin typeface="Kalam"/>
              <a:ea typeface="Kalam"/>
              <a:cs typeface="Kalam"/>
              <a:sym typeface="Kalam"/>
            </a:endParaRPr>
          </a:p>
        </p:txBody>
      </p:sp>
      <p:sp>
        <p:nvSpPr>
          <p:cNvPr id="1757" name="Google Shape;1757;p96"/>
          <p:cNvSpPr txBox="1"/>
          <p:nvPr>
            <p:ph type="body" idx="4294967295"/>
          </p:nvPr>
        </p:nvSpPr>
        <p:spPr>
          <a:xfrm>
            <a:off x="2005675" y="4521774"/>
            <a:ext cx="5745900" cy="405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{balaay buluug, ey duurjoog ah, libaax badeed, shabeel}</a:t>
            </a:r>
            <a:endParaRPr sz="2000">
              <a:latin typeface="Kalam"/>
              <a:ea typeface="Kalam"/>
              <a:cs typeface="Kalam"/>
              <a:sym typeface="Kalam"/>
            </a:endParaRPr>
          </a:p>
        </p:txBody>
      </p:sp>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61" name="Shape 1761"/>
        <p:cNvGrpSpPr/>
        <p:nvPr/>
      </p:nvGrpSpPr>
      <p:grpSpPr>
        <a:xfrm>
          <a:off x="0" y="0"/>
          <a:ext cx="0" cy="0"/>
        </a:xfrm>
      </p:grpSpPr>
      <p:sp>
        <p:nvSpPr>
          <p:cNvPr id="1762" name="Google Shape;1762;p97"/>
          <p:cNvSpPr txBox="1"/>
          <p:nvPr>
            <p:ph type="body" idx="1"/>
          </p:nvPr>
        </p:nvSpPr>
        <p:spPr>
          <a:xfrm>
            <a:off x="324000" y="1080000"/>
            <a:ext cx="8113800" cy="13872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Natiijooyinka in ka badan laba dhacdo ayaa la sheegi karaa ama la liisi karaa.</a:t>
            </a:r>
            <a:endParaRPr/>
          </a:p>
          <a:p>
            <a:pPr marL="0" lvl="0" indent="0" algn="l" rtl="0">
              <a:spcBef>
                <a:spcPts val="1000"/>
              </a:spcBef>
              <a:spcAft>
                <a:spcPts val="1000"/>
              </a:spcAft>
              <a:buNone/>
              <a:defRPr/>
            </a:pPr>
            <a:r>
              <a:rPr lang="en-GB">
                <a:latin typeface="Lexend"/>
              </a:rPr>
              <a:t>Marka la liisayo natiijooyinka waxaa fiican in si nidaamsan loo sameeyo, si looga fogaado ku celis ama ka tag.</a:t>
            </a:r>
            <a:endParaRPr/>
          </a:p>
        </p:txBody>
      </p:sp>
      <p:sp>
        <p:nvSpPr>
          <p:cNvPr id="1763" name="Google Shape;1763;p97"/>
          <p:cNvSpPr txBox="1"/>
          <p:nvPr>
            <p:ph type="title"/>
          </p:nvPr>
        </p:nvSpPr>
        <p:spPr>
          <a:xfrm>
            <a:off x="1684800" y="43825"/>
            <a:ext cx="5741400" cy="6477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Isticmaalka liisaska si loo muujiyo natiijooyinka in ka badan laba dhacdo</a:t>
            </a:r>
            <a:endParaRPr/>
          </a:p>
        </p:txBody>
      </p:sp>
    </p:spTree>
  </p:cSld>
  <p:clrMapOvr>
    <a:masterClrMapping/>
  </p:clrMapOvr>
  <p:transition/>
  <p:timing/>
</p:sld>
</file>

<file path=ppt/tags/tag1.xml><?xml version="1.0" encoding="utf-8"?>
<p:tagLst xmlns:p="http://schemas.openxmlformats.org/presentationml/2006/main">
  <p:tag name="AS_NET" val="3.1.32"/>
  <p:tag name="AS_OS" val="Microsoft Windows NT 6.2.9200.0"/>
  <p:tag name="AS_RELEASE_DATE" val="2024.01.14"/>
  <p:tag name="AS_TITLE" val="Aspose.Slides for .NET Standard 2.0"/>
  <p:tag name="AS_VERSION" val="24.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533</Paragraphs>
  <Slides>36</Slides>
  <Notes>36</Notes>
  <TotalTime>0</TotalTime>
  <HiddenSlides>1</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36</vt:i4>
      </vt:variant>
    </vt:vector>
  </HeadingPairs>
  <TitlesOfParts>
    <vt:vector baseType="lpstr" size="45">
      <vt:lpstr>Arial</vt:lpstr>
      <vt:lpstr>Lexend</vt:lpstr>
      <vt:lpstr>Lexend Medium</vt:lpstr>
      <vt:lpstr>Kalam</vt:lpstr>
      <vt:lpstr>Lexend Light</vt:lpstr>
      <vt:lpstr>Calibri</vt:lpstr>
      <vt:lpstr>ABeeZee</vt:lpstr>
      <vt:lpstr>Times New Roman</vt:lpstr>
      <vt:lpstr>simple-light-2</vt:lpstr>
      <vt:lpstr>Using lists to display outcomes for more than two events</vt:lpstr>
      <vt:lpstr>PowerPoint Presentation</vt:lpstr>
      <vt:lpstr>PowerPoint Presentation</vt:lpstr>
      <vt:lpstr>PowerPoint Presentation</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a multi-stage trial</vt:lpstr>
      <vt:lpstr>Listing outcomes from more than two events</vt:lpstr>
      <vt:lpstr>Listing outcomes from more than two events</vt:lpstr>
      <vt:lpstr>Listing outcomes from more than two events</vt:lpstr>
      <vt:lpstr>Listing outcomes from more than two events</vt:lpstr>
      <vt:lpstr>Listing outcomes from more than two events</vt:lpstr>
      <vt:lpstr>Listing outcomes from more than two events</vt:lpstr>
      <vt:lpstr>Listing outcomes from more than two events</vt:lpstr>
      <vt:lpstr>Listing outcomes from more than two events</vt:lpstr>
      <vt:lpstr>Listing outcomes from more than two events</vt:lpstr>
      <vt:lpstr>Listing outcomes from more than two events</vt:lpstr>
      <vt:lpstr>Listing outcomes from more than two events</vt:lpstr>
      <vt:lpstr>Listing outcomes from more than two events</vt:lpstr>
      <vt:lpstr>Using lists to display outcomes for more than two events</vt:lpstr>
      <vt:lpstr>PowerPoint Presentation</vt:lpstr>
    </vt:vector>
  </TitlesOfParts>
  <LinksUpToDate>0</LinksUpToDate>
  <SharedDoc>0</SharedDoc>
  <HyperlinksChanged>0</HyperlinksChanged>
  <Application>Aspose.Slides for .NET</Application>
  <AppVersion>24.0100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2024-02-26T16:13:47.990</cp:lastPrinted>
  <dcterms:created xsi:type="dcterms:W3CDTF">2024-02-26T16:13:47Z</dcterms:created>
  <dcterms:modified xsi:type="dcterms:W3CDTF">2024-02-26T16:10:43Z</dcterms:modified>
</cp:coreProperties>
</file>