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2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g2fcdcf486b6_0_25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8" name="Google Shape;908;g2fcdcf486b6_0_25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g2fcdcf486b6_0_25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4" name="Google Shape;914;g2fcdcf486b6_0_25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2fcdcf486b6_0_25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2fcdcf486b6_0_2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g2af3f52628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4" name="Google Shape;924;g2af3f52628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8" name="Shape 928"/>
        <p:cNvGrpSpPr/>
        <p:nvPr/>
      </p:nvGrpSpPr>
      <p:grpSpPr>
        <a:xfrm>
          <a:off x="0" y="0"/>
          <a:ext cx="0" cy="0"/>
          <a:chOff x="0" y="0"/>
          <a:chExt cx="0" cy="0"/>
        </a:xfrm>
      </p:grpSpPr>
      <p:sp>
        <p:nvSpPr>
          <p:cNvPr id="929" name="Google Shape;929;g2af3f52628c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0" name="Google Shape;930;g2af3f52628c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329f261a352_0_2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8" name="Google Shape;938;g329f261a352_0_2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9" name="Shape 949"/>
        <p:cNvGrpSpPr/>
        <p:nvPr/>
      </p:nvGrpSpPr>
      <p:grpSpPr>
        <a:xfrm>
          <a:off x="0" y="0"/>
          <a:ext cx="0" cy="0"/>
          <a:chOff x="0" y="0"/>
          <a:chExt cx="0" cy="0"/>
        </a:xfrm>
      </p:grpSpPr>
      <p:sp>
        <p:nvSpPr>
          <p:cNvPr id="950" name="Google Shape;950;g329f261a352_0_2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1" name="Google Shape;951;g329f261a352_0_2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329f261a352_0_2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9" name="Google Shape;959;g329f261a352_0_2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g329f261a352_0_2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7" name="Google Shape;967;g329f261a352_0_2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4" name="Shape 974"/>
        <p:cNvGrpSpPr/>
        <p:nvPr/>
      </p:nvGrpSpPr>
      <p:grpSpPr>
        <a:xfrm>
          <a:off x="0" y="0"/>
          <a:ext cx="0" cy="0"/>
          <a:chOff x="0" y="0"/>
          <a:chExt cx="0" cy="0"/>
        </a:xfrm>
      </p:grpSpPr>
      <p:sp>
        <p:nvSpPr>
          <p:cNvPr id="975" name="Google Shape;975;g329f261a352_0_2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6" name="Google Shape;976;g329f261a352_0_2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329f261a352_0_2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4" name="Google Shape;984;g329f261a352_0_2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0" name="Shape 990"/>
        <p:cNvGrpSpPr/>
        <p:nvPr/>
      </p:nvGrpSpPr>
      <p:grpSpPr>
        <a:xfrm>
          <a:off x="0" y="0"/>
          <a:ext cx="0" cy="0"/>
          <a:chOff x="0" y="0"/>
          <a:chExt cx="0" cy="0"/>
        </a:xfrm>
      </p:grpSpPr>
      <p:sp>
        <p:nvSpPr>
          <p:cNvPr id="991" name="Google Shape;991;g329f261a352_0_22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2" name="Google Shape;992;g329f261a352_0_22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7" name="Shape 997"/>
        <p:cNvGrpSpPr/>
        <p:nvPr/>
      </p:nvGrpSpPr>
      <p:grpSpPr>
        <a:xfrm>
          <a:off x="0" y="0"/>
          <a:ext cx="0" cy="0"/>
          <a:chOff x="0" y="0"/>
          <a:chExt cx="0" cy="0"/>
        </a:xfrm>
      </p:grpSpPr>
      <p:sp>
        <p:nvSpPr>
          <p:cNvPr id="998" name="Google Shape;998;g329f261a352_0_22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9" name="Google Shape;999;g329f261a352_0_22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g329f261a352_0_2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7" name="Google Shape;1007;g329f261a352_0_2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3" name="Shape 1013"/>
        <p:cNvGrpSpPr/>
        <p:nvPr/>
      </p:nvGrpSpPr>
      <p:grpSpPr>
        <a:xfrm>
          <a:off x="0" y="0"/>
          <a:ext cx="0" cy="0"/>
          <a:chOff x="0" y="0"/>
          <a:chExt cx="0" cy="0"/>
        </a:xfrm>
      </p:grpSpPr>
      <p:sp>
        <p:nvSpPr>
          <p:cNvPr id="1014" name="Google Shape;1014;g329f261a352_0_2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5" name="Google Shape;1015;g329f261a352_0_2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g329f261a352_0_54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5" name="Google Shape;1025;g329f261a352_0_5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6" name="Shape 1036"/>
        <p:cNvGrpSpPr/>
        <p:nvPr/>
      </p:nvGrpSpPr>
      <p:grpSpPr>
        <a:xfrm>
          <a:off x="0" y="0"/>
          <a:ext cx="0" cy="0"/>
          <a:chOff x="0" y="0"/>
          <a:chExt cx="0" cy="0"/>
        </a:xfrm>
      </p:grpSpPr>
      <p:sp>
        <p:nvSpPr>
          <p:cNvPr id="1037" name="Google Shape;1037;g329f261a352_0_55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8" name="Google Shape;1038;g329f261a352_0_55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4" name="Shape 1044"/>
        <p:cNvGrpSpPr/>
        <p:nvPr/>
      </p:nvGrpSpPr>
      <p:grpSpPr>
        <a:xfrm>
          <a:off x="0" y="0"/>
          <a:ext cx="0" cy="0"/>
          <a:chOff x="0" y="0"/>
          <a:chExt cx="0" cy="0"/>
        </a:xfrm>
      </p:grpSpPr>
      <p:sp>
        <p:nvSpPr>
          <p:cNvPr id="1045" name="Google Shape;1045;g329f261a352_0_39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6" name="Google Shape;1046;g329f261a352_0_39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g329f261a352_0_5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0" name="Google Shape;1060;g329f261a352_0_5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g329f261a352_0_55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0" name="Google Shape;1070;g329f261a352_0_55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9" name="Shape 1079"/>
        <p:cNvGrpSpPr/>
        <p:nvPr/>
      </p:nvGrpSpPr>
      <p:grpSpPr>
        <a:xfrm>
          <a:off x="0" y="0"/>
          <a:ext cx="0" cy="0"/>
          <a:chOff x="0" y="0"/>
          <a:chExt cx="0" cy="0"/>
        </a:xfrm>
      </p:grpSpPr>
      <p:sp>
        <p:nvSpPr>
          <p:cNvPr id="1080" name="Google Shape;1080;g329f261a352_0_55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1" name="Google Shape;1081;g329f261a352_0_55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9" name="Shape 1089"/>
        <p:cNvGrpSpPr/>
        <p:nvPr/>
      </p:nvGrpSpPr>
      <p:grpSpPr>
        <a:xfrm>
          <a:off x="0" y="0"/>
          <a:ext cx="0" cy="0"/>
          <a:chOff x="0" y="0"/>
          <a:chExt cx="0" cy="0"/>
        </a:xfrm>
      </p:grpSpPr>
      <p:sp>
        <p:nvSpPr>
          <p:cNvPr id="1090" name="Google Shape;1090;g329f261a352_0_55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1" name="Google Shape;1091;g329f261a352_0_55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329f261a35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3" name="Google Shape;1103;g329f261a35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g329f261a352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1" name="Google Shape;1111;g329f261a352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2" name="Shape 1122"/>
        <p:cNvGrpSpPr/>
        <p:nvPr/>
      </p:nvGrpSpPr>
      <p:grpSpPr>
        <a:xfrm>
          <a:off x="0" y="0"/>
          <a:ext cx="0" cy="0"/>
          <a:chOff x="0" y="0"/>
          <a:chExt cx="0" cy="0"/>
        </a:xfrm>
      </p:grpSpPr>
      <p:sp>
        <p:nvSpPr>
          <p:cNvPr id="1123" name="Google Shape;1123;g329f261a352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4" name="Google Shape;1124;g329f261a352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g329f261a352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2" name="Google Shape;1132;g329f261a352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g329f261a352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9" name="Google Shape;1139;g329f261a352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5" name="Shape 1145"/>
        <p:cNvGrpSpPr/>
        <p:nvPr/>
      </p:nvGrpSpPr>
      <p:grpSpPr>
        <a:xfrm>
          <a:off x="0" y="0"/>
          <a:ext cx="0" cy="0"/>
          <a:chOff x="0" y="0"/>
          <a:chExt cx="0" cy="0"/>
        </a:xfrm>
      </p:grpSpPr>
      <p:sp>
        <p:nvSpPr>
          <p:cNvPr id="1146" name="Google Shape;1146;g329f261a352_0_55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7" name="Google Shape;1147;g329f261a352_0_55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4" name="Shape 1154"/>
        <p:cNvGrpSpPr/>
        <p:nvPr/>
      </p:nvGrpSpPr>
      <p:grpSpPr>
        <a:xfrm>
          <a:off x="0" y="0"/>
          <a:ext cx="0" cy="0"/>
          <a:chOff x="0" y="0"/>
          <a:chExt cx="0" cy="0"/>
        </a:xfrm>
      </p:grpSpPr>
      <p:sp>
        <p:nvSpPr>
          <p:cNvPr id="1155" name="Google Shape;1155;g329f261a352_0_55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6" name="Google Shape;1156;g329f261a352_0_55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3" name="Shape 1163"/>
        <p:cNvGrpSpPr/>
        <p:nvPr/>
      </p:nvGrpSpPr>
      <p:grpSpPr>
        <a:xfrm>
          <a:off x="0" y="0"/>
          <a:ext cx="0" cy="0"/>
          <a:chOff x="0" y="0"/>
          <a:chExt cx="0" cy="0"/>
        </a:xfrm>
      </p:grpSpPr>
      <p:sp>
        <p:nvSpPr>
          <p:cNvPr id="1164" name="Google Shape;1164;g329f261a352_0_55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5" name="Google Shape;1165;g329f261a352_0_55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3" name="Shape 1173"/>
        <p:cNvGrpSpPr/>
        <p:nvPr/>
      </p:nvGrpSpPr>
      <p:grpSpPr>
        <a:xfrm>
          <a:off x="0" y="0"/>
          <a:ext cx="0" cy="0"/>
          <a:chOff x="0" y="0"/>
          <a:chExt cx="0" cy="0"/>
        </a:xfrm>
      </p:grpSpPr>
      <p:sp>
        <p:nvSpPr>
          <p:cNvPr id="1174" name="Google Shape;1174;g329f261a352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5" name="Google Shape;1175;g329f261a352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1" name="Shape 1181"/>
        <p:cNvGrpSpPr/>
        <p:nvPr/>
      </p:nvGrpSpPr>
      <p:grpSpPr>
        <a:xfrm>
          <a:off x="0" y="0"/>
          <a:ext cx="0" cy="0"/>
          <a:chOff x="0" y="0"/>
          <a:chExt cx="0" cy="0"/>
        </a:xfrm>
      </p:grpSpPr>
      <p:sp>
        <p:nvSpPr>
          <p:cNvPr id="1182" name="Google Shape;1182;g329f261a352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3" name="Google Shape;1183;g329f261a352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g329f261a352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2" name="Google Shape;1192;g329f261a352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3" name="Shape 1203"/>
        <p:cNvGrpSpPr/>
        <p:nvPr/>
      </p:nvGrpSpPr>
      <p:grpSpPr>
        <a:xfrm>
          <a:off x="0" y="0"/>
          <a:ext cx="0" cy="0"/>
          <a:chOff x="0" y="0"/>
          <a:chExt cx="0" cy="0"/>
        </a:xfrm>
      </p:grpSpPr>
      <p:sp>
        <p:nvSpPr>
          <p:cNvPr id="1204" name="Google Shape;1204;g329f261a352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5" name="Google Shape;1205;g329f261a352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0" name="Shape 1220"/>
        <p:cNvGrpSpPr/>
        <p:nvPr/>
      </p:nvGrpSpPr>
      <p:grpSpPr>
        <a:xfrm>
          <a:off x="0" y="0"/>
          <a:ext cx="0" cy="0"/>
          <a:chOff x="0" y="0"/>
          <a:chExt cx="0" cy="0"/>
        </a:xfrm>
      </p:grpSpPr>
      <p:sp>
        <p:nvSpPr>
          <p:cNvPr id="1221" name="Google Shape;1221;g329f261a352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2" name="Google Shape;1222;g329f261a352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4" name="Shape 1234"/>
        <p:cNvGrpSpPr/>
        <p:nvPr/>
      </p:nvGrpSpPr>
      <p:grpSpPr>
        <a:xfrm>
          <a:off x="0" y="0"/>
          <a:ext cx="0" cy="0"/>
          <a:chOff x="0" y="0"/>
          <a:chExt cx="0" cy="0"/>
        </a:xfrm>
      </p:grpSpPr>
      <p:sp>
        <p:nvSpPr>
          <p:cNvPr id="1235" name="Google Shape;1235;g329f261a352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6" name="Google Shape;1236;g329f261a352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2" name="Shape 1242"/>
        <p:cNvGrpSpPr/>
        <p:nvPr/>
      </p:nvGrpSpPr>
      <p:grpSpPr>
        <a:xfrm>
          <a:off x="0" y="0"/>
          <a:ext cx="0" cy="0"/>
          <a:chOff x="0" y="0"/>
          <a:chExt cx="0" cy="0"/>
        </a:xfrm>
      </p:grpSpPr>
      <p:sp>
        <p:nvSpPr>
          <p:cNvPr id="1243" name="Google Shape;1243;g329f261a352_0_56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4" name="Google Shape;1244;g329f261a352_0_56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2" name="Shape 1252"/>
        <p:cNvGrpSpPr/>
        <p:nvPr/>
      </p:nvGrpSpPr>
      <p:grpSpPr>
        <a:xfrm>
          <a:off x="0" y="0"/>
          <a:ext cx="0" cy="0"/>
          <a:chOff x="0" y="0"/>
          <a:chExt cx="0" cy="0"/>
        </a:xfrm>
      </p:grpSpPr>
      <p:sp>
        <p:nvSpPr>
          <p:cNvPr id="1253" name="Google Shape;1253;g329f261a352_0_56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4" name="Google Shape;1254;g329f261a352_0_56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1" name="Shape 1261"/>
        <p:cNvGrpSpPr/>
        <p:nvPr/>
      </p:nvGrpSpPr>
      <p:grpSpPr>
        <a:xfrm>
          <a:off x="0" y="0"/>
          <a:ext cx="0" cy="0"/>
          <a:chOff x="0" y="0"/>
          <a:chExt cx="0" cy="0"/>
        </a:xfrm>
      </p:grpSpPr>
      <p:sp>
        <p:nvSpPr>
          <p:cNvPr id="1262" name="Google Shape;1262;g329f261a352_0_56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3" name="Google Shape;1263;g329f261a352_0_56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9" name="Shape 1269"/>
        <p:cNvGrpSpPr/>
        <p:nvPr/>
      </p:nvGrpSpPr>
      <p:grpSpPr>
        <a:xfrm>
          <a:off x="0" y="0"/>
          <a:ext cx="0" cy="0"/>
          <a:chOff x="0" y="0"/>
          <a:chExt cx="0" cy="0"/>
        </a:xfrm>
      </p:grpSpPr>
      <p:sp>
        <p:nvSpPr>
          <p:cNvPr id="1270" name="Google Shape;1270;g329f261a352_0_1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1" name="Google Shape;1271;g329f261a352_0_1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9" name="Shape 1279"/>
        <p:cNvGrpSpPr/>
        <p:nvPr/>
      </p:nvGrpSpPr>
      <p:grpSpPr>
        <a:xfrm>
          <a:off x="0" y="0"/>
          <a:ext cx="0" cy="0"/>
          <a:chOff x="0" y="0"/>
          <a:chExt cx="0" cy="0"/>
        </a:xfrm>
      </p:grpSpPr>
      <p:sp>
        <p:nvSpPr>
          <p:cNvPr id="1280" name="Google Shape;1280;g329f261a352_0_56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1" name="Google Shape;1281;g329f261a352_0_56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g329f261a352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7" name="Google Shape;1287;g329f261a352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g329f261a352_0_56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9" name="Google Shape;1299;g329f261a352_0_56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4" name="Shape 1304"/>
        <p:cNvGrpSpPr/>
        <p:nvPr/>
      </p:nvGrpSpPr>
      <p:grpSpPr>
        <a:xfrm>
          <a:off x="0" y="0"/>
          <a:ext cx="0" cy="0"/>
          <a:chOff x="0" y="0"/>
          <a:chExt cx="0" cy="0"/>
        </a:xfrm>
      </p:grpSpPr>
      <p:sp>
        <p:nvSpPr>
          <p:cNvPr id="1305" name="Google Shape;1305;g2fcdcf486b6_0_25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6" name="Google Shape;1306;g2fcdcf486b6_0_25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0.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2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2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 Id="rId4" Type="http://schemas.openxmlformats.org/officeDocument/2006/relationships/image" Target="../media/image2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1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9.png"/><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 Id="rId4" Type="http://schemas.openxmlformats.org/officeDocument/2006/relationships/image" Target="../media/image12.png"/><Relationship Id="rId5" Type="http://schemas.openxmlformats.org/officeDocument/2006/relationships/image" Target="../media/image1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5.png"/><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5.png"/><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2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 Id="rId4" Type="http://schemas.openxmlformats.org/officeDocument/2006/relationships/image" Target="../media/image18.png"/><Relationship Id="rId5" Type="http://schemas.openxmlformats.org/officeDocument/2006/relationships/image" Target="../media/image16.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27.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27.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2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7.png"/><Relationship Id="rId4" Type="http://schemas.openxmlformats.org/officeDocument/2006/relationships/image" Target="../media/image28.png"/><Relationship Id="rId5" Type="http://schemas.openxmlformats.org/officeDocument/2006/relationships/image" Target="../media/image2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3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3.png"/><Relationship Id="rId3" Type="http://schemas.openxmlformats.org/officeDocument/2006/relationships/image" Target="../media/image32.png"/><Relationship Id="rId4" Type="http://schemas.openxmlformats.org/officeDocument/2006/relationships/image" Target="../media/image3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8.png"/><Relationship Id="rId4" Type="http://schemas.openxmlformats.org/officeDocument/2006/relationships/image" Target="../media/image110.png"/><Relationship Id="rId5" Type="http://schemas.openxmlformats.org/officeDocument/2006/relationships/image" Target="../media/image39.png"/><Relationship Id="rId6" Type="http://schemas.openxmlformats.org/officeDocument/2006/relationships/image" Target="../media/image41.png"/><Relationship Id="rId7" Type="http://schemas.openxmlformats.org/officeDocument/2006/relationships/image" Target="../media/image3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110.png"/><Relationship Id="rId4" Type="http://schemas.openxmlformats.org/officeDocument/2006/relationships/image" Target="../media/image36.png"/><Relationship Id="rId5" Type="http://schemas.openxmlformats.org/officeDocument/2006/relationships/image" Target="../media/image38.png"/><Relationship Id="rId6" Type="http://schemas.openxmlformats.org/officeDocument/2006/relationships/image" Target="../media/image46.png"/><Relationship Id="rId7" Type="http://schemas.openxmlformats.org/officeDocument/2006/relationships/image" Target="../media/image39.png"/><Relationship Id="rId8" Type="http://schemas.openxmlformats.org/officeDocument/2006/relationships/image" Target="../media/image41.png"/><Relationship Id="rId9" Type="http://schemas.openxmlformats.org/officeDocument/2006/relationships/image" Target="../media/image3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png"/><Relationship Id="rId3" Type="http://schemas.openxmlformats.org/officeDocument/2006/relationships/image" Target="../media/image110.png"/><Relationship Id="rId4" Type="http://schemas.openxmlformats.org/officeDocument/2006/relationships/image" Target="../media/image42.png"/><Relationship Id="rId5" Type="http://schemas.openxmlformats.org/officeDocument/2006/relationships/image" Target="../media/image36.png"/><Relationship Id="rId6" Type="http://schemas.openxmlformats.org/officeDocument/2006/relationships/image" Target="../media/image38.png"/><Relationship Id="rId7" Type="http://schemas.openxmlformats.org/officeDocument/2006/relationships/image" Target="../media/image46.png"/><Relationship Id="rId8" Type="http://schemas.openxmlformats.org/officeDocument/2006/relationships/image" Target="../media/image39.png"/><Relationship Id="rId9" Type="http://schemas.openxmlformats.org/officeDocument/2006/relationships/image" Target="../media/image41.png"/><Relationship Id="rId10" Type="http://schemas.openxmlformats.org/officeDocument/2006/relationships/image" Target="../media/image49.png"/><Relationship Id="rId11" Type="http://schemas.openxmlformats.org/officeDocument/2006/relationships/image" Target="../media/image3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8.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image" Target="../media/image5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8.png"/><Relationship Id="rId4" Type="http://schemas.openxmlformats.org/officeDocument/2006/relationships/image" Target="../media/image5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48.png"/><Relationship Id="rId4" Type="http://schemas.openxmlformats.org/officeDocument/2006/relationships/image" Target="../media/image5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8.png"/><Relationship Id="rId4" Type="http://schemas.openxmlformats.org/officeDocument/2006/relationships/image" Target="../media/image5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47.png"/><Relationship Id="rId4" Type="http://schemas.openxmlformats.org/officeDocument/2006/relationships/image" Target="../media/image5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5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 Id="rId4" Type="http://schemas.openxmlformats.org/officeDocument/2006/relationships/image" Target="../media/image5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5.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3.png"/><Relationship Id="rId4" Type="http://schemas.openxmlformats.org/officeDocument/2006/relationships/image" Target="../media/image6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6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 Id="rId4" Type="http://schemas.openxmlformats.org/officeDocument/2006/relationships/image" Target="../media/image6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6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3.png"/><Relationship Id="rId4" Type="http://schemas.openxmlformats.org/officeDocument/2006/relationships/image" Target="../media/image61.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61.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 Id="rId4" Type="http://schemas.openxmlformats.org/officeDocument/2006/relationships/image" Target="../media/image61.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6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3.png"/><Relationship Id="rId4" Type="http://schemas.openxmlformats.org/officeDocument/2006/relationships/image" Target="../media/image61.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6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 Id="rId4" Type="http://schemas.openxmlformats.org/officeDocument/2006/relationships/image" Target="../media/image61.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61.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5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4.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4.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4.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4.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65.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5.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0.png"/><Relationship Id="rId3" Type="http://schemas.openxmlformats.org/officeDocument/2006/relationships/image" Target="../media/image65.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5.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1705150" cy="128000"/>
          </a:xfrm>
          <a:prstGeom prst="rect">
            <a:avLst/>
          </a:prstGeom>
          <a:noFill/>
          <a:ln>
            <a:noFill/>
          </a:ln>
        </p:spPr>
      </p:pic>
      <p:sp>
        <p:nvSpPr>
          <p:cNvPr id="11" name="Google Shape;11;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3800"/>
              <a:buFont typeface="Lexend"/>
              <a:buNone/>
              <a:defRPr sz="38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 name="Google Shape;12;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Art and design</a:t>
            </a:r>
            <a:endParaRPr b="1" sz="1700">
              <a:solidFill>
                <a:schemeClr val="dk1"/>
              </a:solidFill>
              <a:latin typeface="Lexend"/>
              <a:ea typeface="Lexend"/>
              <a:cs typeface="Lexend"/>
              <a:sym typeface="Lexend"/>
            </a:endParaRPr>
          </a:p>
        </p:txBody>
      </p:sp>
      <p:sp>
        <p:nvSpPr>
          <p:cNvPr id="13" name="Google Shape;13;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4" name="Google Shape;14;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800"/>
              <a:buFont typeface="Lexend"/>
              <a:buNone/>
              <a:defRPr sz="1800">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grpSp>
        <p:nvGrpSpPr>
          <p:cNvPr id="15" name="Google Shape;15;p2"/>
          <p:cNvGrpSpPr/>
          <p:nvPr/>
        </p:nvGrpSpPr>
        <p:grpSpPr>
          <a:xfrm>
            <a:off x="6156975" y="0"/>
            <a:ext cx="2987025" cy="3854074"/>
            <a:chOff x="6156975" y="0"/>
            <a:chExt cx="2987025" cy="3854074"/>
          </a:xfrm>
        </p:grpSpPr>
        <p:pic>
          <p:nvPicPr>
            <p:cNvPr id="16" name="Google Shape;16;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 name="Google Shape;17;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 name="Google Shape;18;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Biology</a:t>
            </a:r>
            <a:endParaRPr b="1" sz="1700">
              <a:solidFill>
                <a:schemeClr val="dk1"/>
              </a:solidFill>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Chemistry</a:t>
            </a:r>
            <a:endParaRPr b="1" sz="1700">
              <a:solidFill>
                <a:schemeClr val="dk1"/>
              </a:solidFill>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Citizenship</a:t>
            </a:r>
            <a:endParaRPr b="1" sz="1700">
              <a:solidFill>
                <a:schemeClr val="dk1"/>
              </a:solidFill>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Computing</a:t>
            </a:r>
            <a:endParaRPr b="1" sz="1700">
              <a:solidFill>
                <a:schemeClr val="dk1"/>
              </a:solidFill>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55" name="Google Shape;55;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56" name="Google Shape;56;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57" name="Google Shape;57;p6"/>
          <p:cNvPicPr preferRelativeResize="0"/>
          <p:nvPr/>
        </p:nvPicPr>
        <p:blipFill>
          <a:blip r:embed="rId5">
            <a:alphaModFix/>
          </a:blip>
          <a:stretch>
            <a:fillRect/>
          </a:stretch>
        </p:blipFill>
        <p:spPr>
          <a:xfrm rot="-390000">
            <a:off x="6567499" y="723791"/>
            <a:ext cx="2520000" cy="252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oking and nutrition" showMasterSp="0">
  <p:cSld name="Title Slide 2_1_1_1_1_1_1_1_1_1_1_3_1">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56320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7"/>
          <p:cNvSpPr txBox="1"/>
          <p:nvPr/>
        </p:nvSpPr>
        <p:spPr>
          <a:xfrm>
            <a:off x="323850" y="3781525"/>
            <a:ext cx="3504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Cooking and nutrition</a:t>
            </a:r>
            <a:endParaRPr b="1" sz="1700">
              <a:solidFill>
                <a:schemeClr val="dk1"/>
              </a:solidFill>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66" name="Google Shape;66;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67" name="Google Shape;67;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algn="ctr">
              <a:lnSpc>
                <a:spcPct val="100000"/>
              </a:lnSpc>
              <a:spcBef>
                <a:spcPts val="0"/>
              </a:spcBef>
              <a:spcAft>
                <a:spcPts val="0"/>
              </a:spcAft>
              <a:buSzPts val="1500"/>
              <a:buNone/>
              <a:defRPr sz="1500"/>
            </a:lvl2pPr>
            <a:lvl3pPr lvl="2" algn="ctr">
              <a:lnSpc>
                <a:spcPct val="100000"/>
              </a:lnSpc>
              <a:spcBef>
                <a:spcPts val="400"/>
              </a:spcBef>
              <a:spcAft>
                <a:spcPts val="0"/>
              </a:spcAft>
              <a:buSzPts val="1400"/>
              <a:buNone/>
              <a:defRPr sz="1400"/>
            </a:lvl3pPr>
            <a:lvl4pPr lvl="3" algn="ctr">
              <a:lnSpc>
                <a:spcPct val="100000"/>
              </a:lnSpc>
              <a:spcBef>
                <a:spcPts val="400"/>
              </a:spcBef>
              <a:spcAft>
                <a:spcPts val="0"/>
              </a:spcAft>
              <a:buSzPts val="1200"/>
              <a:buNone/>
              <a:defRPr sz="1200"/>
            </a:lvl4pPr>
            <a:lvl5pPr lvl="4" algn="ctr">
              <a:lnSpc>
                <a:spcPct val="100000"/>
              </a:lnSpc>
              <a:spcBef>
                <a:spcPts val="400"/>
              </a:spcBef>
              <a:spcAft>
                <a:spcPts val="0"/>
              </a:spcAft>
              <a:buSzPts val="1200"/>
              <a:buNone/>
              <a:defRPr sz="1200"/>
            </a:lvl5pPr>
            <a:lvl6pPr lvl="5" algn="ctr">
              <a:lnSpc>
                <a:spcPct val="90000"/>
              </a:lnSpc>
              <a:spcBef>
                <a:spcPts val="400"/>
              </a:spcBef>
              <a:spcAft>
                <a:spcPts val="0"/>
              </a:spcAft>
              <a:buSzPts val="1200"/>
              <a:buNone/>
              <a:defRPr sz="1200"/>
            </a:lvl6pPr>
            <a:lvl7pPr lvl="6" algn="ctr">
              <a:lnSpc>
                <a:spcPct val="90000"/>
              </a:lnSpc>
              <a:spcBef>
                <a:spcPts val="600"/>
              </a:spcBef>
              <a:spcAft>
                <a:spcPts val="0"/>
              </a:spcAft>
              <a:buSzPts val="1200"/>
              <a:buNone/>
              <a:defRPr sz="1200"/>
            </a:lvl7pPr>
            <a:lvl8pPr lvl="7" algn="ctr">
              <a:lnSpc>
                <a:spcPct val="90000"/>
              </a:lnSpc>
              <a:spcBef>
                <a:spcPts val="400"/>
              </a:spcBef>
              <a:spcAft>
                <a:spcPts val="0"/>
              </a:spcAft>
              <a:buSzPts val="1200"/>
              <a:buNone/>
              <a:defRPr sz="1200"/>
            </a:lvl8pPr>
            <a:lvl9pPr lvl="8" algn="ctr">
              <a:lnSpc>
                <a:spcPct val="90000"/>
              </a:lnSpc>
              <a:spcBef>
                <a:spcPts val="400"/>
              </a:spcBef>
              <a:spcAft>
                <a:spcPts val="200"/>
              </a:spcAft>
              <a:buSzPts val="1200"/>
              <a:buNone/>
              <a:defRPr sz="1200"/>
            </a:lvl9pPr>
          </a:lstStyle>
          <a:p/>
        </p:txBody>
      </p:sp>
      <p:pic>
        <p:nvPicPr>
          <p:cNvPr id="68" name="Google Shape;68;p7"/>
          <p:cNvPicPr preferRelativeResize="0"/>
          <p:nvPr/>
        </p:nvPicPr>
        <p:blipFill>
          <a:blip r:embed="rId5">
            <a:alphaModFix/>
          </a:blip>
          <a:stretch>
            <a:fillRect/>
          </a:stretch>
        </p:blipFill>
        <p:spPr>
          <a:xfrm rot="-359995">
            <a:off x="6646318" y="1007366"/>
            <a:ext cx="2202009" cy="17966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71" name="Google Shape;71;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 name="Google Shape;72;p8"/>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Design and technology</a:t>
            </a:r>
            <a:endParaRPr b="1" sz="1700">
              <a:solidFill>
                <a:schemeClr val="dk1"/>
              </a:solidFill>
              <a:latin typeface="Lexend"/>
              <a:ea typeface="Lexend"/>
              <a:cs typeface="Lexend"/>
              <a:sym typeface="Lexend"/>
            </a:endParaRPr>
          </a:p>
        </p:txBody>
      </p:sp>
      <p:grpSp>
        <p:nvGrpSpPr>
          <p:cNvPr id="74" name="Google Shape;74;p8"/>
          <p:cNvGrpSpPr/>
          <p:nvPr/>
        </p:nvGrpSpPr>
        <p:grpSpPr>
          <a:xfrm>
            <a:off x="6156975" y="0"/>
            <a:ext cx="2987025" cy="3854074"/>
            <a:chOff x="6156975" y="0"/>
            <a:chExt cx="2987025" cy="3854074"/>
          </a:xfrm>
        </p:grpSpPr>
        <p:pic>
          <p:nvPicPr>
            <p:cNvPr id="75" name="Google Shape;75;p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76" name="Google Shape;76;p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77" name="Google Shape;77;p8"/>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78" name="Google Shape;78;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79" name="Google Shape;79;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80" name="Shape 80"/>
        <p:cNvGrpSpPr/>
        <p:nvPr/>
      </p:nvGrpSpPr>
      <p:grpSpPr>
        <a:xfrm>
          <a:off x="0" y="0"/>
          <a:ext cx="0" cy="0"/>
          <a:chOff x="0" y="0"/>
          <a:chExt cx="0" cy="0"/>
        </a:xfrm>
      </p:grpSpPr>
      <p:pic>
        <p:nvPicPr>
          <p:cNvPr id="81" name="Google Shape;81;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2" name="Google Shape;82;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English</a:t>
            </a:r>
            <a:endParaRPr b="1" sz="1700">
              <a:solidFill>
                <a:schemeClr val="dk1"/>
              </a:solidFill>
              <a:latin typeface="Lexend"/>
              <a:ea typeface="Lexend"/>
              <a:cs typeface="Lexend"/>
              <a:sym typeface="Lexend"/>
            </a:endParaRPr>
          </a:p>
        </p:txBody>
      </p:sp>
      <p:sp>
        <p:nvSpPr>
          <p:cNvPr id="83" name="Google Shape;83;p9"/>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85" name="Google Shape;85;p9"/>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90" name="Google Shape;90;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1" name="Google Shape;91;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Faransiis</a:t>
            </a:r>
            <a:endParaRPr b="1" sz="1400">
              <a:solidFill>
                <a:schemeClr val="dk1"/>
              </a:solidFill>
              <a:latin typeface="Lexend"/>
              <a:ea typeface="Lexend"/>
              <a:cs typeface="Lexend"/>
              <a:sym typeface="Lexend"/>
            </a:endParaRPr>
          </a:p>
        </p:txBody>
      </p:sp>
      <p:grpSp>
        <p:nvGrpSpPr>
          <p:cNvPr id="93" name="Google Shape;93;p10"/>
          <p:cNvGrpSpPr/>
          <p:nvPr/>
        </p:nvGrpSpPr>
        <p:grpSpPr>
          <a:xfrm>
            <a:off x="6156975" y="0"/>
            <a:ext cx="2987025" cy="3854074"/>
            <a:chOff x="6156975" y="0"/>
            <a:chExt cx="2987025" cy="3854074"/>
          </a:xfrm>
        </p:grpSpPr>
        <p:pic>
          <p:nvPicPr>
            <p:cNvPr id="94" name="Google Shape;94;p1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5" name="Google Shape;95;p10"/>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96" name="Google Shape;96;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97" name="Google Shape;97;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98" name="Google Shape;98;p10"/>
          <p:cNvPicPr preferRelativeResize="0"/>
          <p:nvPr/>
        </p:nvPicPr>
        <p:blipFill>
          <a:blip r:embed="rId5">
            <a:alphaModFix/>
          </a:blip>
          <a:stretch>
            <a:fillRect/>
          </a:stretch>
        </p:blipFill>
        <p:spPr>
          <a:xfrm rot="-390000">
            <a:off x="6657352" y="759276"/>
            <a:ext cx="2315647" cy="23156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99" name="Shape 99"/>
        <p:cNvGrpSpPr/>
        <p:nvPr/>
      </p:nvGrpSpPr>
      <p:grpSpPr>
        <a:xfrm>
          <a:off x="0" y="0"/>
          <a:ext cx="0" cy="0"/>
          <a:chOff x="0" y="0"/>
          <a:chExt cx="0" cy="0"/>
        </a:xfrm>
      </p:grpSpPr>
      <p:pic>
        <p:nvPicPr>
          <p:cNvPr id="100" name="Google Shape;100;p11"/>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101" name="Google Shape;101;p11"/>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02" name="Google Shape;102;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3" name="Google Shape;103;p1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Juqraafi</a:t>
            </a:r>
            <a:endParaRPr b="1" sz="1400">
              <a:solidFill>
                <a:schemeClr val="dk1"/>
              </a:solidFill>
              <a:latin typeface="Lexend"/>
              <a:ea typeface="Lexend"/>
              <a:cs typeface="Lexend"/>
              <a:sym typeface="Lexend"/>
            </a:endParaRPr>
          </a:p>
        </p:txBody>
      </p:sp>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German</a:t>
            </a:r>
            <a:endParaRPr b="1" sz="1700">
              <a:solidFill>
                <a:schemeClr val="dk1"/>
              </a:solidFill>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5" name="Google Shape;115;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16" name="Google Shape;116;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17" name="Google Shape;117;p12"/>
          <p:cNvPicPr preferRelativeResize="0"/>
          <p:nvPr/>
        </p:nvPicPr>
        <p:blipFill>
          <a:blip r:embed="rId5">
            <a:alphaModFix/>
          </a:blip>
          <a:stretch>
            <a:fillRect/>
          </a:stretch>
        </p:blipFill>
        <p:spPr>
          <a:xfrm rot="-389998">
            <a:off x="6679063" y="775065"/>
            <a:ext cx="2340000" cy="234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History</a:t>
            </a:r>
            <a:endParaRPr b="1" sz="1700">
              <a:solidFill>
                <a:schemeClr val="dk1"/>
              </a:solidFill>
              <a:latin typeface="Lexend"/>
              <a:ea typeface="Lexend"/>
              <a:cs typeface="Lexend"/>
              <a:sym typeface="Lexend"/>
            </a:endParaRPr>
          </a:p>
        </p:txBody>
      </p:sp>
      <p:grpSp>
        <p:nvGrpSpPr>
          <p:cNvPr id="123" name="Google Shape;123;p13"/>
          <p:cNvGrpSpPr/>
          <p:nvPr/>
        </p:nvGrpSpPr>
        <p:grpSpPr>
          <a:xfrm>
            <a:off x="6156975" y="0"/>
            <a:ext cx="2987025" cy="3854074"/>
            <a:chOff x="6156975" y="0"/>
            <a:chExt cx="2987025" cy="3854074"/>
          </a:xfrm>
        </p:grpSpPr>
        <p:pic>
          <p:nvPicPr>
            <p:cNvPr id="124" name="Google Shape;124;p13"/>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25" name="Google Shape;125;p13"/>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6" name="Google Shape;126;p13"/>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27" name="Google Shape;127;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28" name="Google Shape;128;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29" name="Shape 129"/>
        <p:cNvGrpSpPr/>
        <p:nvPr/>
      </p:nvGrpSpPr>
      <p:grpSpPr>
        <a:xfrm>
          <a:off x="0" y="0"/>
          <a:ext cx="0" cy="0"/>
          <a:chOff x="0" y="0"/>
          <a:chExt cx="0" cy="0"/>
        </a:xfrm>
      </p:grpSpPr>
      <p:pic>
        <p:nvPicPr>
          <p:cNvPr id="130" name="Google Shape;130;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31" name="Google Shape;131;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32" name="Google Shape;132;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Maths</a:t>
            </a:r>
            <a:endParaRPr b="1" sz="1700">
              <a:solidFill>
                <a:schemeClr val="dk1"/>
              </a:solidFill>
              <a:latin typeface="Lexend"/>
              <a:ea typeface="Lexend"/>
              <a:cs typeface="Lexend"/>
              <a:sym typeface="Lexend"/>
            </a:endParaRPr>
          </a:p>
        </p:txBody>
      </p:sp>
      <p:pic>
        <p:nvPicPr>
          <p:cNvPr id="134" name="Google Shape;134;p14"/>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35" name="Google Shape;135;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36" name="Google Shape;136;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37" name="Shape 137"/>
        <p:cNvGrpSpPr/>
        <p:nvPr/>
      </p:nvGrpSpPr>
      <p:grpSpPr>
        <a:xfrm>
          <a:off x="0" y="0"/>
          <a:ext cx="0" cy="0"/>
          <a:chOff x="0" y="0"/>
          <a:chExt cx="0" cy="0"/>
        </a:xfrm>
      </p:grpSpPr>
      <p:pic>
        <p:nvPicPr>
          <p:cNvPr id="138" name="Google Shape;138;p15"/>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39" name="Google Shape;139;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0" name="Google Shape;140;p1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Music</a:t>
            </a:r>
            <a:endParaRPr b="1" sz="1700">
              <a:solidFill>
                <a:schemeClr val="dk1"/>
              </a:solidFill>
              <a:latin typeface="Lexend"/>
              <a:ea typeface="Lexend"/>
              <a:cs typeface="Lexend"/>
              <a:sym typeface="Lexend"/>
            </a:endParaRPr>
          </a:p>
        </p:txBody>
      </p:sp>
      <p:pic>
        <p:nvPicPr>
          <p:cNvPr id="142" name="Google Shape;142;p15"/>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43" name="Google Shape;143;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44" name="Google Shape;144;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Physical education</a:t>
            </a:r>
            <a:endParaRPr b="1" sz="1700">
              <a:solidFill>
                <a:schemeClr val="dk1"/>
              </a:solidFill>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53" name="Google Shape;153;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54" name="Google Shape;154;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5" name="Google Shape;155;p16"/>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Physics</a:t>
            </a:r>
            <a:endParaRPr b="1" sz="1700">
              <a:solidFill>
                <a:schemeClr val="dk1"/>
              </a:solidFill>
              <a:latin typeface="Lexend"/>
              <a:ea typeface="Lexend"/>
              <a:cs typeface="Lexend"/>
              <a:sym typeface="Lexend"/>
            </a:endParaRPr>
          </a:p>
        </p:txBody>
      </p:sp>
      <p:grpSp>
        <p:nvGrpSpPr>
          <p:cNvPr id="161" name="Google Shape;161;p17"/>
          <p:cNvGrpSpPr/>
          <p:nvPr/>
        </p:nvGrpSpPr>
        <p:grpSpPr>
          <a:xfrm>
            <a:off x="6156975" y="0"/>
            <a:ext cx="2987025" cy="3854074"/>
            <a:chOff x="6156975" y="0"/>
            <a:chExt cx="2987025" cy="3854074"/>
          </a:xfrm>
        </p:grpSpPr>
        <p:pic>
          <p:nvPicPr>
            <p:cNvPr id="162" name="Google Shape;162;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3" name="Google Shape;163;p17"/>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4" name="Google Shape;164;p17"/>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65" name="Google Shape;165;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66" name="Google Shape;166;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1360800"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RHE (PSHE)</a:t>
            </a:r>
            <a:endParaRPr b="1" sz="1700">
              <a:solidFill>
                <a:schemeClr val="dk1"/>
              </a:solidFill>
              <a:latin typeface="Lexend"/>
              <a:ea typeface="Lexend"/>
              <a:cs typeface="Lexend"/>
              <a:sym typeface="Lexend"/>
            </a:endParaRPr>
          </a:p>
        </p:txBody>
      </p:sp>
      <p:grpSp>
        <p:nvGrpSpPr>
          <p:cNvPr id="172" name="Google Shape;172;p18"/>
          <p:cNvGrpSpPr/>
          <p:nvPr/>
        </p:nvGrpSpPr>
        <p:grpSpPr>
          <a:xfrm>
            <a:off x="6156975" y="0"/>
            <a:ext cx="2987025" cy="3854074"/>
            <a:chOff x="6156975" y="0"/>
            <a:chExt cx="2987025" cy="3854074"/>
          </a:xfrm>
        </p:grpSpPr>
        <p:pic>
          <p:nvPicPr>
            <p:cNvPr id="173" name="Google Shape;173;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4" name="Google Shape;174;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5" name="Google Shape;175;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76" name="Google Shape;176;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77" name="Google Shape;177;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SzPts val="1800"/>
              <a:buFont typeface="Lexend"/>
              <a:buNone/>
              <a:defRPr sz="1800">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1511900"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RSHE (PSHE)</a:t>
            </a:r>
            <a:endParaRPr b="1" sz="1700">
              <a:solidFill>
                <a:schemeClr val="dk1"/>
              </a:solidFill>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89" name="Shape 189"/>
        <p:cNvGrpSpPr/>
        <p:nvPr/>
      </p:nvGrpSpPr>
      <p:grpSpPr>
        <a:xfrm>
          <a:off x="0" y="0"/>
          <a:ext cx="0" cy="0"/>
          <a:chOff x="0" y="0"/>
          <a:chExt cx="0" cy="0"/>
        </a:xfrm>
      </p:grpSpPr>
      <p:pic>
        <p:nvPicPr>
          <p:cNvPr id="190" name="Google Shape;190;p20"/>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91" name="Google Shape;191;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2" name="Google Shape;192;p20"/>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Waxbarashada diinta</a:t>
            </a:r>
            <a:endParaRPr b="1" sz="1400">
              <a:solidFill>
                <a:schemeClr val="dk1"/>
              </a:solidFill>
              <a:latin typeface="Lexend"/>
              <a:ea typeface="Lexend"/>
              <a:cs typeface="Lexend"/>
              <a:sym typeface="Lexend"/>
            </a:endParaRPr>
          </a:p>
        </p:txBody>
      </p:sp>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97" name="Google Shape;197;p20"/>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200" name="Shape 200"/>
        <p:cNvGrpSpPr/>
        <p:nvPr/>
      </p:nvGrpSpPr>
      <p:grpSpPr>
        <a:xfrm>
          <a:off x="0" y="0"/>
          <a:ext cx="0" cy="0"/>
          <a:chOff x="0" y="0"/>
          <a:chExt cx="0" cy="0"/>
        </a:xfrm>
      </p:grpSpPr>
      <p:sp>
        <p:nvSpPr>
          <p:cNvPr id="201" name="Google Shape;201;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2" name="Google Shape;202;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Sayniska</a:t>
            </a:r>
            <a:endParaRPr b="1" sz="1400">
              <a:solidFill>
                <a:schemeClr val="dk1"/>
              </a:solidFill>
              <a:latin typeface="Lexend"/>
              <a:ea typeface="Lexend"/>
              <a:cs typeface="Lexend"/>
              <a:sym typeface="Lexend"/>
            </a:endParaRPr>
          </a:p>
        </p:txBody>
      </p:sp>
      <p:pic>
        <p:nvPicPr>
          <p:cNvPr id="204" name="Google Shape;204;p21"/>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8" name="Google Shape;208;p21"/>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13" name="Google Shape;213;p2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14" name="Google Shape;214;p22"/>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Isbaanish</a:t>
            </a:r>
            <a:endParaRPr b="1" sz="1400">
              <a:solidFill>
                <a:schemeClr val="dk1"/>
              </a:solidFill>
              <a:latin typeface="Lexend"/>
              <a:ea typeface="Lexend"/>
              <a:cs typeface="Lexend"/>
              <a:sym typeface="Lexend"/>
            </a:endParaRPr>
          </a:p>
        </p:txBody>
      </p:sp>
      <p:grpSp>
        <p:nvGrpSpPr>
          <p:cNvPr id="216" name="Google Shape;216;p22"/>
          <p:cNvGrpSpPr/>
          <p:nvPr/>
        </p:nvGrpSpPr>
        <p:grpSpPr>
          <a:xfrm>
            <a:off x="6156975" y="0"/>
            <a:ext cx="2987025" cy="3854074"/>
            <a:chOff x="6156975" y="0"/>
            <a:chExt cx="2987025" cy="3854074"/>
          </a:xfrm>
        </p:grpSpPr>
        <p:pic>
          <p:nvPicPr>
            <p:cNvPr id="217" name="Google Shape;217;p2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18" name="Google Shape;218;p2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9" name="Google Shape;219;p2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solidFill>
                  <a:schemeClr val="dk1"/>
                </a:solidFill>
                <a:latin typeface="Lexend"/>
                <a:ea typeface="Lexend"/>
                <a:cs typeface="Lexend"/>
                <a:sym typeface="Lexend"/>
              </a:rPr>
              <a:t>Unit</a:t>
            </a:r>
            <a:endParaRPr b="1" sz="1800">
              <a:solidFill>
                <a:schemeClr val="dk1"/>
              </a:solidFill>
              <a:latin typeface="Lexend"/>
              <a:ea typeface="Lexend"/>
              <a:cs typeface="Lexend"/>
              <a:sym typeface="Lexend"/>
            </a:endParaRPr>
          </a:p>
        </p:txBody>
      </p:sp>
      <p:sp>
        <p:nvSpPr>
          <p:cNvPr id="220" name="Google Shape;220;p2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221" name="Google Shape;221;p22"/>
          <p:cNvPicPr preferRelativeResize="0"/>
          <p:nvPr/>
        </p:nvPicPr>
        <p:blipFill>
          <a:blip r:embed="rId5">
            <a:alphaModFix/>
          </a:blip>
          <a:stretch>
            <a:fillRect/>
          </a:stretch>
        </p:blipFill>
        <p:spPr>
          <a:xfrm rot="-390001">
            <a:off x="6638540" y="856133"/>
            <a:ext cx="2340000" cy="2340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22" name="Shape 222"/>
        <p:cNvGrpSpPr/>
        <p:nvPr/>
      </p:nvGrpSpPr>
      <p:grpSpPr>
        <a:xfrm>
          <a:off x="0" y="0"/>
          <a:ext cx="0" cy="0"/>
          <a:chOff x="0" y="0"/>
          <a:chExt cx="0" cy="0"/>
        </a:xfrm>
      </p:grpSpPr>
      <p:pic>
        <p:nvPicPr>
          <p:cNvPr id="223" name="Google Shape;223;p23"/>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24" name="Google Shape;224;p23"/>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Natiijo</a:t>
            </a:r>
            <a:endParaRPr b="1" sz="1400">
              <a:solidFill>
                <a:schemeClr val="dk1"/>
              </a:solidFill>
              <a:latin typeface="Lexend"/>
              <a:ea typeface="Lexend"/>
              <a:cs typeface="Lexend"/>
              <a:sym typeface="Lexend"/>
            </a:endParaRPr>
          </a:p>
        </p:txBody>
      </p:sp>
      <p:sp>
        <p:nvSpPr>
          <p:cNvPr id="225" name="Google Shape;225;p23"/>
          <p:cNvSpPr txBox="1"/>
          <p:nvPr>
            <p:ph idx="1" type="subTitle"/>
          </p:nvPr>
        </p:nvSpPr>
        <p:spPr>
          <a:xfrm>
            <a:off x="666000" y="1620000"/>
            <a:ext cx="7270800" cy="25041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bg>
      <p:bgPr>
        <a:solidFill>
          <a:srgbClr val="FFF7CC"/>
        </a:solidFill>
      </p:bgPr>
    </p:bg>
    <p:spTree>
      <p:nvGrpSpPr>
        <p:cNvPr id="226" name="Shape 226"/>
        <p:cNvGrpSpPr/>
        <p:nvPr/>
      </p:nvGrpSpPr>
      <p:grpSpPr>
        <a:xfrm>
          <a:off x="0" y="0"/>
          <a:ext cx="0" cy="0"/>
          <a:chOff x="0" y="0"/>
          <a:chExt cx="0" cy="0"/>
        </a:xfrm>
      </p:grpSpPr>
      <p:sp>
        <p:nvSpPr>
          <p:cNvPr id="227" name="Google Shape;227;p24"/>
          <p:cNvSpPr/>
          <p:nvPr/>
        </p:nvSpPr>
        <p:spPr>
          <a:xfrm>
            <a:off x="4683800" y="810000"/>
            <a:ext cx="4134600" cy="1163400"/>
          </a:xfrm>
          <a:prstGeom prst="roundRect">
            <a:avLst>
              <a:gd fmla="val 10151"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4"/>
          <p:cNvSpPr/>
          <p:nvPr/>
        </p:nvSpPr>
        <p:spPr>
          <a:xfrm>
            <a:off x="185250" y="810000"/>
            <a:ext cx="4134600" cy="3850200"/>
          </a:xfrm>
          <a:prstGeom prst="roundRect">
            <a:avLst>
              <a:gd fmla="val 2796" name="adj"/>
            </a:avLst>
          </a:prstGeom>
          <a:solidFill>
            <a:srgbClr val="FFFFFF"/>
          </a:solidFill>
          <a:ln cap="flat" cmpd="sng" w="19050">
            <a:solidFill>
              <a:srgbClr val="28282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4"/>
          <p:cNvSpPr txBox="1"/>
          <p:nvPr/>
        </p:nvSpPr>
        <p:spPr>
          <a:xfrm>
            <a:off x="325475" y="1245050"/>
            <a:ext cx="3998700" cy="4617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Oak’s lessons are structured around </a:t>
            </a:r>
            <a:r>
              <a:rPr b="1" lang="en-GB" sz="1200">
                <a:solidFill>
                  <a:schemeClr val="dk1"/>
                </a:solidFill>
                <a:latin typeface="Lexend"/>
                <a:ea typeface="Lexend"/>
                <a:cs typeface="Lexend"/>
                <a:sym typeface="Lexend"/>
              </a:rPr>
              <a:t>wareegyada barashada</a:t>
            </a:r>
            <a:r>
              <a:rPr i="1" lang="en-GB" sz="1200">
                <a:solidFill>
                  <a:schemeClr val="dk1"/>
                </a:solidFill>
                <a:latin typeface="Lexend"/>
                <a:ea typeface="Lexend"/>
                <a:cs typeface="Lexend"/>
                <a:sym typeface="Lexend"/>
              </a:rPr>
              <a:t>.</a:t>
            </a:r>
            <a:r>
              <a:rPr lang="en-GB" sz="1200">
                <a:solidFill>
                  <a:schemeClr val="dk1"/>
                </a:solidFill>
                <a:latin typeface="Lexend"/>
                <a:ea typeface="Lexend"/>
                <a:cs typeface="Lexend"/>
                <a:sym typeface="Lexend"/>
              </a:rPr>
              <a:t> These are indicated through colour in the slide deck:</a:t>
            </a:r>
            <a:endParaRPr sz="1200">
              <a:solidFill>
                <a:schemeClr val="dk1"/>
              </a:solidFill>
              <a:latin typeface="Lexend"/>
              <a:ea typeface="Lexend"/>
              <a:cs typeface="Lexend"/>
              <a:sym typeface="Lexend"/>
            </a:endParaRPr>
          </a:p>
        </p:txBody>
      </p:sp>
      <p:sp>
        <p:nvSpPr>
          <p:cNvPr id="230" name="Google Shape;230;p24"/>
          <p:cNvSpPr txBox="1"/>
          <p:nvPr/>
        </p:nvSpPr>
        <p:spPr>
          <a:xfrm>
            <a:off x="32547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Qaabdhismeedka casharka</a:t>
            </a:r>
            <a:endParaRPr b="1" sz="1400">
              <a:solidFill>
                <a:schemeClr val="dk1"/>
              </a:solidFill>
              <a:latin typeface="Lexend"/>
              <a:ea typeface="Lexend"/>
              <a:cs typeface="Lexend"/>
              <a:sym typeface="Lexend"/>
            </a:endParaRPr>
          </a:p>
        </p:txBody>
      </p:sp>
      <p:sp>
        <p:nvSpPr>
          <p:cNvPr id="231" name="Google Shape;231;p24"/>
          <p:cNvSpPr txBox="1"/>
          <p:nvPr/>
        </p:nvSpPr>
        <p:spPr>
          <a:xfrm>
            <a:off x="4824125" y="921050"/>
            <a:ext cx="3998700" cy="246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Xiriirro faa'iido leh</a:t>
            </a:r>
            <a:endParaRPr b="1" sz="1400">
              <a:solidFill>
                <a:schemeClr val="dk1"/>
              </a:solidFill>
              <a:latin typeface="Lexend"/>
              <a:ea typeface="Lexend"/>
              <a:cs typeface="Lexend"/>
              <a:sym typeface="Lexend"/>
            </a:endParaRPr>
          </a:p>
        </p:txBody>
      </p:sp>
      <p:sp>
        <p:nvSpPr>
          <p:cNvPr id="232" name="Google Shape;232;p24"/>
          <p:cNvSpPr txBox="1"/>
          <p:nvPr/>
        </p:nvSpPr>
        <p:spPr>
          <a:xfrm>
            <a:off x="325475" y="3407125"/>
            <a:ext cx="3998700" cy="184800"/>
          </a:xfrm>
          <a:prstGeom prst="rect">
            <a:avLst/>
          </a:prstGeom>
          <a:noFill/>
          <a:ln>
            <a:noFill/>
          </a:ln>
        </p:spPr>
        <p:txBody>
          <a:bodyPr anchorCtr="0" anchor="t" bIns="0" lIns="0" spcFirstLastPara="1" rIns="0" wrap="non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Mid kasta</a:t>
            </a:r>
            <a:r>
              <a:rPr b="1" lang="en-GB" sz="1200">
                <a:solidFill>
                  <a:schemeClr val="dk1"/>
                </a:solidFill>
                <a:latin typeface="Lexend"/>
                <a:ea typeface="Lexend"/>
                <a:cs typeface="Lexend"/>
                <a:sym typeface="Lexend"/>
              </a:rPr>
              <a:t> learning cycle</a:t>
            </a:r>
            <a:r>
              <a:rPr lang="en-GB" sz="1200">
                <a:solidFill>
                  <a:schemeClr val="dk1"/>
                </a:solidFill>
                <a:latin typeface="Lexend"/>
                <a:ea typeface="Lexend"/>
                <a:cs typeface="Lexend"/>
                <a:sym typeface="Lexend"/>
              </a:rPr>
              <a:t> covers several phases:</a:t>
            </a:r>
            <a:endParaRPr sz="1200">
              <a:solidFill>
                <a:schemeClr val="dk1"/>
              </a:solidFill>
              <a:latin typeface="Lexend"/>
              <a:ea typeface="Lexend"/>
              <a:cs typeface="Lexend"/>
              <a:sym typeface="Lexend"/>
            </a:endParaRPr>
          </a:p>
        </p:txBody>
      </p:sp>
      <p:pic>
        <p:nvPicPr>
          <p:cNvPr id="233" name="Google Shape;233;p24"/>
          <p:cNvPicPr preferRelativeResize="0"/>
          <p:nvPr/>
        </p:nvPicPr>
        <p:blipFill rotWithShape="1">
          <a:blip r:embed="rId2">
            <a:alphaModFix/>
          </a:blip>
          <a:srcRect b="71084" l="3912" r="56768" t="0"/>
          <a:stretch/>
        </p:blipFill>
        <p:spPr>
          <a:xfrm>
            <a:off x="382600" y="3725750"/>
            <a:ext cx="841850" cy="364800"/>
          </a:xfrm>
          <a:prstGeom prst="rect">
            <a:avLst/>
          </a:prstGeom>
          <a:noFill/>
          <a:ln>
            <a:noFill/>
          </a:ln>
        </p:spPr>
      </p:pic>
      <p:pic>
        <p:nvPicPr>
          <p:cNvPr id="234" name="Google Shape;234;p24"/>
          <p:cNvPicPr preferRelativeResize="0"/>
          <p:nvPr/>
        </p:nvPicPr>
        <p:blipFill rotWithShape="1">
          <a:blip r:embed="rId2">
            <a:alphaModFix/>
          </a:blip>
          <a:srcRect b="71902" l="62493" r="7303" t="2791"/>
          <a:stretch/>
        </p:blipFill>
        <p:spPr>
          <a:xfrm>
            <a:off x="1322300" y="3754900"/>
            <a:ext cx="688050" cy="339675"/>
          </a:xfrm>
          <a:prstGeom prst="rect">
            <a:avLst/>
          </a:prstGeom>
          <a:noFill/>
          <a:ln>
            <a:noFill/>
          </a:ln>
        </p:spPr>
      </p:pic>
      <p:pic>
        <p:nvPicPr>
          <p:cNvPr id="235" name="Google Shape;235;p24"/>
          <p:cNvPicPr preferRelativeResize="0"/>
          <p:nvPr/>
        </p:nvPicPr>
        <p:blipFill rotWithShape="1">
          <a:blip r:embed="rId2">
            <a:alphaModFix/>
          </a:blip>
          <a:srcRect b="19543" l="6196" r="59088" t="51182"/>
          <a:stretch/>
        </p:blipFill>
        <p:spPr>
          <a:xfrm>
            <a:off x="2108188" y="3710946"/>
            <a:ext cx="743275" cy="369300"/>
          </a:xfrm>
          <a:prstGeom prst="rect">
            <a:avLst/>
          </a:prstGeom>
          <a:noFill/>
          <a:ln>
            <a:noFill/>
          </a:ln>
        </p:spPr>
      </p:pic>
      <p:pic>
        <p:nvPicPr>
          <p:cNvPr id="236" name="Google Shape;236;p24"/>
          <p:cNvPicPr preferRelativeResize="0"/>
          <p:nvPr/>
        </p:nvPicPr>
        <p:blipFill rotWithShape="1">
          <a:blip r:embed="rId2">
            <a:alphaModFix/>
          </a:blip>
          <a:srcRect b="19543" l="58433" r="3864" t="51182"/>
          <a:stretch/>
        </p:blipFill>
        <p:spPr>
          <a:xfrm>
            <a:off x="2989750" y="3725750"/>
            <a:ext cx="807200" cy="369300"/>
          </a:xfrm>
          <a:prstGeom prst="rect">
            <a:avLst/>
          </a:prstGeom>
          <a:noFill/>
          <a:ln>
            <a:noFill/>
          </a:ln>
        </p:spPr>
      </p:pic>
      <p:sp>
        <p:nvSpPr>
          <p:cNvPr id="237" name="Google Shape;237;p24"/>
          <p:cNvSpPr/>
          <p:nvPr/>
        </p:nvSpPr>
        <p:spPr>
          <a:xfrm>
            <a:off x="324000" y="264675"/>
            <a:ext cx="6746400" cy="3648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lang="en-GB" sz="2000">
                <a:solidFill>
                  <a:schemeClr val="dk1"/>
                </a:solidFill>
                <a:latin typeface="Lexend"/>
                <a:ea typeface="Lexend"/>
                <a:cs typeface="Lexend"/>
                <a:sym typeface="Lexend"/>
              </a:rPr>
              <a:t>Teacher guidance</a:t>
            </a:r>
            <a:endParaRPr b="0" i="0" sz="2000" u="none" cap="none" strike="noStrike">
              <a:solidFill>
                <a:schemeClr val="dk1"/>
              </a:solidFill>
              <a:latin typeface="Calibri"/>
              <a:ea typeface="Calibri"/>
              <a:cs typeface="Calibri"/>
              <a:sym typeface="Calibri"/>
            </a:endParaRPr>
          </a:p>
        </p:txBody>
      </p:sp>
      <p:sp>
        <p:nvSpPr>
          <p:cNvPr id="238" name="Google Shape;238;p24"/>
          <p:cNvSpPr txBox="1"/>
          <p:nvPr/>
        </p:nvSpPr>
        <p:spPr>
          <a:xfrm>
            <a:off x="325475" y="4122125"/>
            <a:ext cx="3939600" cy="184800"/>
          </a:xfrm>
          <a:prstGeom prst="rect">
            <a:avLst/>
          </a:prstGeom>
          <a:noFill/>
          <a:ln>
            <a:noFill/>
          </a:ln>
        </p:spPr>
        <p:txBody>
          <a:bodyPr anchorCtr="0" anchor="t" bIns="0" lIns="0" spcFirstLastPara="1" rIns="0" wrap="square" tIns="0">
            <a:spAutoFit/>
          </a:bodyPr>
          <a:lstStyle/>
          <a:p>
            <a:pPr indent="0" lvl="0" marL="0" rtl="0" algn="l">
              <a:lnSpc>
                <a:spcPct val="150000"/>
              </a:lnSpc>
              <a:spcBef>
                <a:spcPts val="0"/>
              </a:spcBef>
              <a:spcAft>
                <a:spcPts val="1000"/>
              </a:spcAft>
              <a:buNone/>
            </a:pPr>
            <a:r>
              <a:rPr lang="en-GB" sz="1200">
                <a:solidFill>
                  <a:schemeClr val="dk1"/>
                </a:solidFill>
                <a:latin typeface="Lexend"/>
                <a:ea typeface="Lexend"/>
                <a:cs typeface="Lexend"/>
                <a:sym typeface="Lexend"/>
              </a:rPr>
              <a:t>Explanation      Check      Practice      Feedback</a:t>
            </a:r>
            <a:endParaRPr sz="1200">
              <a:solidFill>
                <a:schemeClr val="dk1"/>
              </a:solidFill>
              <a:latin typeface="Lexend"/>
              <a:ea typeface="Lexend"/>
              <a:cs typeface="Lexend"/>
              <a:sym typeface="Lexend"/>
            </a:endParaRPr>
          </a:p>
        </p:txBody>
      </p:sp>
      <p:pic>
        <p:nvPicPr>
          <p:cNvPr id="239" name="Google Shape;239;p24"/>
          <p:cNvPicPr preferRelativeResize="0"/>
          <p:nvPr/>
        </p:nvPicPr>
        <p:blipFill>
          <a:blip r:embed="rId3">
            <a:alphaModFix/>
          </a:blip>
          <a:stretch>
            <a:fillRect/>
          </a:stretch>
        </p:blipFill>
        <p:spPr>
          <a:xfrm>
            <a:off x="279913" y="1948533"/>
            <a:ext cx="2067960" cy="1216800"/>
          </a:xfrm>
          <a:prstGeom prst="rect">
            <a:avLst/>
          </a:prstGeom>
          <a:noFill/>
          <a:ln>
            <a:noFill/>
          </a:ln>
        </p:spPr>
      </p:pic>
      <p:pic>
        <p:nvPicPr>
          <p:cNvPr id="240" name="Google Shape;240;p24"/>
          <p:cNvPicPr preferRelativeResize="0"/>
          <p:nvPr/>
        </p:nvPicPr>
        <p:blipFill>
          <a:blip r:embed="rId4">
            <a:alphaModFix/>
          </a:blip>
          <a:stretch>
            <a:fillRect/>
          </a:stretch>
        </p:blipFill>
        <p:spPr>
          <a:xfrm>
            <a:off x="2425125" y="1828475"/>
            <a:ext cx="1738025" cy="143372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41" name="Shape 241"/>
        <p:cNvGrpSpPr/>
        <p:nvPr/>
      </p:nvGrpSpPr>
      <p:grpSpPr>
        <a:xfrm>
          <a:off x="0" y="0"/>
          <a:ext cx="0" cy="0"/>
          <a:chOff x="0" y="0"/>
          <a:chExt cx="0" cy="0"/>
        </a:xfrm>
      </p:grpSpPr>
      <p:grpSp>
        <p:nvGrpSpPr>
          <p:cNvPr id="242" name="Google Shape;242;p25"/>
          <p:cNvGrpSpPr/>
          <p:nvPr/>
        </p:nvGrpSpPr>
        <p:grpSpPr>
          <a:xfrm>
            <a:off x="0" y="1"/>
            <a:ext cx="9151202" cy="649234"/>
            <a:chOff x="0" y="1"/>
            <a:chExt cx="9151202" cy="649234"/>
          </a:xfrm>
        </p:grpSpPr>
        <p:sp>
          <p:nvSpPr>
            <p:cNvPr id="243" name="Google Shape;243;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4" name="Google Shape;244;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45" name="Google Shape;245;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46" name="Google Shape;246;p25"/>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47" name="Google Shape;247;p25"/>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48" name="Google Shape;248;p25"/>
          <p:cNvSpPr txBox="1"/>
          <p:nvPr>
            <p:ph idx="3" type="subTitle"/>
          </p:nvPr>
        </p:nvSpPr>
        <p:spPr>
          <a:xfrm>
            <a:off x="324000" y="21054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49" name="Google Shape;249;p25"/>
          <p:cNvSpPr txBox="1"/>
          <p:nvPr>
            <p:ph idx="4" type="subTitle"/>
          </p:nvPr>
        </p:nvSpPr>
        <p:spPr>
          <a:xfrm>
            <a:off x="2699325" y="21054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50" name="Google Shape;250;p25"/>
          <p:cNvSpPr txBox="1"/>
          <p:nvPr>
            <p:ph idx="5" type="subTitle"/>
          </p:nvPr>
        </p:nvSpPr>
        <p:spPr>
          <a:xfrm>
            <a:off x="324000" y="3400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51" name="Google Shape;251;p25"/>
          <p:cNvSpPr txBox="1"/>
          <p:nvPr>
            <p:ph idx="6" type="subTitle"/>
          </p:nvPr>
        </p:nvSpPr>
        <p:spPr>
          <a:xfrm>
            <a:off x="2699325" y="3400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52" name="Google Shape;252;p25"/>
          <p:cNvSpPr txBox="1"/>
          <p:nvPr>
            <p:ph idx="7"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53" name="Shape 253"/>
        <p:cNvGrpSpPr/>
        <p:nvPr/>
      </p:nvGrpSpPr>
      <p:grpSpPr>
        <a:xfrm>
          <a:off x="0" y="0"/>
          <a:ext cx="0" cy="0"/>
          <a:chOff x="0" y="0"/>
          <a:chExt cx="0" cy="0"/>
        </a:xfrm>
      </p:grpSpPr>
      <p:grpSp>
        <p:nvGrpSpPr>
          <p:cNvPr id="254" name="Google Shape;254;p26"/>
          <p:cNvGrpSpPr/>
          <p:nvPr/>
        </p:nvGrpSpPr>
        <p:grpSpPr>
          <a:xfrm>
            <a:off x="0" y="1"/>
            <a:ext cx="9151202" cy="649234"/>
            <a:chOff x="0" y="1"/>
            <a:chExt cx="9151202" cy="649234"/>
          </a:xfrm>
        </p:grpSpPr>
        <p:sp>
          <p:nvSpPr>
            <p:cNvPr id="255" name="Google Shape;255;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6" name="Google Shape;256;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57" name="Google Shape;257;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58" name="Google Shape;258;p26"/>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59" name="Google Shape;259;p26"/>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0" name="Google Shape;260;p26"/>
          <p:cNvSpPr txBox="1"/>
          <p:nvPr>
            <p:ph idx="3" type="subTitle"/>
          </p:nvPr>
        </p:nvSpPr>
        <p:spPr>
          <a:xfrm>
            <a:off x="324000" y="1800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1" name="Google Shape;261;p26"/>
          <p:cNvSpPr txBox="1"/>
          <p:nvPr>
            <p:ph idx="4" type="subTitle"/>
          </p:nvPr>
        </p:nvSpPr>
        <p:spPr>
          <a:xfrm>
            <a:off x="2699325" y="1800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2" name="Google Shape;262;p26"/>
          <p:cNvSpPr txBox="1"/>
          <p:nvPr>
            <p:ph idx="5" type="subTitle"/>
          </p:nvPr>
        </p:nvSpPr>
        <p:spPr>
          <a:xfrm>
            <a:off x="324000" y="27912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3" name="Google Shape;263;p26"/>
          <p:cNvSpPr txBox="1"/>
          <p:nvPr>
            <p:ph idx="6" type="subTitle"/>
          </p:nvPr>
        </p:nvSpPr>
        <p:spPr>
          <a:xfrm>
            <a:off x="2699325" y="27912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4" name="Google Shape;264;p26"/>
          <p:cNvSpPr txBox="1"/>
          <p:nvPr>
            <p:ph idx="7" type="subTitle"/>
          </p:nvPr>
        </p:nvSpPr>
        <p:spPr>
          <a:xfrm>
            <a:off x="324000" y="3781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65" name="Google Shape;265;p26"/>
          <p:cNvSpPr txBox="1"/>
          <p:nvPr>
            <p:ph idx="8" type="subTitle"/>
          </p:nvPr>
        </p:nvSpPr>
        <p:spPr>
          <a:xfrm>
            <a:off x="2699325" y="3781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66" name="Google Shape;266;p26"/>
          <p:cNvSpPr txBox="1"/>
          <p:nvPr>
            <p:ph idx="9"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67" name="Shape 267"/>
        <p:cNvGrpSpPr/>
        <p:nvPr/>
      </p:nvGrpSpPr>
      <p:grpSpPr>
        <a:xfrm>
          <a:off x="0" y="0"/>
          <a:ext cx="0" cy="0"/>
          <a:chOff x="0" y="0"/>
          <a:chExt cx="0" cy="0"/>
        </a:xfrm>
      </p:grpSpPr>
      <p:grpSp>
        <p:nvGrpSpPr>
          <p:cNvPr id="268" name="Google Shape;268;p27"/>
          <p:cNvGrpSpPr/>
          <p:nvPr/>
        </p:nvGrpSpPr>
        <p:grpSpPr>
          <a:xfrm>
            <a:off x="0" y="1"/>
            <a:ext cx="9151202" cy="649234"/>
            <a:chOff x="0" y="1"/>
            <a:chExt cx="9151202" cy="649234"/>
          </a:xfrm>
        </p:grpSpPr>
        <p:sp>
          <p:nvSpPr>
            <p:cNvPr id="269" name="Google Shape;269;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0" name="Google Shape;270;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71" name="Google Shape;271;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72" name="Google Shape;272;p27"/>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3" name="Google Shape;273;p27"/>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4" name="Google Shape;274;p27"/>
          <p:cNvSpPr txBox="1"/>
          <p:nvPr>
            <p:ph idx="3" type="subTitle"/>
          </p:nvPr>
        </p:nvSpPr>
        <p:spPr>
          <a:xfrm>
            <a:off x="324000" y="24864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5" name="Google Shape;275;p27"/>
          <p:cNvSpPr txBox="1"/>
          <p:nvPr>
            <p:ph idx="4" type="subTitle"/>
          </p:nvPr>
        </p:nvSpPr>
        <p:spPr>
          <a:xfrm>
            <a:off x="2699325" y="24864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6" name="Google Shape;276;p27"/>
          <p:cNvSpPr txBox="1"/>
          <p:nvPr>
            <p:ph idx="5" type="subTitle"/>
          </p:nvPr>
        </p:nvSpPr>
        <p:spPr>
          <a:xfrm>
            <a:off x="324000" y="41628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7" name="Google Shape;277;p27"/>
          <p:cNvSpPr txBox="1"/>
          <p:nvPr>
            <p:ph idx="6" type="subTitle"/>
          </p:nvPr>
        </p:nvSpPr>
        <p:spPr>
          <a:xfrm>
            <a:off x="2699325" y="41628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78" name="Google Shape;278;p27"/>
          <p:cNvSpPr txBox="1"/>
          <p:nvPr>
            <p:ph idx="7" type="subTitle"/>
          </p:nvPr>
        </p:nvSpPr>
        <p:spPr>
          <a:xfrm>
            <a:off x="324000" y="16482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79" name="Google Shape;279;p27"/>
          <p:cNvSpPr txBox="1"/>
          <p:nvPr>
            <p:ph idx="8" type="subTitle"/>
          </p:nvPr>
        </p:nvSpPr>
        <p:spPr>
          <a:xfrm>
            <a:off x="2699325" y="16482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80" name="Google Shape;280;p27"/>
          <p:cNvSpPr txBox="1"/>
          <p:nvPr>
            <p:ph idx="9" type="subTitle"/>
          </p:nvPr>
        </p:nvSpPr>
        <p:spPr>
          <a:xfrm>
            <a:off x="324000" y="3324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81" name="Google Shape;281;p27"/>
          <p:cNvSpPr txBox="1"/>
          <p:nvPr>
            <p:ph idx="13" type="subTitle"/>
          </p:nvPr>
        </p:nvSpPr>
        <p:spPr>
          <a:xfrm>
            <a:off x="2699325" y="3324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82" name="Google Shape;282;p27"/>
          <p:cNvSpPr txBox="1"/>
          <p:nvPr>
            <p:ph idx="14"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83" name="Shape 283"/>
        <p:cNvGrpSpPr/>
        <p:nvPr/>
      </p:nvGrpSpPr>
      <p:grpSpPr>
        <a:xfrm>
          <a:off x="0" y="0"/>
          <a:ext cx="0" cy="0"/>
          <a:chOff x="0" y="0"/>
          <a:chExt cx="0" cy="0"/>
        </a:xfrm>
      </p:grpSpPr>
      <p:grpSp>
        <p:nvGrpSpPr>
          <p:cNvPr id="284" name="Google Shape;284;p28"/>
          <p:cNvGrpSpPr/>
          <p:nvPr/>
        </p:nvGrpSpPr>
        <p:grpSpPr>
          <a:xfrm>
            <a:off x="0" y="1"/>
            <a:ext cx="9151202" cy="649234"/>
            <a:chOff x="0" y="1"/>
            <a:chExt cx="9151202" cy="649234"/>
          </a:xfrm>
        </p:grpSpPr>
        <p:sp>
          <p:nvSpPr>
            <p:cNvPr id="285" name="Google Shape;285;p2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86" name="Google Shape;286;p2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grpSp>
      <p:sp>
        <p:nvSpPr>
          <p:cNvPr id="287" name="Google Shape;287;p2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chemeClr val="dk1"/>
                </a:solidFill>
                <a:latin typeface="Lexend"/>
                <a:ea typeface="Lexend"/>
                <a:cs typeface="Lexend"/>
                <a:sym typeface="Lexend"/>
              </a:rPr>
              <a:t>Erayada muhiimka ah</a:t>
            </a:r>
            <a:endParaRPr b="0" i="0" sz="1400" u="none" cap="none" strike="noStrike">
              <a:solidFill>
                <a:schemeClr val="dk1"/>
              </a:solidFill>
              <a:latin typeface="Calibri"/>
              <a:ea typeface="Calibri"/>
              <a:cs typeface="Calibri"/>
              <a:sym typeface="Calibri"/>
            </a:endParaRPr>
          </a:p>
        </p:txBody>
      </p:sp>
      <p:sp>
        <p:nvSpPr>
          <p:cNvPr id="288" name="Google Shape;288;p28"/>
          <p:cNvSpPr txBox="1"/>
          <p:nvPr>
            <p:ph idx="1" type="subTitle"/>
          </p:nvPr>
        </p:nvSpPr>
        <p:spPr>
          <a:xfrm>
            <a:off x="324000" y="8100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89" name="Google Shape;289;p28"/>
          <p:cNvSpPr txBox="1"/>
          <p:nvPr>
            <p:ph idx="2" type="subTitle"/>
          </p:nvPr>
        </p:nvSpPr>
        <p:spPr>
          <a:xfrm>
            <a:off x="2699325" y="8100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90" name="Google Shape;290;p28"/>
          <p:cNvSpPr txBox="1"/>
          <p:nvPr>
            <p:ph idx="3" type="subTitle"/>
          </p:nvPr>
        </p:nvSpPr>
        <p:spPr>
          <a:xfrm>
            <a:off x="324000" y="2562600"/>
            <a:ext cx="22035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2000"/>
              <a:buFont typeface="Lexend"/>
              <a:buNone/>
              <a:defRPr b="1" sz="2000">
                <a:latin typeface="Lexend"/>
                <a:ea typeface="Lexend"/>
                <a:cs typeface="Lexend"/>
                <a:sym typeface="Lexend"/>
              </a:defRPr>
            </a:lvl1pPr>
            <a:lvl2pPr lvl="1" rtl="0">
              <a:spcBef>
                <a:spcPts val="1000"/>
              </a:spcBef>
              <a:spcAft>
                <a:spcPts val="0"/>
              </a:spcAft>
              <a:buSzPts val="2000"/>
              <a:buFont typeface="Lexend"/>
              <a:buNone/>
              <a:defRPr sz="2000">
                <a:latin typeface="Lexend"/>
                <a:ea typeface="Lexend"/>
                <a:cs typeface="Lexend"/>
                <a:sym typeface="Lexend"/>
              </a:defRPr>
            </a:lvl2pPr>
            <a:lvl3pPr lvl="2" rtl="0">
              <a:spcBef>
                <a:spcPts val="1000"/>
              </a:spcBef>
              <a:spcAft>
                <a:spcPts val="0"/>
              </a:spcAft>
              <a:buSzPts val="2000"/>
              <a:buFont typeface="Lexend"/>
              <a:buNone/>
              <a:defRPr>
                <a:latin typeface="Lexend"/>
                <a:ea typeface="Lexend"/>
                <a:cs typeface="Lexend"/>
                <a:sym typeface="Lexend"/>
              </a:defRPr>
            </a:lvl3pPr>
            <a:lvl4pPr lvl="3" rtl="0">
              <a:spcBef>
                <a:spcPts val="800"/>
              </a:spcBef>
              <a:spcAft>
                <a:spcPts val="0"/>
              </a:spcAft>
              <a:buSzPts val="2000"/>
              <a:buFont typeface="Lexend"/>
              <a:buNone/>
              <a:defRPr sz="2000">
                <a:latin typeface="Lexend"/>
                <a:ea typeface="Lexend"/>
                <a:cs typeface="Lexend"/>
                <a:sym typeface="Lexend"/>
              </a:defRPr>
            </a:lvl4pPr>
            <a:lvl5pPr lvl="4" rtl="0">
              <a:spcBef>
                <a:spcPts val="800"/>
              </a:spcBef>
              <a:spcAft>
                <a:spcPts val="0"/>
              </a:spcAft>
              <a:buSzPts val="2000"/>
              <a:buFont typeface="Lexend"/>
              <a:buNone/>
              <a:defRPr sz="2000">
                <a:latin typeface="Lexend"/>
                <a:ea typeface="Lexend"/>
                <a:cs typeface="Lexend"/>
                <a:sym typeface="Lexend"/>
              </a:defRPr>
            </a:lvl5pPr>
            <a:lvl6pPr lvl="5" rtl="0">
              <a:spcBef>
                <a:spcPts val="600"/>
              </a:spcBef>
              <a:spcAft>
                <a:spcPts val="0"/>
              </a:spcAft>
              <a:buSzPts val="2000"/>
              <a:buFont typeface="Lexend"/>
              <a:buNone/>
              <a:defRPr sz="2000">
                <a:latin typeface="Lexend"/>
                <a:ea typeface="Lexend"/>
                <a:cs typeface="Lexend"/>
                <a:sym typeface="Lexend"/>
              </a:defRPr>
            </a:lvl6pPr>
            <a:lvl7pPr lvl="6" rtl="0">
              <a:spcBef>
                <a:spcPts val="600"/>
              </a:spcBef>
              <a:spcAft>
                <a:spcPts val="0"/>
              </a:spcAft>
              <a:buSzPts val="2000"/>
              <a:buFont typeface="Lexend"/>
              <a:buNone/>
              <a:defRPr sz="2000">
                <a:latin typeface="Lexend"/>
                <a:ea typeface="Lexend"/>
                <a:cs typeface="Lexend"/>
                <a:sym typeface="Lexend"/>
              </a:defRPr>
            </a:lvl7pPr>
            <a:lvl8pPr lvl="7" rtl="0">
              <a:spcBef>
                <a:spcPts val="400"/>
              </a:spcBef>
              <a:spcAft>
                <a:spcPts val="0"/>
              </a:spcAft>
              <a:buSzPts val="2000"/>
              <a:buFont typeface="Lexend"/>
              <a:buNone/>
              <a:defRPr sz="2000">
                <a:latin typeface="Lexend"/>
                <a:ea typeface="Lexend"/>
                <a:cs typeface="Lexend"/>
                <a:sym typeface="Lexend"/>
              </a:defRPr>
            </a:lvl8pPr>
            <a:lvl9pPr lvl="8" rtl="0">
              <a:spcBef>
                <a:spcPts val="400"/>
              </a:spcBef>
              <a:spcAft>
                <a:spcPts val="200"/>
              </a:spcAft>
              <a:buSzPts val="2000"/>
              <a:buFont typeface="Lexend"/>
              <a:buNone/>
              <a:defRPr sz="2000">
                <a:latin typeface="Lexend"/>
                <a:ea typeface="Lexend"/>
                <a:cs typeface="Lexend"/>
                <a:sym typeface="Lexend"/>
              </a:defRPr>
            </a:lvl9pPr>
          </a:lstStyle>
          <a:p/>
        </p:txBody>
      </p:sp>
      <p:sp>
        <p:nvSpPr>
          <p:cNvPr id="291" name="Google Shape;291;p28"/>
          <p:cNvSpPr txBox="1"/>
          <p:nvPr>
            <p:ph idx="4" type="subTitle"/>
          </p:nvPr>
        </p:nvSpPr>
        <p:spPr>
          <a:xfrm>
            <a:off x="2699325" y="2562600"/>
            <a:ext cx="4047900" cy="487200"/>
          </a:xfrm>
          <a:prstGeom prst="rect">
            <a:avLst/>
          </a:prstGeom>
        </p:spPr>
        <p:txBody>
          <a:bodyPr anchorCtr="0" anchor="t" bIns="0" lIns="0" spcFirstLastPara="1" rIns="0" wrap="square" tIns="0">
            <a:sp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Font typeface="Lexend"/>
              <a:buNone/>
              <a:defRPr>
                <a:latin typeface="Lexend"/>
                <a:ea typeface="Lexend"/>
                <a:cs typeface="Lexend"/>
                <a:sym typeface="Lexend"/>
              </a:defRPr>
            </a:lvl9pPr>
          </a:lstStyle>
          <a:p/>
        </p:txBody>
      </p:sp>
      <p:sp>
        <p:nvSpPr>
          <p:cNvPr id="292" name="Google Shape;292;p28"/>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_2">
    <p:spTree>
      <p:nvGrpSpPr>
        <p:cNvPr id="293" name="Shape 293"/>
        <p:cNvGrpSpPr/>
        <p:nvPr/>
      </p:nvGrpSpPr>
      <p:grpSpPr>
        <a:xfrm>
          <a:off x="0" y="0"/>
          <a:ext cx="0" cy="0"/>
          <a:chOff x="0" y="0"/>
          <a:chExt cx="0" cy="0"/>
        </a:xfrm>
      </p:grpSpPr>
      <p:pic>
        <p:nvPicPr>
          <p:cNvPr id="294" name="Google Shape;294;p29"/>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95" name="Google Shape;295;p29"/>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96" name="Google Shape;296;p29"/>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97" name="Google Shape;297;p29"/>
          <p:cNvCxnSpPr>
            <a:endCxn id="29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99" name="Google Shape;299;p29"/>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300" name="Google Shape;300;p29"/>
          <p:cNvSpPr txBox="1"/>
          <p:nvPr>
            <p:ph type="title"/>
          </p:nvPr>
        </p:nvSpPr>
        <p:spPr>
          <a:xfrm>
            <a:off x="1225225" y="2133562"/>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98" name="Google Shape;298;p29"/>
          <p:cNvPicPr preferRelativeResize="0"/>
          <p:nvPr/>
        </p:nvPicPr>
        <p:blipFill>
          <a:blip r:embed="rId6">
            <a:alphaModFix/>
          </a:blip>
          <a:stretch>
            <a:fillRect/>
          </a:stretch>
        </p:blipFill>
        <p:spPr>
          <a:xfrm>
            <a:off x="363340" y="2925705"/>
            <a:ext cx="563446" cy="572077"/>
          </a:xfrm>
          <a:prstGeom prst="rect">
            <a:avLst/>
          </a:prstGeom>
          <a:noFill/>
          <a:ln>
            <a:noFill/>
          </a:ln>
        </p:spPr>
      </p:pic>
      <p:grpSp>
        <p:nvGrpSpPr>
          <p:cNvPr id="301" name="Google Shape;301;p29"/>
          <p:cNvGrpSpPr/>
          <p:nvPr/>
        </p:nvGrpSpPr>
        <p:grpSpPr>
          <a:xfrm>
            <a:off x="-12" y="0"/>
            <a:ext cx="9151202" cy="598359"/>
            <a:chOff x="-12" y="0"/>
            <a:chExt cx="9151202" cy="598359"/>
          </a:xfrm>
        </p:grpSpPr>
        <p:sp>
          <p:nvSpPr>
            <p:cNvPr id="302" name="Google Shape;302;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3" name="Google Shape;303;p29"/>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grpSp>
      <p:sp>
        <p:nvSpPr>
          <p:cNvPr id="304" name="Google Shape;304;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5" name="Google Shape;305;p29"/>
          <p:cNvSpPr txBox="1"/>
          <p:nvPr>
            <p:ph idx="2"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a:pPr>
              <a:defRPr/>
            </a:pPr>
          </a:p>
        </p:txBody>
      </p:sp>
      <p:sp>
        <p:nvSpPr>
          <p:cNvPr id="306" name="Google Shape;306;p29"/>
          <p:cNvSpPr txBox="1"/>
          <p:nvPr>
            <p:ph idx="3" type="title"/>
          </p:nvPr>
        </p:nvSpPr>
        <p:spPr>
          <a:xfrm>
            <a:off x="1225225" y="30698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_1">
    <p:spTree>
      <p:nvGrpSpPr>
        <p:cNvPr id="307" name="Shape 307"/>
        <p:cNvGrpSpPr/>
        <p:nvPr/>
      </p:nvGrpSpPr>
      <p:grpSpPr>
        <a:xfrm>
          <a:off x="0" y="0"/>
          <a:ext cx="0" cy="0"/>
          <a:chOff x="0" y="0"/>
          <a:chExt cx="0" cy="0"/>
        </a:xfrm>
      </p:grpSpPr>
      <p:pic>
        <p:nvPicPr>
          <p:cNvPr id="308" name="Google Shape;308;p30"/>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310" name="Google Shape;310;p30"/>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312" name="Google Shape;312;p30"/>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313" name="Google Shape;313;p30"/>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314" name="Google Shape;314;p30"/>
          <p:cNvCxnSpPr>
            <a:endCxn id="315"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315" name="Google Shape;315;p30"/>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316" name="Google Shape;316;p30"/>
          <p:cNvPicPr preferRelativeResize="0"/>
          <p:nvPr/>
        </p:nvPicPr>
        <p:blipFill>
          <a:blip r:embed="rId7">
            <a:alphaModFix/>
          </a:blip>
          <a:stretch>
            <a:fillRect/>
          </a:stretch>
        </p:blipFill>
        <p:spPr>
          <a:xfrm>
            <a:off x="363482" y="1682508"/>
            <a:ext cx="563185" cy="572092"/>
          </a:xfrm>
          <a:prstGeom prst="rect">
            <a:avLst/>
          </a:prstGeom>
          <a:noFill/>
          <a:ln>
            <a:noFill/>
          </a:ln>
        </p:spPr>
      </p:pic>
      <p:pic>
        <p:nvPicPr>
          <p:cNvPr id="317" name="Google Shape;317;p30"/>
          <p:cNvPicPr preferRelativeResize="0"/>
          <p:nvPr/>
        </p:nvPicPr>
        <p:blipFill>
          <a:blip r:embed="rId8">
            <a:alphaModFix/>
          </a:blip>
          <a:stretch>
            <a:fillRect/>
          </a:stretch>
        </p:blipFill>
        <p:spPr>
          <a:xfrm>
            <a:off x="363340" y="2703416"/>
            <a:ext cx="563446" cy="572077"/>
          </a:xfrm>
          <a:prstGeom prst="rect">
            <a:avLst/>
          </a:prstGeom>
          <a:noFill/>
          <a:ln>
            <a:noFill/>
          </a:ln>
        </p:spPr>
      </p:pic>
      <p:grpSp>
        <p:nvGrpSpPr>
          <p:cNvPr id="318" name="Google Shape;318;p30"/>
          <p:cNvGrpSpPr/>
          <p:nvPr/>
        </p:nvGrpSpPr>
        <p:grpSpPr>
          <a:xfrm>
            <a:off x="-12" y="0"/>
            <a:ext cx="9151202" cy="598359"/>
            <a:chOff x="-12" y="0"/>
            <a:chExt cx="9151202" cy="598359"/>
          </a:xfrm>
        </p:grpSpPr>
        <p:sp>
          <p:nvSpPr>
            <p:cNvPr id="319" name="Google Shape;319;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0" name="Google Shape;320;p30"/>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grpSp>
      <p:sp>
        <p:nvSpPr>
          <p:cNvPr id="321" name="Google Shape;321;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2" name="Google Shape;322;p30"/>
          <p:cNvSpPr txBox="1"/>
          <p:nvPr>
            <p:ph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23" name="Google Shape;323;p30"/>
          <p:cNvSpPr txBox="1"/>
          <p:nvPr>
            <p:ph idx="2" type="title"/>
          </p:nvPr>
        </p:nvSpPr>
        <p:spPr>
          <a:xfrm>
            <a:off x="1225225" y="28412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24" name="Google Shape;324;p30"/>
          <p:cNvSpPr txBox="1"/>
          <p:nvPr>
            <p:ph idx="3" type="title"/>
          </p:nvPr>
        </p:nvSpPr>
        <p:spPr>
          <a:xfrm>
            <a:off x="1225200" y="37819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25" name="Google Shape;325;p30"/>
          <p:cNvSpPr txBox="1"/>
          <p:nvPr>
            <p:ph idx="4" type="title"/>
          </p:nvPr>
        </p:nvSpPr>
        <p:spPr>
          <a:xfrm>
            <a:off x="1225200" y="1822462"/>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26" name="Shape 326"/>
        <p:cNvGrpSpPr/>
        <p:nvPr/>
      </p:nvGrpSpPr>
      <p:grpSpPr>
        <a:xfrm>
          <a:off x="0" y="0"/>
          <a:ext cx="0" cy="0"/>
          <a:chOff x="0" y="0"/>
          <a:chExt cx="0" cy="0"/>
        </a:xfrm>
      </p:grpSpPr>
      <p:pic>
        <p:nvPicPr>
          <p:cNvPr id="327" name="Google Shape;327;p31"/>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28" name="Google Shape;328;p31"/>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29" name="Google Shape;329;p31"/>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30" name="Google Shape;330;p31"/>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31" name="Google Shape;331;p31"/>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32" name="Google Shape;332;p31"/>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33" name="Google Shape;333;p31"/>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34" name="Google Shape;334;p31"/>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35" name="Google Shape;335;p31"/>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36" name="Google Shape;336;p31"/>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37" name="Google Shape;337;p31"/>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38" name="Google Shape;338;p31"/>
          <p:cNvPicPr preferRelativeResize="0"/>
          <p:nvPr/>
        </p:nvPicPr>
        <p:blipFill>
          <a:blip r:embed="rId9">
            <a:alphaModFix/>
          </a:blip>
          <a:stretch>
            <a:fillRect/>
          </a:stretch>
        </p:blipFill>
        <p:spPr>
          <a:xfrm>
            <a:off x="363340" y="2287588"/>
            <a:ext cx="563446" cy="572077"/>
          </a:xfrm>
          <a:prstGeom prst="rect">
            <a:avLst/>
          </a:prstGeom>
          <a:noFill/>
          <a:ln>
            <a:noFill/>
          </a:ln>
        </p:spPr>
      </p:pic>
      <p:pic>
        <p:nvPicPr>
          <p:cNvPr id="339" name="Google Shape;339;p31"/>
          <p:cNvPicPr preferRelativeResize="0"/>
          <p:nvPr/>
        </p:nvPicPr>
        <p:blipFill>
          <a:blip r:embed="rId10">
            <a:alphaModFix/>
          </a:blip>
          <a:stretch>
            <a:fillRect/>
          </a:stretch>
        </p:blipFill>
        <p:spPr>
          <a:xfrm>
            <a:off x="363341" y="3969363"/>
            <a:ext cx="563446" cy="572077"/>
          </a:xfrm>
          <a:prstGeom prst="rect">
            <a:avLst/>
          </a:prstGeom>
          <a:noFill/>
          <a:ln>
            <a:noFill/>
          </a:ln>
        </p:spPr>
      </p:pic>
      <p:grpSp>
        <p:nvGrpSpPr>
          <p:cNvPr id="340" name="Google Shape;340;p31"/>
          <p:cNvGrpSpPr/>
          <p:nvPr/>
        </p:nvGrpSpPr>
        <p:grpSpPr>
          <a:xfrm>
            <a:off x="-12" y="0"/>
            <a:ext cx="9151202" cy="598359"/>
            <a:chOff x="-12" y="0"/>
            <a:chExt cx="9151202" cy="598359"/>
          </a:xfrm>
        </p:grpSpPr>
        <p:sp>
          <p:nvSpPr>
            <p:cNvPr id="341" name="Google Shape;341;p3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42" name="Google Shape;342;p31"/>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grpSp>
      <p:sp>
        <p:nvSpPr>
          <p:cNvPr id="343" name="Google Shape;343;p3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44" name="Google Shape;344;p31"/>
          <p:cNvSpPr txBox="1"/>
          <p:nvPr>
            <p:ph type="title"/>
          </p:nvPr>
        </p:nvSpPr>
        <p:spPr>
          <a:xfrm>
            <a:off x="324000" y="810000"/>
            <a:ext cx="7135200" cy="307800"/>
          </a:xfrm>
          <a:prstGeom prst="rect">
            <a:avLst/>
          </a:prstGeom>
        </p:spPr>
        <p:txBody>
          <a:bodyPr anchorCtr="0" anchor="ctr" bIns="0" lIns="0" spcFirstLastPara="1" rIns="0" wrap="square" tIns="0">
            <a:noAutofit/>
          </a:bodyPr>
          <a:lstStyle>
            <a:lvl1pPr lvl="0" rtl="0">
              <a:spcBef>
                <a:spcPts val="0"/>
              </a:spcBef>
              <a:spcAft>
                <a:spcPts val="0"/>
              </a:spcAft>
              <a:buSzPts val="2200"/>
              <a:buFont typeface="Lexend"/>
              <a:buNone/>
              <a:defRPr b="0">
                <a:latin typeface="Lexend"/>
                <a:ea typeface="Lexend"/>
                <a:cs typeface="Lexend"/>
                <a:sym typeface="Lexend"/>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p:txBody>
      </p:sp>
      <p:sp>
        <p:nvSpPr>
          <p:cNvPr id="345" name="Google Shape;345;p31"/>
          <p:cNvSpPr txBox="1"/>
          <p:nvPr>
            <p:ph idx="2" type="title"/>
          </p:nvPr>
        </p:nvSpPr>
        <p:spPr>
          <a:xfrm>
            <a:off x="1224600" y="160210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6" name="Google Shape;346;p31"/>
          <p:cNvSpPr txBox="1"/>
          <p:nvPr>
            <p:ph idx="3" type="title"/>
          </p:nvPr>
        </p:nvSpPr>
        <p:spPr>
          <a:xfrm>
            <a:off x="1224600" y="24317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7" name="Google Shape;347;p31"/>
          <p:cNvSpPr txBox="1"/>
          <p:nvPr>
            <p:ph idx="4" type="title"/>
          </p:nvPr>
        </p:nvSpPr>
        <p:spPr>
          <a:xfrm>
            <a:off x="1224600" y="3286637"/>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48" name="Google Shape;348;p31"/>
          <p:cNvSpPr txBox="1"/>
          <p:nvPr>
            <p:ph idx="5" type="title"/>
          </p:nvPr>
        </p:nvSpPr>
        <p:spPr>
          <a:xfrm>
            <a:off x="1224600" y="4108150"/>
            <a:ext cx="6852300" cy="283800"/>
          </a:xfrm>
          <a:prstGeom prst="rect">
            <a:avLst/>
          </a:prstGeom>
        </p:spPr>
        <p:txBody>
          <a:bodyPr anchorCtr="0" anchor="ctr" bIns="0" lIns="0" spcFirstLastPara="1" rIns="0" wrap="square" tIns="0">
            <a:sp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49" name="Shape 349"/>
        <p:cNvGrpSpPr/>
        <p:nvPr/>
      </p:nvGrpSpPr>
      <p:grpSpPr>
        <a:xfrm>
          <a:off x="0" y="0"/>
          <a:ext cx="0" cy="0"/>
          <a:chOff x="0" y="0"/>
          <a:chExt cx="0" cy="0"/>
        </a:xfrm>
      </p:grpSpPr>
      <p:grpSp>
        <p:nvGrpSpPr>
          <p:cNvPr id="350" name="Google Shape;350;p32"/>
          <p:cNvGrpSpPr/>
          <p:nvPr/>
        </p:nvGrpSpPr>
        <p:grpSpPr>
          <a:xfrm>
            <a:off x="-1" y="-2"/>
            <a:ext cx="9151203" cy="649227"/>
            <a:chOff x="-1" y="-2"/>
            <a:chExt cx="9151203" cy="649227"/>
          </a:xfrm>
        </p:grpSpPr>
        <p:pic>
          <p:nvPicPr>
            <p:cNvPr id="351" name="Google Shape;351;p32"/>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2" name="Google Shape;352;p32"/>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3" name="Google Shape;353;p32"/>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354" name="Google Shape;354;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55" name="Google Shape;355;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6" name="Google Shape;356;p32"/>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57" name="Google Shape;357;p32"/>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58" name="Shape 358"/>
        <p:cNvGrpSpPr/>
        <p:nvPr/>
      </p:nvGrpSpPr>
      <p:grpSpPr>
        <a:xfrm>
          <a:off x="0" y="0"/>
          <a:ext cx="0" cy="0"/>
          <a:chOff x="0" y="0"/>
          <a:chExt cx="0" cy="0"/>
        </a:xfrm>
      </p:grpSpPr>
      <p:grpSp>
        <p:nvGrpSpPr>
          <p:cNvPr id="359" name="Google Shape;359;p33"/>
          <p:cNvGrpSpPr/>
          <p:nvPr/>
        </p:nvGrpSpPr>
        <p:grpSpPr>
          <a:xfrm>
            <a:off x="-1" y="-2"/>
            <a:ext cx="9151203" cy="649236"/>
            <a:chOff x="-1" y="-2"/>
            <a:chExt cx="9151203" cy="649236"/>
          </a:xfrm>
        </p:grpSpPr>
        <p:pic>
          <p:nvPicPr>
            <p:cNvPr id="360" name="Google Shape;36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1" name="Google Shape;361;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62" name="Google Shape;362;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63" name="Google Shape;363;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64" name="Google Shape;364;p33"/>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65" name="Google Shape;365;p33"/>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66" name="Google Shape;366;p33"/>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67" name="Shape 367"/>
        <p:cNvGrpSpPr/>
        <p:nvPr/>
      </p:nvGrpSpPr>
      <p:grpSpPr>
        <a:xfrm>
          <a:off x="0" y="0"/>
          <a:ext cx="0" cy="0"/>
          <a:chOff x="0" y="0"/>
          <a:chExt cx="0" cy="0"/>
        </a:xfrm>
      </p:grpSpPr>
      <p:pic>
        <p:nvPicPr>
          <p:cNvPr id="368" name="Google Shape;368;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71" name="Google Shape;371;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72" name="Google Shape;372;p34"/>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73" name="Google Shape;373;p34"/>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74" name="Google Shape;374;p34"/>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75" name="Shape 375"/>
        <p:cNvGrpSpPr/>
        <p:nvPr/>
      </p:nvGrpSpPr>
      <p:grpSpPr>
        <a:xfrm>
          <a:off x="0" y="0"/>
          <a:ext cx="0" cy="0"/>
          <a:chOff x="0" y="0"/>
          <a:chExt cx="0" cy="0"/>
        </a:xfrm>
      </p:grpSpPr>
      <p:pic>
        <p:nvPicPr>
          <p:cNvPr id="376" name="Google Shape;376;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77" name="Google Shape;377;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3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pic>
        <p:nvPicPr>
          <p:cNvPr id="379" name="Google Shape;379;p3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80" name="Google Shape;380;p35"/>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1" name="Google Shape;381;p35"/>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82" name="Google Shape;382;p35"/>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83" name="Shape 383"/>
        <p:cNvGrpSpPr/>
        <p:nvPr/>
      </p:nvGrpSpPr>
      <p:grpSpPr>
        <a:xfrm>
          <a:off x="0" y="0"/>
          <a:ext cx="0" cy="0"/>
          <a:chOff x="0" y="0"/>
          <a:chExt cx="0" cy="0"/>
        </a:xfrm>
      </p:grpSpPr>
      <p:sp>
        <p:nvSpPr>
          <p:cNvPr id="384" name="Google Shape;384;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5" name="Google Shape;385;p3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86" name="Google Shape;386;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6"/>
          <p:cNvSpPr txBox="1"/>
          <p:nvPr>
            <p:ph idx="1"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8" name="Google Shape;388;p36"/>
          <p:cNvSpPr txBox="1"/>
          <p:nvPr>
            <p:ph idx="2"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9" name="Google Shape;389;p36"/>
          <p:cNvGrpSpPr/>
          <p:nvPr/>
        </p:nvGrpSpPr>
        <p:grpSpPr>
          <a:xfrm>
            <a:off x="7834231" y="1285"/>
            <a:ext cx="828900" cy="576065"/>
            <a:chOff x="7801496" y="1285"/>
            <a:chExt cx="828900" cy="576065"/>
          </a:xfrm>
        </p:grpSpPr>
        <p:pic>
          <p:nvPicPr>
            <p:cNvPr id="390" name="Google Shape;390;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91" name="Google Shape;391;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92" name="Google Shape;392;p36"/>
          <p:cNvGrpSpPr/>
          <p:nvPr/>
        </p:nvGrpSpPr>
        <p:grpSpPr>
          <a:xfrm>
            <a:off x="8635663" y="1285"/>
            <a:ext cx="499700" cy="576065"/>
            <a:chOff x="8635663" y="1285"/>
            <a:chExt cx="499700" cy="576065"/>
          </a:xfrm>
        </p:grpSpPr>
        <p:pic>
          <p:nvPicPr>
            <p:cNvPr id="393" name="Google Shape;393;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4" name="Google Shape;394;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395" name="Google Shape;395;p36"/>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6" name="Google Shape;396;p36"/>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397" name="Google Shape;397;p36"/>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98" name="Shape 398"/>
        <p:cNvGrpSpPr/>
        <p:nvPr/>
      </p:nvGrpSpPr>
      <p:grpSpPr>
        <a:xfrm>
          <a:off x="0" y="0"/>
          <a:ext cx="0" cy="0"/>
          <a:chOff x="0" y="0"/>
          <a:chExt cx="0" cy="0"/>
        </a:xfrm>
      </p:grpSpPr>
      <p:sp>
        <p:nvSpPr>
          <p:cNvPr id="399" name="Google Shape;399;p3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00" name="Google Shape;400;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01" name="Google Shape;401;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7"/>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3" name="Google Shape;403;p37"/>
          <p:cNvGrpSpPr/>
          <p:nvPr/>
        </p:nvGrpSpPr>
        <p:grpSpPr>
          <a:xfrm>
            <a:off x="7834231" y="1285"/>
            <a:ext cx="828900" cy="576065"/>
            <a:chOff x="7801496" y="1285"/>
            <a:chExt cx="828900" cy="576065"/>
          </a:xfrm>
        </p:grpSpPr>
        <p:pic>
          <p:nvPicPr>
            <p:cNvPr id="404" name="Google Shape;404;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5" name="Google Shape;405;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6" name="Google Shape;406;p37"/>
          <p:cNvGrpSpPr/>
          <p:nvPr/>
        </p:nvGrpSpPr>
        <p:grpSpPr>
          <a:xfrm>
            <a:off x="8635663" y="1285"/>
            <a:ext cx="499700" cy="576065"/>
            <a:chOff x="8635663" y="1285"/>
            <a:chExt cx="499700" cy="576065"/>
          </a:xfrm>
        </p:grpSpPr>
        <p:pic>
          <p:nvPicPr>
            <p:cNvPr id="407" name="Google Shape;407;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8" name="Google Shape;408;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09" name="Google Shape;409;p37"/>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10" name="Google Shape;410;p37"/>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1" name="Google Shape;411;p37"/>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12" name="Google Shape;412;p37"/>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413" name="Shape 413"/>
        <p:cNvGrpSpPr/>
        <p:nvPr/>
      </p:nvGrpSpPr>
      <p:grpSpPr>
        <a:xfrm>
          <a:off x="0" y="0"/>
          <a:ext cx="0" cy="0"/>
          <a:chOff x="0" y="0"/>
          <a:chExt cx="0" cy="0"/>
        </a:xfrm>
      </p:grpSpPr>
      <p:sp>
        <p:nvSpPr>
          <p:cNvPr id="414" name="Google Shape;414;p38"/>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15" name="Google Shape;415;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8"/>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18" name="Google Shape;418;p38"/>
          <p:cNvGrpSpPr/>
          <p:nvPr/>
        </p:nvGrpSpPr>
        <p:grpSpPr>
          <a:xfrm>
            <a:off x="7834231" y="1285"/>
            <a:ext cx="828900" cy="576065"/>
            <a:chOff x="7801496" y="1285"/>
            <a:chExt cx="828900" cy="576065"/>
          </a:xfrm>
        </p:grpSpPr>
        <p:pic>
          <p:nvPicPr>
            <p:cNvPr id="419" name="Google Shape;419;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20" name="Google Shape;420;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21" name="Google Shape;421;p38"/>
          <p:cNvGrpSpPr/>
          <p:nvPr/>
        </p:nvGrpSpPr>
        <p:grpSpPr>
          <a:xfrm>
            <a:off x="8635663" y="1285"/>
            <a:ext cx="499700" cy="576065"/>
            <a:chOff x="8635663" y="1285"/>
            <a:chExt cx="499700" cy="576065"/>
          </a:xfrm>
        </p:grpSpPr>
        <p:pic>
          <p:nvPicPr>
            <p:cNvPr id="422" name="Google Shape;422;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23" name="Google Shape;423;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24" name="Google Shape;424;p38"/>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5" name="Google Shape;425;p38"/>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6" name="Google Shape;426;p38"/>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27" name="Google Shape;427;p38"/>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428" name="Shape 428"/>
        <p:cNvGrpSpPr/>
        <p:nvPr/>
      </p:nvGrpSpPr>
      <p:grpSpPr>
        <a:xfrm>
          <a:off x="0" y="0"/>
          <a:ext cx="0" cy="0"/>
          <a:chOff x="0" y="0"/>
          <a:chExt cx="0" cy="0"/>
        </a:xfrm>
      </p:grpSpPr>
      <p:sp>
        <p:nvSpPr>
          <p:cNvPr id="429" name="Google Shape;429;p39"/>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0" name="Google Shape;430;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1" name="Google Shape;431;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9"/>
          <p:cNvSpPr txBox="1"/>
          <p:nvPr>
            <p:ph idx="1" type="subTitle"/>
          </p:nvPr>
        </p:nvSpPr>
        <p:spPr>
          <a:xfrm>
            <a:off x="48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33" name="Google Shape;433;p39"/>
          <p:cNvGrpSpPr/>
          <p:nvPr/>
        </p:nvGrpSpPr>
        <p:grpSpPr>
          <a:xfrm>
            <a:off x="7834231" y="1285"/>
            <a:ext cx="828900" cy="576065"/>
            <a:chOff x="7801496" y="1285"/>
            <a:chExt cx="828900" cy="576065"/>
          </a:xfrm>
        </p:grpSpPr>
        <p:pic>
          <p:nvPicPr>
            <p:cNvPr id="434" name="Google Shape;434;p3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35" name="Google Shape;435;p3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36" name="Google Shape;436;p39"/>
          <p:cNvGrpSpPr/>
          <p:nvPr/>
        </p:nvGrpSpPr>
        <p:grpSpPr>
          <a:xfrm>
            <a:off x="8635663" y="1285"/>
            <a:ext cx="499700" cy="576065"/>
            <a:chOff x="8635663" y="1285"/>
            <a:chExt cx="499700" cy="576065"/>
          </a:xfrm>
        </p:grpSpPr>
        <p:pic>
          <p:nvPicPr>
            <p:cNvPr id="437" name="Google Shape;437;p3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38" name="Google Shape;438;p3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439" name="Google Shape;439;p39"/>
          <p:cNvSpPr txBox="1"/>
          <p:nvPr>
            <p:ph type="title"/>
          </p:nvPr>
        </p:nvSpPr>
        <p:spPr>
          <a:xfrm>
            <a:off x="324000" y="152400"/>
            <a:ext cx="713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9"/>
          <p:cNvSpPr txBox="1"/>
          <p:nvPr>
            <p:ph idx="2" type="subTitle"/>
          </p:nvPr>
        </p:nvSpPr>
        <p:spPr>
          <a:xfrm>
            <a:off x="324000" y="810000"/>
            <a:ext cx="3982200" cy="4010400"/>
          </a:xfrm>
          <a:prstGeom prst="rect">
            <a:avLst/>
          </a:prstGeom>
        </p:spPr>
        <p:txBody>
          <a:bodyPr anchorCtr="0" anchor="t" bIns="0" lIns="0" spcFirstLastPara="1" rIns="0" wrap="square" tIns="0">
            <a:sp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9"/>
          <p:cNvSpPr txBox="1"/>
          <p:nvPr>
            <p:ph idx="3" type="body"/>
          </p:nvPr>
        </p:nvSpPr>
        <p:spPr>
          <a:xfrm>
            <a:off x="324000" y="4748400"/>
            <a:ext cx="4187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442" name="Google Shape;442;p39"/>
          <p:cNvSpPr txBox="1"/>
          <p:nvPr>
            <p:ph idx="4" type="body"/>
          </p:nvPr>
        </p:nvSpPr>
        <p:spPr>
          <a:xfrm>
            <a:off x="4591200" y="4748400"/>
            <a:ext cx="39267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43" name="Shape 443"/>
        <p:cNvGrpSpPr/>
        <p:nvPr/>
      </p:nvGrpSpPr>
      <p:grpSpPr>
        <a:xfrm>
          <a:off x="0" y="0"/>
          <a:ext cx="0" cy="0"/>
          <a:chOff x="0" y="0"/>
          <a:chExt cx="0" cy="0"/>
        </a:xfrm>
      </p:grpSpPr>
      <p:pic>
        <p:nvPicPr>
          <p:cNvPr id="444" name="Google Shape;444;p40"/>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45" name="Google Shape;445;p40"/>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46" name="Google Shape;446;p40"/>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47" name="Google Shape;447;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9" name="Google Shape;44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0" name="Google Shape;450;p40"/>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a:pPr>
              <a:defRPr/>
            </a:pPr>
          </a:p>
        </p:txBody>
      </p:sp>
      <p:sp>
        <p:nvSpPr>
          <p:cNvPr id="451" name="Google Shape;451;p40"/>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52" name="Google Shape;45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53" name="Google Shape;45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4" name="Google Shape;45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55" name="Google Shape;455;p40"/>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56" name="Google Shape;456;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7" name="Google Shape;457;p40"/>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58" name="Google Shape;458;p40"/>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59" name="Shape 459"/>
        <p:cNvGrpSpPr/>
        <p:nvPr/>
      </p:nvGrpSpPr>
      <p:grpSpPr>
        <a:xfrm>
          <a:off x="0" y="0"/>
          <a:ext cx="0" cy="0"/>
          <a:chOff x="0" y="0"/>
          <a:chExt cx="0" cy="0"/>
        </a:xfrm>
      </p:grpSpPr>
      <p:pic>
        <p:nvPicPr>
          <p:cNvPr id="460" name="Google Shape;460;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61" name="Google Shape;461;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62" name="Google Shape;462;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3" name="Google Shape;463;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64" name="Google Shape;464;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65" name="Google Shape;465;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66" name="Google Shape;466;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67" name="Google Shape;467;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8" name="Google Shape;468;p41"/>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a:pPr>
              <a:defRPr/>
            </a:pPr>
          </a:p>
        </p:txBody>
      </p:sp>
      <p:sp>
        <p:nvSpPr>
          <p:cNvPr id="469" name="Google Shape;469;p41"/>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70" name="Google Shape;470;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71" name="Google Shape;471;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2" name="Google Shape;472;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473" name="Google Shape;473;p41"/>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74" name="Google Shape;474;p41"/>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75" name="Shape 475"/>
        <p:cNvGrpSpPr/>
        <p:nvPr/>
      </p:nvGrpSpPr>
      <p:grpSpPr>
        <a:xfrm>
          <a:off x="0" y="0"/>
          <a:ext cx="0" cy="0"/>
          <a:chOff x="0" y="0"/>
          <a:chExt cx="0" cy="0"/>
        </a:xfrm>
      </p:grpSpPr>
      <p:pic>
        <p:nvPicPr>
          <p:cNvPr id="476" name="Google Shape;476;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78" name="Google Shape;478;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9" name="Google Shape;479;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80" name="Google Shape;480;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81" name="Google Shape;481;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82" name="Google Shape;482;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83" name="Google Shape;483;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84" name="Google Shape;484;p42"/>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85" name="Google Shape;485;p42"/>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87" name="Google Shape;487;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88" name="Google Shape;488;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489" name="Google Shape;489;p42"/>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0" name="Google Shape;490;p42"/>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91" name="Shape 491"/>
        <p:cNvGrpSpPr/>
        <p:nvPr/>
      </p:nvGrpSpPr>
      <p:grpSpPr>
        <a:xfrm>
          <a:off x="0" y="0"/>
          <a:ext cx="0" cy="0"/>
          <a:chOff x="0" y="0"/>
          <a:chExt cx="0" cy="0"/>
        </a:xfrm>
      </p:grpSpPr>
      <p:pic>
        <p:nvPicPr>
          <p:cNvPr id="492" name="Google Shape;49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93" name="Google Shape;49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94" name="Google Shape;494;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95" name="Google Shape;495;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pic>
        <p:nvPicPr>
          <p:cNvPr id="496" name="Google Shape;496;p43"/>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97" name="Google Shape;497;p43"/>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98" name="Google Shape;498;p43"/>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99" name="Google Shape;499;p43"/>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500" name="Google Shape;500;p43"/>
          <p:cNvSpPr txBox="1"/>
          <p:nvPr>
            <p:ph idx="1" type="subTitle"/>
          </p:nvPr>
        </p:nvSpPr>
        <p:spPr>
          <a:xfrm>
            <a:off x="324000" y="3577125"/>
            <a:ext cx="8109300" cy="730800"/>
          </a:xfrm>
          <a:prstGeom prst="rect">
            <a:avLst/>
          </a:prstGeom>
        </p:spPr>
        <p:txBody>
          <a:bodyPr anchorCtr="0" anchor="t" bIns="0" lIns="0" spcFirstLastPara="1" rIns="0" wrap="square" tIns="0">
            <a:sp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501" name="Google Shape;501;p43"/>
          <p:cNvSpPr txBox="1"/>
          <p:nvPr>
            <p:ph idx="2" type="subTitle"/>
          </p:nvPr>
        </p:nvSpPr>
        <p:spPr>
          <a:xfrm>
            <a:off x="324000" y="1080000"/>
            <a:ext cx="7135200" cy="2505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2" name="Google Shape;502;p4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503" name="Google Shape;503;p43"/>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504" name="Google Shape;504;p43"/>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505" name="Google Shape;505;p43"/>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6" name="Google Shape;506;p43"/>
          <p:cNvSpPr txBox="1"/>
          <p:nvPr>
            <p:ph idx="3"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507" name="Shape 507"/>
        <p:cNvGrpSpPr/>
        <p:nvPr/>
      </p:nvGrpSpPr>
      <p:grpSpPr>
        <a:xfrm>
          <a:off x="0" y="0"/>
          <a:ext cx="0" cy="0"/>
          <a:chOff x="0" y="0"/>
          <a:chExt cx="0" cy="0"/>
        </a:xfrm>
      </p:grpSpPr>
      <p:pic>
        <p:nvPicPr>
          <p:cNvPr id="508" name="Google Shape;508;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09" name="Google Shape;509;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4"/>
          <p:cNvSpPr txBox="1"/>
          <p:nvPr>
            <p:ph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11" name="Google Shape;511;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12" name="Google Shape;512;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13" name="Google Shape;513;p44"/>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4" name="Google Shape;514;p44"/>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5" name="Google Shape;515;p44"/>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6" name="Google Shape;516;p44"/>
          <p:cNvGrpSpPr/>
          <p:nvPr/>
        </p:nvGrpSpPr>
        <p:grpSpPr>
          <a:xfrm>
            <a:off x="323653" y="1804438"/>
            <a:ext cx="457200" cy="457200"/>
            <a:chOff x="1020916" y="1442088"/>
            <a:chExt cx="457200" cy="457200"/>
          </a:xfrm>
        </p:grpSpPr>
        <p:pic>
          <p:nvPicPr>
            <p:cNvPr id="517" name="Google Shape;51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9" name="Google Shape;519;p44"/>
          <p:cNvGrpSpPr/>
          <p:nvPr/>
        </p:nvGrpSpPr>
        <p:grpSpPr>
          <a:xfrm>
            <a:off x="323653" y="2766575"/>
            <a:ext cx="457200" cy="457200"/>
            <a:chOff x="1020916" y="1442088"/>
            <a:chExt cx="457200" cy="457200"/>
          </a:xfrm>
        </p:grpSpPr>
        <p:pic>
          <p:nvPicPr>
            <p:cNvPr id="520" name="Google Shape;52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22" name="Google Shape;522;p44"/>
          <p:cNvGrpSpPr/>
          <p:nvPr/>
        </p:nvGrpSpPr>
        <p:grpSpPr>
          <a:xfrm>
            <a:off x="323641" y="3729038"/>
            <a:ext cx="457200" cy="457200"/>
            <a:chOff x="1020916" y="1442088"/>
            <a:chExt cx="457200" cy="457200"/>
          </a:xfrm>
        </p:grpSpPr>
        <p:pic>
          <p:nvPicPr>
            <p:cNvPr id="523" name="Google Shape;52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4" name="Google Shape;52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25" name="Google Shape;525;p44"/>
          <p:cNvSpPr txBox="1"/>
          <p:nvPr>
            <p:ph idx="4"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6" name="Google Shape;526;p44"/>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27" name="Shape 527"/>
        <p:cNvGrpSpPr/>
        <p:nvPr/>
      </p:nvGrpSpPr>
      <p:grpSpPr>
        <a:xfrm>
          <a:off x="0" y="0"/>
          <a:ext cx="0" cy="0"/>
          <a:chOff x="0" y="0"/>
          <a:chExt cx="0" cy="0"/>
        </a:xfrm>
      </p:grpSpPr>
      <p:pic>
        <p:nvPicPr>
          <p:cNvPr id="528" name="Google Shape;5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9" name="Google Shape;5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30" name="Google Shape;530;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31" name="Google Shape;531;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32" name="Google Shape;532;p45"/>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3" name="Google Shape;533;p45"/>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4" name="Google Shape;534;p45"/>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5" name="Google Shape;535;p45"/>
          <p:cNvGrpSpPr/>
          <p:nvPr/>
        </p:nvGrpSpPr>
        <p:grpSpPr>
          <a:xfrm>
            <a:off x="323653" y="1804438"/>
            <a:ext cx="457200" cy="457200"/>
            <a:chOff x="1020916" y="1442088"/>
            <a:chExt cx="457200" cy="457200"/>
          </a:xfrm>
        </p:grpSpPr>
        <p:pic>
          <p:nvPicPr>
            <p:cNvPr id="536" name="Google Shape;53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8" name="Google Shape;538;p45"/>
          <p:cNvGrpSpPr/>
          <p:nvPr/>
        </p:nvGrpSpPr>
        <p:grpSpPr>
          <a:xfrm>
            <a:off x="323653" y="2766575"/>
            <a:ext cx="457200" cy="457200"/>
            <a:chOff x="1020916" y="1442088"/>
            <a:chExt cx="457200" cy="457200"/>
          </a:xfrm>
        </p:grpSpPr>
        <p:pic>
          <p:nvPicPr>
            <p:cNvPr id="539" name="Google Shape;53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41" name="Google Shape;541;p45"/>
          <p:cNvGrpSpPr/>
          <p:nvPr/>
        </p:nvGrpSpPr>
        <p:grpSpPr>
          <a:xfrm>
            <a:off x="323641" y="3729038"/>
            <a:ext cx="457200" cy="457200"/>
            <a:chOff x="1020916" y="1442088"/>
            <a:chExt cx="457200" cy="457200"/>
          </a:xfrm>
        </p:grpSpPr>
        <p:pic>
          <p:nvPicPr>
            <p:cNvPr id="542" name="Google Shape;54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44" name="Google Shape;544;p45"/>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5" name="Google Shape;545;p45"/>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6" name="Google Shape;546;p45"/>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47" name="Shape 547"/>
        <p:cNvGrpSpPr/>
        <p:nvPr/>
      </p:nvGrpSpPr>
      <p:grpSpPr>
        <a:xfrm>
          <a:off x="0" y="0"/>
          <a:ext cx="0" cy="0"/>
          <a:chOff x="0" y="0"/>
          <a:chExt cx="0" cy="0"/>
        </a:xfrm>
      </p:grpSpPr>
      <p:pic>
        <p:nvPicPr>
          <p:cNvPr id="548" name="Google Shape;548;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49" name="Google Shape;549;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50" name="Google Shape;550;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1" name="Google Shape;551;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2" name="Google Shape;552;p46"/>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3" name="Google Shape;553;p46"/>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4" name="Google Shape;554;p46"/>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5" name="Google Shape;555;p46"/>
          <p:cNvGrpSpPr/>
          <p:nvPr/>
        </p:nvGrpSpPr>
        <p:grpSpPr>
          <a:xfrm>
            <a:off x="323653" y="1804438"/>
            <a:ext cx="457200" cy="457200"/>
            <a:chOff x="1020916" y="1442088"/>
            <a:chExt cx="457200" cy="457200"/>
          </a:xfrm>
        </p:grpSpPr>
        <p:pic>
          <p:nvPicPr>
            <p:cNvPr id="556" name="Google Shape;55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8" name="Google Shape;558;p46"/>
          <p:cNvGrpSpPr/>
          <p:nvPr/>
        </p:nvGrpSpPr>
        <p:grpSpPr>
          <a:xfrm>
            <a:off x="323653" y="2766575"/>
            <a:ext cx="457200" cy="457200"/>
            <a:chOff x="1020916" y="1442088"/>
            <a:chExt cx="457200" cy="457200"/>
          </a:xfrm>
        </p:grpSpPr>
        <p:pic>
          <p:nvPicPr>
            <p:cNvPr id="559" name="Google Shape;55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1" name="Google Shape;561;p46"/>
          <p:cNvGrpSpPr/>
          <p:nvPr/>
        </p:nvGrpSpPr>
        <p:grpSpPr>
          <a:xfrm>
            <a:off x="323641" y="3729038"/>
            <a:ext cx="457200" cy="457200"/>
            <a:chOff x="1020916" y="1442088"/>
            <a:chExt cx="457200" cy="457200"/>
          </a:xfrm>
        </p:grpSpPr>
        <p:pic>
          <p:nvPicPr>
            <p:cNvPr id="562" name="Google Shape;562;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64" name="Google Shape;564;p46"/>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5" name="Google Shape;565;p46"/>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6" name="Google Shape;566;p46"/>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67" name="Shape 567"/>
        <p:cNvGrpSpPr/>
        <p:nvPr/>
      </p:nvGrpSpPr>
      <p:grpSpPr>
        <a:xfrm>
          <a:off x="0" y="0"/>
          <a:ext cx="0" cy="0"/>
          <a:chOff x="0" y="0"/>
          <a:chExt cx="0" cy="0"/>
        </a:xfrm>
      </p:grpSpPr>
      <p:pic>
        <p:nvPicPr>
          <p:cNvPr id="568" name="Google Shape;568;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9" name="Google Shape;569;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70" name="Google Shape;570;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1" name="Google Shape;571;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2" name="Google Shape;572;p47"/>
          <p:cNvSpPr txBox="1"/>
          <p:nvPr>
            <p:ph idx="1" type="subTitle"/>
          </p:nvPr>
        </p:nvSpPr>
        <p:spPr>
          <a:xfrm>
            <a:off x="1034425" y="18377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7"/>
          <p:cNvSpPr txBox="1"/>
          <p:nvPr>
            <p:ph idx="2" type="subTitle"/>
          </p:nvPr>
        </p:nvSpPr>
        <p:spPr>
          <a:xfrm>
            <a:off x="1034425" y="27942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7"/>
          <p:cNvSpPr txBox="1"/>
          <p:nvPr>
            <p:ph idx="3" type="subTitle"/>
          </p:nvPr>
        </p:nvSpPr>
        <p:spPr>
          <a:xfrm>
            <a:off x="1034425" y="37669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7"/>
          <p:cNvGrpSpPr/>
          <p:nvPr/>
        </p:nvGrpSpPr>
        <p:grpSpPr>
          <a:xfrm>
            <a:off x="323653" y="1804438"/>
            <a:ext cx="457200" cy="457200"/>
            <a:chOff x="1020916" y="1442088"/>
            <a:chExt cx="457200" cy="457200"/>
          </a:xfrm>
        </p:grpSpPr>
        <p:pic>
          <p:nvPicPr>
            <p:cNvPr id="576" name="Google Shape;57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7"/>
          <p:cNvGrpSpPr/>
          <p:nvPr/>
        </p:nvGrpSpPr>
        <p:grpSpPr>
          <a:xfrm>
            <a:off x="323653" y="2766575"/>
            <a:ext cx="457200" cy="457200"/>
            <a:chOff x="1020916" y="1442088"/>
            <a:chExt cx="457200" cy="457200"/>
          </a:xfrm>
        </p:grpSpPr>
        <p:pic>
          <p:nvPicPr>
            <p:cNvPr id="579" name="Google Shape;57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7"/>
          <p:cNvGrpSpPr/>
          <p:nvPr/>
        </p:nvGrpSpPr>
        <p:grpSpPr>
          <a:xfrm>
            <a:off x="323641" y="3729038"/>
            <a:ext cx="457200" cy="457200"/>
            <a:chOff x="1020916" y="1442088"/>
            <a:chExt cx="457200" cy="457200"/>
          </a:xfrm>
        </p:grpSpPr>
        <p:pic>
          <p:nvPicPr>
            <p:cNvPr id="582" name="Google Shape;58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584" name="Google Shape;584;p47"/>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5" name="Google Shape;585;p47"/>
          <p:cNvSpPr txBox="1"/>
          <p:nvPr>
            <p:ph idx="4"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6" name="Google Shape;586;p47"/>
          <p:cNvSpPr txBox="1"/>
          <p:nvPr>
            <p:ph idx="5"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87" name="Shape 587"/>
        <p:cNvGrpSpPr/>
        <p:nvPr/>
      </p:nvGrpSpPr>
      <p:grpSpPr>
        <a:xfrm>
          <a:off x="0" y="0"/>
          <a:ext cx="0" cy="0"/>
          <a:chOff x="0" y="0"/>
          <a:chExt cx="0" cy="0"/>
        </a:xfrm>
      </p:grpSpPr>
      <p:pic>
        <p:nvPicPr>
          <p:cNvPr id="588" name="Google Shape;588;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89" name="Google Shape;589;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90" name="Google Shape;59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1" name="Google Shape;59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2" name="Google Shape;592;p48"/>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3" name="Google Shape;593;p48"/>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4" name="Google Shape;594;p48"/>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8"/>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6" name="Google Shape;596;p48"/>
          <p:cNvGrpSpPr/>
          <p:nvPr/>
        </p:nvGrpSpPr>
        <p:grpSpPr>
          <a:xfrm>
            <a:off x="323653" y="1652038"/>
            <a:ext cx="457200" cy="457200"/>
            <a:chOff x="1020916" y="1442088"/>
            <a:chExt cx="457200" cy="457200"/>
          </a:xfrm>
        </p:grpSpPr>
        <p:pic>
          <p:nvPicPr>
            <p:cNvPr id="597" name="Google Shape;59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9" name="Google Shape;599;p48"/>
          <p:cNvGrpSpPr/>
          <p:nvPr/>
        </p:nvGrpSpPr>
        <p:grpSpPr>
          <a:xfrm>
            <a:off x="323653" y="2461775"/>
            <a:ext cx="457200" cy="457200"/>
            <a:chOff x="1020916" y="1442088"/>
            <a:chExt cx="457200" cy="457200"/>
          </a:xfrm>
        </p:grpSpPr>
        <p:pic>
          <p:nvPicPr>
            <p:cNvPr id="600" name="Google Shape;600;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2" name="Google Shape;602;p48"/>
          <p:cNvGrpSpPr/>
          <p:nvPr/>
        </p:nvGrpSpPr>
        <p:grpSpPr>
          <a:xfrm>
            <a:off x="323641" y="3271838"/>
            <a:ext cx="457200" cy="457200"/>
            <a:chOff x="1020916" y="1442088"/>
            <a:chExt cx="457200" cy="457200"/>
          </a:xfrm>
        </p:grpSpPr>
        <p:pic>
          <p:nvPicPr>
            <p:cNvPr id="603" name="Google Shape;603;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4" name="Google Shape;604;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5" name="Google Shape;605;p48"/>
          <p:cNvGrpSpPr/>
          <p:nvPr/>
        </p:nvGrpSpPr>
        <p:grpSpPr>
          <a:xfrm>
            <a:off x="323641" y="4081763"/>
            <a:ext cx="457200" cy="457200"/>
            <a:chOff x="1020916" y="1442088"/>
            <a:chExt cx="457200" cy="457200"/>
          </a:xfrm>
        </p:grpSpPr>
        <p:pic>
          <p:nvPicPr>
            <p:cNvPr id="606" name="Google Shape;60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7" name="Google Shape;60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08" name="Google Shape;608;p48"/>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9" name="Google Shape;609;p48"/>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0" name="Google Shape;610;p48"/>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611" name="Shape 611"/>
        <p:cNvGrpSpPr/>
        <p:nvPr/>
      </p:nvGrpSpPr>
      <p:grpSpPr>
        <a:xfrm>
          <a:off x="0" y="0"/>
          <a:ext cx="0" cy="0"/>
          <a:chOff x="0" y="0"/>
          <a:chExt cx="0" cy="0"/>
        </a:xfrm>
      </p:grpSpPr>
      <p:pic>
        <p:nvPicPr>
          <p:cNvPr id="612" name="Google Shape;612;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3" name="Google Shape;613;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14" name="Google Shape;614;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49"/>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7" name="Google Shape;617;p49"/>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49"/>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49"/>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0" name="Google Shape;620;p49"/>
          <p:cNvGrpSpPr/>
          <p:nvPr/>
        </p:nvGrpSpPr>
        <p:grpSpPr>
          <a:xfrm>
            <a:off x="323653" y="1652038"/>
            <a:ext cx="457200" cy="457200"/>
            <a:chOff x="1020916" y="1442088"/>
            <a:chExt cx="457200" cy="457200"/>
          </a:xfrm>
        </p:grpSpPr>
        <p:pic>
          <p:nvPicPr>
            <p:cNvPr id="621" name="Google Shape;62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2" name="Google Shape;62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3" name="Google Shape;623;p49"/>
          <p:cNvGrpSpPr/>
          <p:nvPr/>
        </p:nvGrpSpPr>
        <p:grpSpPr>
          <a:xfrm>
            <a:off x="323653" y="2461775"/>
            <a:ext cx="457200" cy="457200"/>
            <a:chOff x="1020916" y="1442088"/>
            <a:chExt cx="457200" cy="457200"/>
          </a:xfrm>
        </p:grpSpPr>
        <p:pic>
          <p:nvPicPr>
            <p:cNvPr id="624" name="Google Shape;62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5" name="Google Shape;62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6" name="Google Shape;626;p49"/>
          <p:cNvGrpSpPr/>
          <p:nvPr/>
        </p:nvGrpSpPr>
        <p:grpSpPr>
          <a:xfrm>
            <a:off x="323641" y="3271838"/>
            <a:ext cx="457200" cy="457200"/>
            <a:chOff x="1020916" y="1442088"/>
            <a:chExt cx="457200" cy="457200"/>
          </a:xfrm>
        </p:grpSpPr>
        <p:pic>
          <p:nvPicPr>
            <p:cNvPr id="627" name="Google Shape;62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8" name="Google Shape;62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29" name="Google Shape;629;p49"/>
          <p:cNvGrpSpPr/>
          <p:nvPr/>
        </p:nvGrpSpPr>
        <p:grpSpPr>
          <a:xfrm>
            <a:off x="323641" y="4081763"/>
            <a:ext cx="457200" cy="457200"/>
            <a:chOff x="1020916" y="1442088"/>
            <a:chExt cx="457200" cy="457200"/>
          </a:xfrm>
        </p:grpSpPr>
        <p:pic>
          <p:nvPicPr>
            <p:cNvPr id="630" name="Google Shape;63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1" name="Google Shape;63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32" name="Google Shape;632;p49"/>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3" name="Google Shape;633;p49"/>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34" name="Google Shape;634;p49"/>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35" name="Shape 635"/>
        <p:cNvGrpSpPr/>
        <p:nvPr/>
      </p:nvGrpSpPr>
      <p:grpSpPr>
        <a:xfrm>
          <a:off x="0" y="0"/>
          <a:ext cx="0" cy="0"/>
          <a:chOff x="0" y="0"/>
          <a:chExt cx="0" cy="0"/>
        </a:xfrm>
      </p:grpSpPr>
      <p:pic>
        <p:nvPicPr>
          <p:cNvPr id="636" name="Google Shape;636;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7" name="Google Shape;637;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50"/>
          <p:cNvSpPr txBox="1"/>
          <p:nvPr>
            <p:ph type="title"/>
          </p:nvPr>
        </p:nvSpPr>
        <p:spPr>
          <a:xfrm>
            <a:off x="324000" y="809988"/>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9" name="Google Shape;639;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0" name="Google Shape;640;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1" name="Google Shape;641;p50"/>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2" name="Google Shape;642;p50"/>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3" name="Google Shape;643;p50"/>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44" name="Google Shape;644;p50"/>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45" name="Google Shape;645;p50"/>
          <p:cNvGrpSpPr/>
          <p:nvPr/>
        </p:nvGrpSpPr>
        <p:grpSpPr>
          <a:xfrm>
            <a:off x="323653" y="1652038"/>
            <a:ext cx="457200" cy="457200"/>
            <a:chOff x="1020916" y="1442088"/>
            <a:chExt cx="457200" cy="457200"/>
          </a:xfrm>
        </p:grpSpPr>
        <p:pic>
          <p:nvPicPr>
            <p:cNvPr id="646" name="Google Shape;646;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7" name="Google Shape;647;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8" name="Google Shape;648;p50"/>
          <p:cNvGrpSpPr/>
          <p:nvPr/>
        </p:nvGrpSpPr>
        <p:grpSpPr>
          <a:xfrm>
            <a:off x="323653" y="2461775"/>
            <a:ext cx="457200" cy="457200"/>
            <a:chOff x="1020916" y="1442088"/>
            <a:chExt cx="457200" cy="457200"/>
          </a:xfrm>
        </p:grpSpPr>
        <p:pic>
          <p:nvPicPr>
            <p:cNvPr id="649" name="Google Shape;649;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0" name="Google Shape;650;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1" name="Google Shape;651;p50"/>
          <p:cNvGrpSpPr/>
          <p:nvPr/>
        </p:nvGrpSpPr>
        <p:grpSpPr>
          <a:xfrm>
            <a:off x="323641" y="3271838"/>
            <a:ext cx="457200" cy="457200"/>
            <a:chOff x="1020916" y="1442088"/>
            <a:chExt cx="457200" cy="457200"/>
          </a:xfrm>
        </p:grpSpPr>
        <p:pic>
          <p:nvPicPr>
            <p:cNvPr id="652" name="Google Shape;65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3" name="Google Shape;65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54" name="Google Shape;654;p50"/>
          <p:cNvGrpSpPr/>
          <p:nvPr/>
        </p:nvGrpSpPr>
        <p:grpSpPr>
          <a:xfrm>
            <a:off x="323641" y="4081763"/>
            <a:ext cx="457200" cy="457200"/>
            <a:chOff x="1020916" y="1442088"/>
            <a:chExt cx="457200" cy="457200"/>
          </a:xfrm>
        </p:grpSpPr>
        <p:pic>
          <p:nvPicPr>
            <p:cNvPr id="655" name="Google Shape;65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6" name="Google Shape;65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57" name="Google Shape;657;p50"/>
          <p:cNvSpPr txBox="1"/>
          <p:nvPr>
            <p:ph idx="5"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8" name="Google Shape;658;p50"/>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59" name="Shape 659"/>
        <p:cNvGrpSpPr/>
        <p:nvPr/>
      </p:nvGrpSpPr>
      <p:grpSpPr>
        <a:xfrm>
          <a:off x="0" y="0"/>
          <a:ext cx="0" cy="0"/>
          <a:chOff x="0" y="0"/>
          <a:chExt cx="0" cy="0"/>
        </a:xfrm>
      </p:grpSpPr>
      <p:pic>
        <p:nvPicPr>
          <p:cNvPr id="660" name="Google Shape;660;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1" name="Google Shape;661;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51"/>
          <p:cNvSpPr txBox="1"/>
          <p:nvPr>
            <p:ph type="title"/>
          </p:nvPr>
        </p:nvSpPr>
        <p:spPr>
          <a:xfrm>
            <a:off x="324000" y="809988"/>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63" name="Google Shape;663;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64" name="Google Shape;664;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65" name="Google Shape;665;p51"/>
          <p:cNvSpPr txBox="1"/>
          <p:nvPr>
            <p:ph idx="1" type="subTitle"/>
          </p:nvPr>
        </p:nvSpPr>
        <p:spPr>
          <a:xfrm>
            <a:off x="1034425" y="1685375"/>
            <a:ext cx="7506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6" name="Google Shape;666;p51"/>
          <p:cNvSpPr txBox="1"/>
          <p:nvPr>
            <p:ph idx="2" type="subTitle"/>
          </p:nvPr>
        </p:nvSpPr>
        <p:spPr>
          <a:xfrm>
            <a:off x="1034425" y="2489447"/>
            <a:ext cx="7506600" cy="3891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7" name="Google Shape;667;p51"/>
          <p:cNvSpPr txBox="1"/>
          <p:nvPr>
            <p:ph idx="3" type="subTitle"/>
          </p:nvPr>
        </p:nvSpPr>
        <p:spPr>
          <a:xfrm>
            <a:off x="1034425" y="3309765"/>
            <a:ext cx="7464600" cy="324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68" name="Google Shape;668;p51"/>
          <p:cNvSpPr txBox="1"/>
          <p:nvPr>
            <p:ph idx="4" type="subTitle"/>
          </p:nvPr>
        </p:nvSpPr>
        <p:spPr>
          <a:xfrm>
            <a:off x="1034425" y="4113837"/>
            <a:ext cx="7506600" cy="3603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69" name="Google Shape;669;p51"/>
          <p:cNvGrpSpPr/>
          <p:nvPr/>
        </p:nvGrpSpPr>
        <p:grpSpPr>
          <a:xfrm>
            <a:off x="323653" y="1652038"/>
            <a:ext cx="457200" cy="457200"/>
            <a:chOff x="1020916" y="1442088"/>
            <a:chExt cx="457200" cy="457200"/>
          </a:xfrm>
        </p:grpSpPr>
        <p:pic>
          <p:nvPicPr>
            <p:cNvPr id="670" name="Google Shape;67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1" name="Google Shape;67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2" name="Google Shape;672;p51"/>
          <p:cNvGrpSpPr/>
          <p:nvPr/>
        </p:nvGrpSpPr>
        <p:grpSpPr>
          <a:xfrm>
            <a:off x="323653" y="2461775"/>
            <a:ext cx="457200" cy="457200"/>
            <a:chOff x="1020916" y="1442088"/>
            <a:chExt cx="457200" cy="457200"/>
          </a:xfrm>
        </p:grpSpPr>
        <p:pic>
          <p:nvPicPr>
            <p:cNvPr id="673" name="Google Shape;673;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4" name="Google Shape;674;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75" name="Google Shape;675;p51"/>
          <p:cNvGrpSpPr/>
          <p:nvPr/>
        </p:nvGrpSpPr>
        <p:grpSpPr>
          <a:xfrm>
            <a:off x="323641" y="32718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323641" y="4081763"/>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681" name="Google Shape;681;p51"/>
          <p:cNvSpPr txBox="1"/>
          <p:nvPr>
            <p:ph idx="5"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82" name="Google Shape;682;p51"/>
          <p:cNvSpPr txBox="1"/>
          <p:nvPr>
            <p:ph idx="6"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83" name="Shape 683"/>
        <p:cNvGrpSpPr/>
        <p:nvPr/>
      </p:nvGrpSpPr>
      <p:grpSpPr>
        <a:xfrm>
          <a:off x="0" y="0"/>
          <a:ext cx="0" cy="0"/>
          <a:chOff x="0" y="0"/>
          <a:chExt cx="0" cy="0"/>
        </a:xfrm>
      </p:grpSpPr>
      <p:pic>
        <p:nvPicPr>
          <p:cNvPr id="684" name="Google Shape;684;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5" name="Google Shape;685;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86" name="Google Shape;68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7" name="Google Shape;68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88" name="Google Shape;688;p52"/>
          <p:cNvSpPr/>
          <p:nvPr>
            <p:ph idx="2" type="pic"/>
          </p:nvPr>
        </p:nvSpPr>
        <p:spPr>
          <a:xfrm>
            <a:off x="324000" y="1893950"/>
            <a:ext cx="2555400" cy="1939500"/>
          </a:xfrm>
          <a:prstGeom prst="rect">
            <a:avLst/>
          </a:prstGeom>
          <a:noFill/>
          <a:ln>
            <a:noFill/>
          </a:ln>
        </p:spPr>
        <p:txBody>
          <a:bodyPr/>
          <a:p/>
        </p:txBody>
      </p:sp>
      <p:sp>
        <p:nvSpPr>
          <p:cNvPr id="689" name="Google Shape;689;p52"/>
          <p:cNvSpPr/>
          <p:nvPr>
            <p:ph idx="3" type="pic"/>
          </p:nvPr>
        </p:nvSpPr>
        <p:spPr>
          <a:xfrm>
            <a:off x="6256800" y="1893950"/>
            <a:ext cx="2555400" cy="1939500"/>
          </a:xfrm>
          <a:prstGeom prst="rect">
            <a:avLst/>
          </a:prstGeom>
          <a:noFill/>
          <a:ln>
            <a:noFill/>
          </a:ln>
        </p:spPr>
        <p:txBody>
          <a:bodyPr/>
          <a:p/>
        </p:txBody>
      </p:sp>
      <p:sp>
        <p:nvSpPr>
          <p:cNvPr id="690" name="Google Shape;690;p52"/>
          <p:cNvSpPr/>
          <p:nvPr>
            <p:ph idx="4" type="pic"/>
          </p:nvPr>
        </p:nvSpPr>
        <p:spPr>
          <a:xfrm>
            <a:off x="3294300" y="1893950"/>
            <a:ext cx="2555400" cy="1939500"/>
          </a:xfrm>
          <a:prstGeom prst="rect">
            <a:avLst/>
          </a:prstGeom>
          <a:noFill/>
          <a:ln>
            <a:noFill/>
          </a:ln>
        </p:spPr>
        <p:txBody>
          <a:bodyPr/>
          <a:p/>
        </p:txBody>
      </p:sp>
      <p:grpSp>
        <p:nvGrpSpPr>
          <p:cNvPr id="691" name="Google Shape;691;p52"/>
          <p:cNvGrpSpPr/>
          <p:nvPr/>
        </p:nvGrpSpPr>
        <p:grpSpPr>
          <a:xfrm>
            <a:off x="1381028" y="4148538"/>
            <a:ext cx="457200" cy="457200"/>
            <a:chOff x="1020916" y="1442088"/>
            <a:chExt cx="457200" cy="457200"/>
          </a:xfrm>
        </p:grpSpPr>
        <p:pic>
          <p:nvPicPr>
            <p:cNvPr id="692" name="Google Shape;692;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3" name="Google Shape;693;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4" name="Google Shape;694;p52"/>
          <p:cNvGrpSpPr/>
          <p:nvPr/>
        </p:nvGrpSpPr>
        <p:grpSpPr>
          <a:xfrm>
            <a:off x="4331066" y="4148550"/>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7305791" y="4148538"/>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00" name="Google Shape;700;p52"/>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1" name="Google Shape;701;p52"/>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2" name="Google Shape;702;p52"/>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06" name="Google Shape;706;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7" name="Google Shape;707;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8" name="Google Shape;708;p53"/>
          <p:cNvSpPr/>
          <p:nvPr>
            <p:ph idx="2" type="pic"/>
          </p:nvPr>
        </p:nvSpPr>
        <p:spPr>
          <a:xfrm>
            <a:off x="324000" y="1893950"/>
            <a:ext cx="2555400" cy="1939500"/>
          </a:xfrm>
          <a:prstGeom prst="rect">
            <a:avLst/>
          </a:prstGeom>
          <a:noFill/>
          <a:ln>
            <a:noFill/>
          </a:ln>
        </p:spPr>
        <p:txBody>
          <a:bodyPr/>
          <a:p/>
        </p:txBody>
      </p:sp>
      <p:sp>
        <p:nvSpPr>
          <p:cNvPr id="709" name="Google Shape;709;p53"/>
          <p:cNvSpPr/>
          <p:nvPr>
            <p:ph idx="3" type="pic"/>
          </p:nvPr>
        </p:nvSpPr>
        <p:spPr>
          <a:xfrm>
            <a:off x="6256800" y="1893950"/>
            <a:ext cx="2555400" cy="1939500"/>
          </a:xfrm>
          <a:prstGeom prst="rect">
            <a:avLst/>
          </a:prstGeom>
          <a:noFill/>
          <a:ln>
            <a:noFill/>
          </a:ln>
        </p:spPr>
        <p:txBody>
          <a:bodyPr/>
          <a:p/>
        </p:txBody>
      </p:sp>
      <p:sp>
        <p:nvSpPr>
          <p:cNvPr id="710" name="Google Shape;710;p53"/>
          <p:cNvSpPr/>
          <p:nvPr>
            <p:ph idx="4" type="pic"/>
          </p:nvPr>
        </p:nvSpPr>
        <p:spPr>
          <a:xfrm>
            <a:off x="3294300" y="1893950"/>
            <a:ext cx="2555400" cy="1939500"/>
          </a:xfrm>
          <a:prstGeom prst="rect">
            <a:avLst/>
          </a:prstGeom>
          <a:noFill/>
          <a:ln>
            <a:noFill/>
          </a:ln>
        </p:spPr>
        <p:txBody>
          <a:bodyPr/>
          <a:p/>
        </p:txBody>
      </p:sp>
      <p:grpSp>
        <p:nvGrpSpPr>
          <p:cNvPr id="711" name="Google Shape;711;p53"/>
          <p:cNvGrpSpPr/>
          <p:nvPr/>
        </p:nvGrpSpPr>
        <p:grpSpPr>
          <a:xfrm>
            <a:off x="1381028" y="4148538"/>
            <a:ext cx="457200" cy="457200"/>
            <a:chOff x="1020916" y="1442088"/>
            <a:chExt cx="457200" cy="457200"/>
          </a:xfrm>
        </p:grpSpPr>
        <p:pic>
          <p:nvPicPr>
            <p:cNvPr id="712" name="Google Shape;71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3" name="Google Shape;71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4" name="Google Shape;714;p53"/>
          <p:cNvGrpSpPr/>
          <p:nvPr/>
        </p:nvGrpSpPr>
        <p:grpSpPr>
          <a:xfrm>
            <a:off x="4331066" y="4148550"/>
            <a:ext cx="457200" cy="457200"/>
            <a:chOff x="1020916" y="1442088"/>
            <a:chExt cx="457200" cy="457200"/>
          </a:xfrm>
        </p:grpSpPr>
        <p:pic>
          <p:nvPicPr>
            <p:cNvPr id="715" name="Google Shape;71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6" name="Google Shape;71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7" name="Google Shape;717;p53"/>
          <p:cNvGrpSpPr/>
          <p:nvPr/>
        </p:nvGrpSpPr>
        <p:grpSpPr>
          <a:xfrm>
            <a:off x="7305791" y="4148538"/>
            <a:ext cx="457200" cy="457200"/>
            <a:chOff x="1020916" y="1442088"/>
            <a:chExt cx="457200" cy="457200"/>
          </a:xfrm>
        </p:grpSpPr>
        <p:pic>
          <p:nvPicPr>
            <p:cNvPr id="718" name="Google Shape;71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9" name="Google Shape;71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20" name="Google Shape;720;p53"/>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1" name="Google Shape;721;p53"/>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2" name="Google Shape;722;p53"/>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23" name="Shape 723"/>
        <p:cNvGrpSpPr/>
        <p:nvPr/>
      </p:nvGrpSpPr>
      <p:grpSpPr>
        <a:xfrm>
          <a:off x="0" y="0"/>
          <a:ext cx="0" cy="0"/>
          <a:chOff x="0" y="0"/>
          <a:chExt cx="0" cy="0"/>
        </a:xfrm>
      </p:grpSpPr>
      <p:pic>
        <p:nvPicPr>
          <p:cNvPr id="724" name="Google Shape;724;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p:nvPr>
            <p:ph idx="2" type="pic"/>
          </p:nvPr>
        </p:nvSpPr>
        <p:spPr>
          <a:xfrm>
            <a:off x="324000" y="1893950"/>
            <a:ext cx="2555400" cy="1939500"/>
          </a:xfrm>
          <a:prstGeom prst="rect">
            <a:avLst/>
          </a:prstGeom>
          <a:noFill/>
          <a:ln>
            <a:noFill/>
          </a:ln>
        </p:spPr>
        <p:txBody>
          <a:bodyPr/>
          <a:p/>
        </p:txBody>
      </p:sp>
      <p:sp>
        <p:nvSpPr>
          <p:cNvPr id="729" name="Google Shape;729;p54"/>
          <p:cNvSpPr/>
          <p:nvPr>
            <p:ph idx="3" type="pic"/>
          </p:nvPr>
        </p:nvSpPr>
        <p:spPr>
          <a:xfrm>
            <a:off x="6256800" y="1893950"/>
            <a:ext cx="2555400" cy="1939500"/>
          </a:xfrm>
          <a:prstGeom prst="rect">
            <a:avLst/>
          </a:prstGeom>
          <a:noFill/>
          <a:ln>
            <a:noFill/>
          </a:ln>
        </p:spPr>
        <p:txBody>
          <a:bodyPr/>
          <a:p/>
        </p:txBody>
      </p:sp>
      <p:sp>
        <p:nvSpPr>
          <p:cNvPr id="730" name="Google Shape;730;p54"/>
          <p:cNvSpPr/>
          <p:nvPr>
            <p:ph idx="4" type="pic"/>
          </p:nvPr>
        </p:nvSpPr>
        <p:spPr>
          <a:xfrm>
            <a:off x="3294300" y="1893950"/>
            <a:ext cx="2555400" cy="1939500"/>
          </a:xfrm>
          <a:prstGeom prst="rect">
            <a:avLst/>
          </a:prstGeom>
          <a:noFill/>
          <a:ln>
            <a:noFill/>
          </a:ln>
        </p:spPr>
        <p:txBody>
          <a:bodyPr/>
          <a:p/>
        </p:txBody>
      </p:sp>
      <p:grpSp>
        <p:nvGrpSpPr>
          <p:cNvPr id="731" name="Google Shape;731;p54"/>
          <p:cNvGrpSpPr/>
          <p:nvPr/>
        </p:nvGrpSpPr>
        <p:grpSpPr>
          <a:xfrm>
            <a:off x="1381028" y="4148538"/>
            <a:ext cx="457200" cy="457200"/>
            <a:chOff x="1020916" y="1442088"/>
            <a:chExt cx="457200" cy="457200"/>
          </a:xfrm>
        </p:grpSpPr>
        <p:pic>
          <p:nvPicPr>
            <p:cNvPr id="732" name="Google Shape;732;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3" name="Google Shape;733;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4" name="Google Shape;734;p54"/>
          <p:cNvGrpSpPr/>
          <p:nvPr/>
        </p:nvGrpSpPr>
        <p:grpSpPr>
          <a:xfrm>
            <a:off x="4331066" y="4148550"/>
            <a:ext cx="457200" cy="457200"/>
            <a:chOff x="1020916" y="1442088"/>
            <a:chExt cx="457200" cy="457200"/>
          </a:xfrm>
        </p:grpSpPr>
        <p:pic>
          <p:nvPicPr>
            <p:cNvPr id="735" name="Google Shape;735;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6" name="Google Shape;736;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7" name="Google Shape;737;p54"/>
          <p:cNvGrpSpPr/>
          <p:nvPr/>
        </p:nvGrpSpPr>
        <p:grpSpPr>
          <a:xfrm>
            <a:off x="7305791" y="4148538"/>
            <a:ext cx="457200" cy="457200"/>
            <a:chOff x="1020916" y="1442088"/>
            <a:chExt cx="457200" cy="457200"/>
          </a:xfrm>
        </p:grpSpPr>
        <p:pic>
          <p:nvPicPr>
            <p:cNvPr id="738" name="Google Shape;738;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9" name="Google Shape;739;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40" name="Google Shape;740;p54"/>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1" name="Google Shape;741;p54"/>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2" name="Google Shape;742;p54"/>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43" name="Shape 743"/>
        <p:cNvGrpSpPr/>
        <p:nvPr/>
      </p:nvGrpSpPr>
      <p:grpSpPr>
        <a:xfrm>
          <a:off x="0" y="0"/>
          <a:ext cx="0" cy="0"/>
          <a:chOff x="0" y="0"/>
          <a:chExt cx="0" cy="0"/>
        </a:xfrm>
      </p:grpSpPr>
      <p:pic>
        <p:nvPicPr>
          <p:cNvPr id="744" name="Google Shape;744;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5" name="Google Shape;745;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6" name="Google Shape;746;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7" name="Google Shape;747;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8" name="Google Shape;748;p55"/>
          <p:cNvSpPr/>
          <p:nvPr>
            <p:ph idx="2" type="pic"/>
          </p:nvPr>
        </p:nvSpPr>
        <p:spPr>
          <a:xfrm>
            <a:off x="324000" y="1893950"/>
            <a:ext cx="2555400" cy="1939500"/>
          </a:xfrm>
          <a:prstGeom prst="rect">
            <a:avLst/>
          </a:prstGeom>
          <a:noFill/>
          <a:ln>
            <a:noFill/>
          </a:ln>
        </p:spPr>
        <p:txBody>
          <a:bodyPr/>
          <a:p/>
        </p:txBody>
      </p:sp>
      <p:sp>
        <p:nvSpPr>
          <p:cNvPr id="749" name="Google Shape;749;p55"/>
          <p:cNvSpPr/>
          <p:nvPr>
            <p:ph idx="3" type="pic"/>
          </p:nvPr>
        </p:nvSpPr>
        <p:spPr>
          <a:xfrm>
            <a:off x="6256800" y="1893950"/>
            <a:ext cx="2555400" cy="1939500"/>
          </a:xfrm>
          <a:prstGeom prst="rect">
            <a:avLst/>
          </a:prstGeom>
          <a:noFill/>
          <a:ln>
            <a:noFill/>
          </a:ln>
        </p:spPr>
        <p:txBody>
          <a:bodyPr/>
          <a:p/>
        </p:txBody>
      </p:sp>
      <p:sp>
        <p:nvSpPr>
          <p:cNvPr id="750" name="Google Shape;750;p55"/>
          <p:cNvSpPr/>
          <p:nvPr>
            <p:ph idx="4" type="pic"/>
          </p:nvPr>
        </p:nvSpPr>
        <p:spPr>
          <a:xfrm>
            <a:off x="3294300" y="1893950"/>
            <a:ext cx="2555400" cy="1939500"/>
          </a:xfrm>
          <a:prstGeom prst="rect">
            <a:avLst/>
          </a:prstGeom>
          <a:noFill/>
          <a:ln>
            <a:noFill/>
          </a:ln>
        </p:spPr>
        <p:txBody>
          <a:bodyPr/>
          <a:p/>
        </p:txBody>
      </p:sp>
      <p:grpSp>
        <p:nvGrpSpPr>
          <p:cNvPr id="751" name="Google Shape;751;p55"/>
          <p:cNvGrpSpPr/>
          <p:nvPr/>
        </p:nvGrpSpPr>
        <p:grpSpPr>
          <a:xfrm>
            <a:off x="1381028" y="4148538"/>
            <a:ext cx="457200" cy="457200"/>
            <a:chOff x="1020916" y="1442088"/>
            <a:chExt cx="457200" cy="457200"/>
          </a:xfrm>
        </p:grpSpPr>
        <p:pic>
          <p:nvPicPr>
            <p:cNvPr id="752" name="Google Shape;752;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3" name="Google Shape;753;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54" name="Google Shape;754;p55"/>
          <p:cNvGrpSpPr/>
          <p:nvPr/>
        </p:nvGrpSpPr>
        <p:grpSpPr>
          <a:xfrm>
            <a:off x="4331066" y="4148550"/>
            <a:ext cx="457200" cy="457200"/>
            <a:chOff x="1020916" y="1442088"/>
            <a:chExt cx="457200" cy="457200"/>
          </a:xfrm>
        </p:grpSpPr>
        <p:pic>
          <p:nvPicPr>
            <p:cNvPr id="755" name="Google Shape;755;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6" name="Google Shape;756;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57" name="Google Shape;757;p55"/>
          <p:cNvGrpSpPr/>
          <p:nvPr/>
        </p:nvGrpSpPr>
        <p:grpSpPr>
          <a:xfrm>
            <a:off x="7305791" y="4148538"/>
            <a:ext cx="457200" cy="457200"/>
            <a:chOff x="1020916" y="1442088"/>
            <a:chExt cx="457200" cy="457200"/>
          </a:xfrm>
        </p:grpSpPr>
        <p:pic>
          <p:nvPicPr>
            <p:cNvPr id="758" name="Google Shape;758;p5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59" name="Google Shape;759;p5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760" name="Google Shape;760;p55"/>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1" name="Google Shape;761;p55"/>
          <p:cNvSpPr txBox="1"/>
          <p:nvPr>
            <p:ph idx="5" type="title"/>
          </p:nvPr>
        </p:nvSpPr>
        <p:spPr>
          <a:xfrm>
            <a:off x="324000" y="809913"/>
            <a:ext cx="8179200" cy="489600"/>
          </a:xfrm>
          <a:prstGeom prst="rect">
            <a:avLst/>
          </a:prstGeom>
        </p:spPr>
        <p:txBody>
          <a:bodyPr anchorCtr="0" anchor="t" bIns="0" lIns="0" spcFirstLastPara="1" rIns="0" wrap="square" tIns="0">
            <a:sp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2" name="Google Shape;762;p55"/>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_3">
    <p:bg>
      <p:bgPr>
        <a:solidFill>
          <a:srgbClr val="EBEDFE"/>
        </a:solidFill>
      </p:bgPr>
    </p:bg>
    <p:spTree>
      <p:nvGrpSpPr>
        <p:cNvPr id="763" name="Shape 763"/>
        <p:cNvGrpSpPr/>
        <p:nvPr/>
      </p:nvGrpSpPr>
      <p:grpSpPr>
        <a:xfrm>
          <a:off x="0" y="0"/>
          <a:ext cx="0" cy="0"/>
          <a:chOff x="0" y="0"/>
          <a:chExt cx="0" cy="0"/>
        </a:xfrm>
      </p:grpSpPr>
      <p:pic>
        <p:nvPicPr>
          <p:cNvPr id="764" name="Google Shape;764;p5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65" name="Google Shape;765;p5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66" name="Google Shape;766;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6"/>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769" name="Google Shape;769;p5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70" name="Google Shape;770;p56"/>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71" name="Shape 771"/>
        <p:cNvGrpSpPr/>
        <p:nvPr/>
      </p:nvGrpSpPr>
      <p:grpSpPr>
        <a:xfrm>
          <a:off x="0" y="0"/>
          <a:ext cx="0" cy="0"/>
          <a:chOff x="0" y="0"/>
          <a:chExt cx="0" cy="0"/>
        </a:xfrm>
      </p:grpSpPr>
      <p:pic>
        <p:nvPicPr>
          <p:cNvPr id="772" name="Google Shape;772;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3" name="Google Shape;773;p5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74" name="Google Shape;774;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5" name="Google Shape;775;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76" name="Google Shape;776;p57"/>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777" name="Google Shape;777;p57"/>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78" name="Google Shape;778;p57"/>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79" name="Shape 779"/>
        <p:cNvGrpSpPr/>
        <p:nvPr/>
      </p:nvGrpSpPr>
      <p:grpSpPr>
        <a:xfrm>
          <a:off x="0" y="0"/>
          <a:ext cx="0" cy="0"/>
          <a:chOff x="0" y="0"/>
          <a:chExt cx="0" cy="0"/>
        </a:xfrm>
      </p:grpSpPr>
      <p:pic>
        <p:nvPicPr>
          <p:cNvPr id="780" name="Google Shape;780;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1" name="Google Shape;781;p5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2" name="Google Shape;782;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84" name="Google Shape;784;p58"/>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85" name="Google Shape;785;p58"/>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6" name="Google Shape;786;p58"/>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87" name="Shape 787"/>
        <p:cNvGrpSpPr/>
        <p:nvPr/>
      </p:nvGrpSpPr>
      <p:grpSpPr>
        <a:xfrm>
          <a:off x="0" y="0"/>
          <a:ext cx="0" cy="0"/>
          <a:chOff x="0" y="0"/>
          <a:chExt cx="0" cy="0"/>
        </a:xfrm>
      </p:grpSpPr>
      <p:pic>
        <p:nvPicPr>
          <p:cNvPr id="788" name="Google Shape;788;p5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9" name="Google Shape;789;p5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59"/>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91" name="Google Shape;791;p5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2" name="Google Shape;79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93" name="Google Shape;793;p59"/>
          <p:cNvSpPr txBox="1"/>
          <p:nvPr>
            <p:ph type="title"/>
          </p:nvPr>
        </p:nvSpPr>
        <p:spPr>
          <a:xfrm>
            <a:off x="324000" y="152400"/>
            <a:ext cx="7885200" cy="286200"/>
          </a:xfrm>
          <a:prstGeom prst="rect">
            <a:avLst/>
          </a:prstGeom>
        </p:spPr>
        <p:txBody>
          <a:bodyPr anchorCtr="0" anchor="ctr" bIns="0" lIns="0" spcFirstLastPara="1" rIns="0" wrap="square" tIns="0">
            <a:sp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4" name="Google Shape;794;p59"/>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95" name="Shape 795"/>
        <p:cNvGrpSpPr/>
        <p:nvPr/>
      </p:nvGrpSpPr>
      <p:grpSpPr>
        <a:xfrm>
          <a:off x="0" y="0"/>
          <a:ext cx="0" cy="0"/>
          <a:chOff x="0" y="0"/>
          <a:chExt cx="0" cy="0"/>
        </a:xfrm>
      </p:grpSpPr>
      <p:pic>
        <p:nvPicPr>
          <p:cNvPr id="796" name="Google Shape;796;p6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97" name="Google Shape;797;p6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98" name="Google Shape;798;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800" name="Google Shape;800;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801" name="Google Shape;801;p60"/>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02" name="Google Shape;802;p60"/>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03" name="Google Shape;803;p60"/>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804" name="Shape 804"/>
        <p:cNvGrpSpPr/>
        <p:nvPr/>
      </p:nvGrpSpPr>
      <p:grpSpPr>
        <a:xfrm>
          <a:off x="0" y="0"/>
          <a:ext cx="0" cy="0"/>
          <a:chOff x="0" y="0"/>
          <a:chExt cx="0" cy="0"/>
        </a:xfrm>
      </p:grpSpPr>
      <p:pic>
        <p:nvPicPr>
          <p:cNvPr id="805" name="Google Shape;805;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06" name="Google Shape;806;p6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08" name="Google Shape;80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09" name="Google Shape;809;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810" name="Google Shape;810;p61"/>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11" name="Google Shape;811;p61"/>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12" name="Google Shape;812;p61"/>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813" name="Shape 813"/>
        <p:cNvGrpSpPr/>
        <p:nvPr/>
      </p:nvGrpSpPr>
      <p:grpSpPr>
        <a:xfrm>
          <a:off x="0" y="0"/>
          <a:ext cx="0" cy="0"/>
          <a:chOff x="0" y="0"/>
          <a:chExt cx="0" cy="0"/>
        </a:xfrm>
      </p:grpSpPr>
      <p:pic>
        <p:nvPicPr>
          <p:cNvPr id="814" name="Google Shape;81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5" name="Google Shape;815;p6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17" name="Google Shape;817;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18" name="Google Shape;81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819" name="Google Shape;819;p62"/>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20" name="Google Shape;820;p62"/>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2"/>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822" name="Shape 822"/>
        <p:cNvGrpSpPr/>
        <p:nvPr/>
      </p:nvGrpSpPr>
      <p:grpSpPr>
        <a:xfrm>
          <a:off x="0" y="0"/>
          <a:ext cx="0" cy="0"/>
          <a:chOff x="0" y="0"/>
          <a:chExt cx="0" cy="0"/>
        </a:xfrm>
      </p:grpSpPr>
      <p:pic>
        <p:nvPicPr>
          <p:cNvPr id="823" name="Google Shape;823;p6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4" name="Google Shape;824;p6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826" name="Google Shape;826;p6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27" name="Google Shape;827;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828" name="Google Shape;828;p63"/>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29" name="Google Shape;829;p63"/>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0" name="Google Shape;830;p63"/>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_2">
    <p:bg>
      <p:bgPr>
        <a:solidFill>
          <a:srgbClr val="EBEDFE"/>
        </a:solidFill>
      </p:bgPr>
    </p:bg>
    <p:spTree>
      <p:nvGrpSpPr>
        <p:cNvPr id="831" name="Shape 831"/>
        <p:cNvGrpSpPr/>
        <p:nvPr/>
      </p:nvGrpSpPr>
      <p:grpSpPr>
        <a:xfrm>
          <a:off x="0" y="0"/>
          <a:ext cx="0" cy="0"/>
          <a:chOff x="0" y="0"/>
          <a:chExt cx="0" cy="0"/>
        </a:xfrm>
      </p:grpSpPr>
      <p:pic>
        <p:nvPicPr>
          <p:cNvPr id="832" name="Google Shape;832;p6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33" name="Google Shape;833;p6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4" name="Google Shape;83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5" name="Google Shape;835;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36" name="Google Shape;83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837" name="Google Shape;837;p64"/>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38" name="Google Shape;838;p64"/>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39" name="Google Shape;839;p64"/>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40" name="Shape 840"/>
        <p:cNvGrpSpPr/>
        <p:nvPr/>
      </p:nvGrpSpPr>
      <p:grpSpPr>
        <a:xfrm>
          <a:off x="0" y="0"/>
          <a:ext cx="0" cy="0"/>
          <a:chOff x="0" y="0"/>
          <a:chExt cx="0" cy="0"/>
        </a:xfrm>
      </p:grpSpPr>
      <p:pic>
        <p:nvPicPr>
          <p:cNvPr id="841" name="Google Shape;841;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42" name="Google Shape;842;p6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44" name="Google Shape;844;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45" name="Google Shape;845;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846" name="Google Shape;846;p65"/>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a:pPr>
              <a:defRPr/>
            </a:pPr>
          </a:p>
        </p:txBody>
      </p:sp>
      <p:sp>
        <p:nvSpPr>
          <p:cNvPr id="847" name="Google Shape;847;p65"/>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48" name="Google Shape;848;p65"/>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49" name="Shape 849"/>
        <p:cNvGrpSpPr/>
        <p:nvPr/>
      </p:nvGrpSpPr>
      <p:grpSpPr>
        <a:xfrm>
          <a:off x="0" y="0"/>
          <a:ext cx="0" cy="0"/>
          <a:chOff x="0" y="0"/>
          <a:chExt cx="0" cy="0"/>
        </a:xfrm>
      </p:grpSpPr>
      <p:pic>
        <p:nvPicPr>
          <p:cNvPr id="850" name="Google Shape;850;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51" name="Google Shape;851;p6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53" name="Google Shape;853;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54" name="Google Shape;854;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855" name="Google Shape;855;p66"/>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56" name="Google Shape;856;p66"/>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57" name="Google Shape;857;p66"/>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58" name="Shape 858"/>
        <p:cNvGrpSpPr/>
        <p:nvPr/>
      </p:nvGrpSpPr>
      <p:grpSpPr>
        <a:xfrm>
          <a:off x="0" y="0"/>
          <a:ext cx="0" cy="0"/>
          <a:chOff x="0" y="0"/>
          <a:chExt cx="0" cy="0"/>
        </a:xfrm>
      </p:grpSpPr>
      <p:pic>
        <p:nvPicPr>
          <p:cNvPr id="859" name="Google Shape;859;p6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60" name="Google Shape;860;p6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1" name="Google Shape;861;p6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62" name="Google Shape;862;p6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63" name="Google Shape;863;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64" name="Google Shape;864;p67"/>
          <p:cNvSpPr txBox="1"/>
          <p:nvPr>
            <p:ph type="title"/>
          </p:nvPr>
        </p:nvSpPr>
        <p:spPr>
          <a:xfrm>
            <a:off x="1449300" y="146675"/>
            <a:ext cx="5741400" cy="307800"/>
          </a:xfrm>
          <a:prstGeom prst="rect">
            <a:avLst/>
          </a:prstGeom>
        </p:spPr>
        <p:txBody>
          <a:bodyPr anchorCtr="0" anchor="t" bIns="0" lIns="0" spcFirstLastPara="1" rIns="0" wrap="square" tIns="0">
            <a:spAutoFit/>
          </a:bodyPr>
          <a:lstStyle>
            <a:lvl1pPr lvl="0" rtl="0">
              <a:spcBef>
                <a:spcPts val="0"/>
              </a:spcBef>
              <a:spcAft>
                <a:spcPts val="0"/>
              </a:spcAft>
              <a:buClr>
                <a:schemeClr val="lt1"/>
              </a:buClr>
              <a:buSzPts val="1800"/>
              <a:buNone/>
              <a:defRPr b="0" sz="1800">
                <a:solidFill>
                  <a:schemeClr val="lt1"/>
                </a:solidFill>
              </a:defRPr>
            </a:lvl1pPr>
            <a:lvl2pPr lvl="1" rtl="0">
              <a:spcBef>
                <a:spcPts val="0"/>
              </a:spcBef>
              <a:spcAft>
                <a:spcPts val="0"/>
              </a:spcAft>
              <a:buClr>
                <a:schemeClr val="lt1"/>
              </a:buClr>
              <a:buSzPts val="1800"/>
              <a:buNone/>
              <a:defRPr sz="1800">
                <a:solidFill>
                  <a:schemeClr val="lt1"/>
                </a:solidFill>
              </a:defRPr>
            </a:lvl2pPr>
            <a:lvl3pPr lvl="2" rtl="0">
              <a:spcBef>
                <a:spcPts val="0"/>
              </a:spcBef>
              <a:spcAft>
                <a:spcPts val="0"/>
              </a:spcAft>
              <a:buClr>
                <a:schemeClr val="lt1"/>
              </a:buClr>
              <a:buSzPts val="1800"/>
              <a:buNone/>
              <a:defRPr sz="1800">
                <a:solidFill>
                  <a:schemeClr val="lt1"/>
                </a:solidFill>
              </a:defRPr>
            </a:lvl3pPr>
            <a:lvl4pPr lvl="3" rtl="0">
              <a:spcBef>
                <a:spcPts val="0"/>
              </a:spcBef>
              <a:spcAft>
                <a:spcPts val="0"/>
              </a:spcAft>
              <a:buClr>
                <a:schemeClr val="lt1"/>
              </a:buClr>
              <a:buSzPts val="1800"/>
              <a:buNone/>
              <a:defRPr sz="1800">
                <a:solidFill>
                  <a:schemeClr val="lt1"/>
                </a:solidFill>
              </a:defRPr>
            </a:lvl4pPr>
            <a:lvl5pPr lvl="4" rtl="0">
              <a:spcBef>
                <a:spcPts val="0"/>
              </a:spcBef>
              <a:spcAft>
                <a:spcPts val="0"/>
              </a:spcAft>
              <a:buClr>
                <a:schemeClr val="lt1"/>
              </a:buClr>
              <a:buSzPts val="1800"/>
              <a:buNone/>
              <a:defRPr sz="1800">
                <a:solidFill>
                  <a:schemeClr val="lt1"/>
                </a:solidFill>
              </a:defRPr>
            </a:lvl5pPr>
            <a:lvl6pPr lvl="5" rtl="0">
              <a:spcBef>
                <a:spcPts val="0"/>
              </a:spcBef>
              <a:spcAft>
                <a:spcPts val="0"/>
              </a:spcAft>
              <a:buClr>
                <a:schemeClr val="lt1"/>
              </a:buClr>
              <a:buSzPts val="1800"/>
              <a:buNone/>
              <a:defRPr sz="1800">
                <a:solidFill>
                  <a:schemeClr val="lt1"/>
                </a:solidFill>
              </a:defRPr>
            </a:lvl6pPr>
            <a:lvl7pPr lvl="6" rtl="0">
              <a:spcBef>
                <a:spcPts val="0"/>
              </a:spcBef>
              <a:spcAft>
                <a:spcPts val="0"/>
              </a:spcAft>
              <a:buClr>
                <a:schemeClr val="lt1"/>
              </a:buClr>
              <a:buSzPts val="1800"/>
              <a:buNone/>
              <a:defRPr sz="1800">
                <a:solidFill>
                  <a:schemeClr val="lt1"/>
                </a:solidFill>
              </a:defRPr>
            </a:lvl7pPr>
            <a:lvl8pPr lvl="7" rtl="0">
              <a:spcBef>
                <a:spcPts val="0"/>
              </a:spcBef>
              <a:spcAft>
                <a:spcPts val="0"/>
              </a:spcAft>
              <a:buClr>
                <a:schemeClr val="lt1"/>
              </a:buClr>
              <a:buSzPts val="1800"/>
              <a:buNone/>
              <a:defRPr sz="1800">
                <a:solidFill>
                  <a:schemeClr val="lt1"/>
                </a:solidFill>
              </a:defRPr>
            </a:lvl8pPr>
            <a:lvl9pPr lvl="8" rtl="0">
              <a:spcBef>
                <a:spcPts val="0"/>
              </a:spcBef>
              <a:spcAft>
                <a:spcPts val="0"/>
              </a:spcAft>
              <a:buClr>
                <a:schemeClr val="lt1"/>
              </a:buClr>
              <a:buSzPts val="1800"/>
              <a:buNone/>
              <a:defRPr sz="1800">
                <a:solidFill>
                  <a:schemeClr val="lt1"/>
                </a:solidFill>
              </a:defRPr>
            </a:lvl9pPr>
          </a:lstStyle>
          <a:p/>
        </p:txBody>
      </p:sp>
      <p:sp>
        <p:nvSpPr>
          <p:cNvPr id="865" name="Google Shape;865;p67"/>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66" name="Google Shape;866;p67"/>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67" name="Shape 867"/>
        <p:cNvGrpSpPr/>
        <p:nvPr/>
      </p:nvGrpSpPr>
      <p:grpSpPr>
        <a:xfrm>
          <a:off x="0" y="0"/>
          <a:ext cx="0" cy="0"/>
          <a:chOff x="0" y="0"/>
          <a:chExt cx="0" cy="0"/>
        </a:xfrm>
      </p:grpSpPr>
      <p:grpSp>
        <p:nvGrpSpPr>
          <p:cNvPr id="868" name="Google Shape;868;p68"/>
          <p:cNvGrpSpPr/>
          <p:nvPr/>
        </p:nvGrpSpPr>
        <p:grpSpPr>
          <a:xfrm>
            <a:off x="0" y="0"/>
            <a:ext cx="9151202" cy="652534"/>
            <a:chOff x="0" y="0"/>
            <a:chExt cx="9151202" cy="652534"/>
          </a:xfrm>
        </p:grpSpPr>
        <p:sp>
          <p:nvSpPr>
            <p:cNvPr id="869" name="Google Shape;869;p68"/>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0" name="Google Shape;870;p68"/>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grpSp>
      <p:sp>
        <p:nvSpPr>
          <p:cNvPr id="871" name="Google Shape;871;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72" name="Google Shape;872;p68"/>
          <p:cNvSpPr txBox="1"/>
          <p:nvPr>
            <p:ph type="title"/>
          </p:nvPr>
        </p:nvSpPr>
        <p:spPr>
          <a:xfrm>
            <a:off x="1684800" y="119125"/>
            <a:ext cx="5741400" cy="307800"/>
          </a:xfrm>
          <a:prstGeom prst="rect">
            <a:avLst/>
          </a:prstGeom>
        </p:spPr>
        <p:txBody>
          <a:bodyPr anchorCtr="0" anchor="t" bIns="0" lIns="0" spcFirstLastPara="1" rIns="0" wrap="square" tIns="0">
            <a:spAutoFit/>
          </a:bodyPr>
          <a:lstStyle>
            <a:lvl1pPr lvl="0" rtl="0">
              <a:spcBef>
                <a:spcPts val="0"/>
              </a:spcBef>
              <a:spcAft>
                <a:spcPts val="0"/>
              </a:spcAft>
              <a:buSzPts val="2000"/>
              <a:buNone/>
              <a:defRPr b="0" sz="2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873" name="Google Shape;873;p68"/>
          <p:cNvSpPr txBox="1"/>
          <p:nvPr>
            <p:ph idx="1" type="body"/>
          </p:nvPr>
        </p:nvSpPr>
        <p:spPr>
          <a:xfrm>
            <a:off x="324000" y="810000"/>
            <a:ext cx="8237700" cy="30207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74" name="Google Shape;874;p68"/>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75" name="Shape 875"/>
        <p:cNvGrpSpPr/>
        <p:nvPr/>
      </p:nvGrpSpPr>
      <p:grpSpPr>
        <a:xfrm>
          <a:off x="0" y="0"/>
          <a:ext cx="0" cy="0"/>
          <a:chOff x="0" y="0"/>
          <a:chExt cx="0" cy="0"/>
        </a:xfrm>
      </p:grpSpPr>
      <p:grpSp>
        <p:nvGrpSpPr>
          <p:cNvPr id="876" name="Google Shape;876;p69"/>
          <p:cNvGrpSpPr/>
          <p:nvPr/>
        </p:nvGrpSpPr>
        <p:grpSpPr>
          <a:xfrm>
            <a:off x="0" y="0"/>
            <a:ext cx="9151202" cy="886259"/>
            <a:chOff x="0" y="0"/>
            <a:chExt cx="9151202" cy="886259"/>
          </a:xfrm>
        </p:grpSpPr>
        <p:sp>
          <p:nvSpPr>
            <p:cNvPr id="877" name="Google Shape;877;p69"/>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8" name="Google Shape;878;p69"/>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grpSp>
      <p:sp>
        <p:nvSpPr>
          <p:cNvPr id="879" name="Google Shape;879;p69"/>
          <p:cNvSpPr txBox="1"/>
          <p:nvPr>
            <p:ph idx="1" type="body"/>
          </p:nvPr>
        </p:nvSpPr>
        <p:spPr>
          <a:xfrm>
            <a:off x="324000" y="1080000"/>
            <a:ext cx="8113800" cy="3740400"/>
          </a:xfrm>
          <a:prstGeom prst="rect">
            <a:avLst/>
          </a:prstGeom>
        </p:spPr>
        <p:txBody>
          <a:bodyPr anchorCtr="0" anchor="t" bIns="0" lIns="0" spcFirstLastPara="1" rIns="0" wrap="square" tIns="0">
            <a:sp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80" name="Google Shape;880;p6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81" name="Google Shape;881;p69"/>
          <p:cNvSpPr txBox="1"/>
          <p:nvPr>
            <p:ph type="title"/>
          </p:nvPr>
        </p:nvSpPr>
        <p:spPr>
          <a:xfrm>
            <a:off x="1684800" y="43825"/>
            <a:ext cx="5741400" cy="382800"/>
          </a:xfrm>
          <a:prstGeom prst="rect">
            <a:avLst/>
          </a:prstGeom>
        </p:spPr>
        <p:txBody>
          <a:bodyPr anchorCtr="0" anchor="b" bIns="0" lIns="0" spcFirstLastPara="1" rIns="0" wrap="square" tIns="0">
            <a:sp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882" name="Google Shape;882;p69"/>
          <p:cNvSpPr txBox="1"/>
          <p:nvPr>
            <p:ph idx="2"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83" name="Shape 883"/>
        <p:cNvGrpSpPr/>
        <p:nvPr/>
      </p:nvGrpSpPr>
      <p:grpSpPr>
        <a:xfrm>
          <a:off x="0" y="0"/>
          <a:ext cx="0" cy="0"/>
          <a:chOff x="0" y="0"/>
          <a:chExt cx="0" cy="0"/>
        </a:xfrm>
      </p:grpSpPr>
      <p:sp>
        <p:nvSpPr>
          <p:cNvPr id="884" name="Google Shape;884;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85" name="Google Shape;885;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86" name="Google Shape;886;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87" name="Google Shape;887;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88" name="Google Shape;888;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89" name="Google Shape;889;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Audio clip</a:t>
            </a:r>
            <a:endParaRPr i="0" sz="1600" u="none" cap="none" strike="noStrike">
              <a:solidFill>
                <a:schemeClr val="dk1"/>
              </a:solidFill>
              <a:latin typeface="Lexend"/>
              <a:ea typeface="Lexend"/>
              <a:cs typeface="Lexend"/>
              <a:sym typeface="Lexend"/>
            </a:endParaRPr>
          </a:p>
        </p:txBody>
      </p:sp>
      <p:sp>
        <p:nvSpPr>
          <p:cNvPr id="890" name="Google Shape;890;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Video clip</a:t>
            </a:r>
            <a:endParaRPr i="0" sz="1600" u="none" cap="none" strike="noStrike">
              <a:solidFill>
                <a:schemeClr val="dk1"/>
              </a:solidFill>
              <a:latin typeface="Lexend"/>
              <a:ea typeface="Lexend"/>
              <a:cs typeface="Lexend"/>
              <a:sym typeface="Lexend"/>
            </a:endParaRPr>
          </a:p>
        </p:txBody>
      </p:sp>
      <p:sp>
        <p:nvSpPr>
          <p:cNvPr id="891" name="Google Shape;891;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92" name="Google Shape;892;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93" name="Shape 893"/>
        <p:cNvGrpSpPr/>
        <p:nvPr/>
      </p:nvGrpSpPr>
      <p:grpSpPr>
        <a:xfrm>
          <a:off x="0" y="0"/>
          <a:ext cx="0" cy="0"/>
          <a:chOff x="0" y="0"/>
          <a:chExt cx="0" cy="0"/>
        </a:xfrm>
      </p:grpSpPr>
      <p:pic>
        <p:nvPicPr>
          <p:cNvPr id="894" name="Google Shape;894;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95" name="Google Shape;895;p71"/>
          <p:cNvSpPr txBox="1"/>
          <p:nvPr>
            <p:ph idx="1" type="subTitle"/>
          </p:nvPr>
        </p:nvSpPr>
        <p:spPr>
          <a:xfrm>
            <a:off x="661775" y="1266500"/>
            <a:ext cx="7351200" cy="26271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96" name="Shape 896"/>
        <p:cNvGrpSpPr/>
        <p:nvPr/>
      </p:nvGrpSpPr>
      <p:grpSpPr>
        <a:xfrm>
          <a:off x="0" y="0"/>
          <a:ext cx="0" cy="0"/>
          <a:chOff x="0" y="0"/>
          <a:chExt cx="0" cy="0"/>
        </a:xfrm>
      </p:grpSpPr>
      <p:sp>
        <p:nvSpPr>
          <p:cNvPr id="897" name="Google Shape;897;p72"/>
          <p:cNvSpPr txBox="1"/>
          <p:nvPr>
            <p:ph type="title"/>
          </p:nvPr>
        </p:nvSpPr>
        <p:spPr>
          <a:xfrm>
            <a:off x="459000" y="226200"/>
            <a:ext cx="6600600" cy="814500"/>
          </a:xfrm>
          <a:prstGeom prst="rect">
            <a:avLst/>
          </a:prstGeom>
        </p:spPr>
        <p:txBody>
          <a:bodyPr anchorCtr="0" anchor="t" bIns="0" lIns="0" spcFirstLastPara="1" rIns="0" wrap="square" tIns="0">
            <a:sp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98" name="Google Shape;898;p72"/>
          <p:cNvSpPr txBox="1"/>
          <p:nvPr>
            <p:ph idx="1" type="body"/>
          </p:nvPr>
        </p:nvSpPr>
        <p:spPr>
          <a:xfrm>
            <a:off x="324000" y="4748400"/>
            <a:ext cx="8216400" cy="239100"/>
          </a:xfrm>
          <a:prstGeom prst="rect">
            <a:avLst/>
          </a:prstGeom>
        </p:spPr>
        <p:txBody>
          <a:bodyPr anchorCtr="0" anchor="t" bIns="0" lIns="0" spcFirstLastPara="1" rIns="0" wrap="square" tIns="0">
            <a:spAutoFit/>
          </a:bodyPr>
          <a:lstStyle>
            <a:lvl1pPr indent="-266700" lvl="0" marL="457200">
              <a:spcBef>
                <a:spcPts val="0"/>
              </a:spcBef>
              <a:spcAft>
                <a:spcPts val="0"/>
              </a:spcAft>
              <a:buClr>
                <a:schemeClr val="dk2"/>
              </a:buClr>
              <a:buSzPts val="600"/>
              <a:buChar char="●"/>
              <a:defRPr sz="600">
                <a:solidFill>
                  <a:schemeClr val="dk2"/>
                </a:solidFill>
              </a:defRPr>
            </a:lvl1pPr>
            <a:lvl2pPr indent="-266700" lvl="1" marL="914400">
              <a:spcBef>
                <a:spcPts val="1000"/>
              </a:spcBef>
              <a:spcAft>
                <a:spcPts val="0"/>
              </a:spcAft>
              <a:buClr>
                <a:schemeClr val="dk2"/>
              </a:buClr>
              <a:buSzPts val="600"/>
              <a:buChar char="–"/>
              <a:defRPr sz="600">
                <a:solidFill>
                  <a:schemeClr val="dk2"/>
                </a:solidFill>
              </a:defRPr>
            </a:lvl2pPr>
            <a:lvl3pPr indent="-266700" lvl="2" marL="1371600">
              <a:spcBef>
                <a:spcPts val="1000"/>
              </a:spcBef>
              <a:spcAft>
                <a:spcPts val="0"/>
              </a:spcAft>
              <a:buClr>
                <a:schemeClr val="dk2"/>
              </a:buClr>
              <a:buSzPts val="600"/>
              <a:buChar char="–"/>
              <a:defRPr sz="600">
                <a:solidFill>
                  <a:schemeClr val="dk2"/>
                </a:solidFill>
              </a:defRPr>
            </a:lvl3pPr>
            <a:lvl4pPr indent="-266700" lvl="3" marL="1828800">
              <a:spcBef>
                <a:spcPts val="800"/>
              </a:spcBef>
              <a:spcAft>
                <a:spcPts val="0"/>
              </a:spcAft>
              <a:buClr>
                <a:schemeClr val="dk2"/>
              </a:buClr>
              <a:buSzPts val="600"/>
              <a:buChar char="–"/>
              <a:defRPr sz="600">
                <a:solidFill>
                  <a:schemeClr val="dk2"/>
                </a:solidFill>
              </a:defRPr>
            </a:lvl4pPr>
            <a:lvl5pPr indent="-266700" lvl="4" marL="2286000">
              <a:spcBef>
                <a:spcPts val="800"/>
              </a:spcBef>
              <a:spcAft>
                <a:spcPts val="0"/>
              </a:spcAft>
              <a:buClr>
                <a:schemeClr val="dk2"/>
              </a:buClr>
              <a:buSzPts val="600"/>
              <a:buChar char="–"/>
              <a:defRPr sz="600">
                <a:solidFill>
                  <a:schemeClr val="dk2"/>
                </a:solidFill>
              </a:defRPr>
            </a:lvl5pPr>
            <a:lvl6pPr indent="-266700" lvl="5" marL="2743200">
              <a:spcBef>
                <a:spcPts val="600"/>
              </a:spcBef>
              <a:spcAft>
                <a:spcPts val="0"/>
              </a:spcAft>
              <a:buClr>
                <a:schemeClr val="dk2"/>
              </a:buClr>
              <a:buSzPts val="600"/>
              <a:buChar char="–"/>
              <a:defRPr sz="600">
                <a:solidFill>
                  <a:schemeClr val="dk2"/>
                </a:solidFill>
              </a:defRPr>
            </a:lvl6pPr>
            <a:lvl7pPr indent="-266700" lvl="6" marL="3200400">
              <a:spcBef>
                <a:spcPts val="600"/>
              </a:spcBef>
              <a:spcAft>
                <a:spcPts val="0"/>
              </a:spcAft>
              <a:buClr>
                <a:schemeClr val="dk2"/>
              </a:buClr>
              <a:buSzPts val="600"/>
              <a:buChar char="–"/>
              <a:defRPr sz="600">
                <a:solidFill>
                  <a:schemeClr val="dk2"/>
                </a:solidFill>
              </a:defRPr>
            </a:lvl7pPr>
            <a:lvl8pPr indent="-266700" lvl="7" marL="3657600">
              <a:spcBef>
                <a:spcPts val="400"/>
              </a:spcBef>
              <a:spcAft>
                <a:spcPts val="0"/>
              </a:spcAft>
              <a:buClr>
                <a:schemeClr val="dk2"/>
              </a:buClr>
              <a:buSzPts val="600"/>
              <a:buChar char="–"/>
              <a:defRPr sz="600">
                <a:solidFill>
                  <a:schemeClr val="dk2"/>
                </a:solidFill>
              </a:defRPr>
            </a:lvl8pPr>
            <a:lvl9pPr indent="-266700" lvl="8" marL="4114800">
              <a:spcBef>
                <a:spcPts val="400"/>
              </a:spcBef>
              <a:spcAft>
                <a:spcPts val="200"/>
              </a:spcAft>
              <a:buClr>
                <a:schemeClr val="dk2"/>
              </a:buClr>
              <a:buSzPts val="600"/>
              <a:buChar char="–"/>
              <a:defRPr sz="600">
                <a:solidFill>
                  <a:schemeClr val="dk2"/>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1">
  <p:cSld name="CUSTOM_3_1_2">
    <p:spTree>
      <p:nvGrpSpPr>
        <p:cNvPr id="899" name="Shape 899"/>
        <p:cNvGrpSpPr/>
        <p:nvPr/>
      </p:nvGrpSpPr>
      <p:grpSpPr>
        <a:xfrm>
          <a:off x="0" y="0"/>
          <a:ext cx="0" cy="0"/>
          <a:chOff x="0" y="0"/>
          <a:chExt cx="0" cy="0"/>
        </a:xfrm>
      </p:grpSpPr>
      <p:sp>
        <p:nvSpPr>
          <p:cNvPr id="900" name="Google Shape;900;p7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01" name="Google Shape;901;p7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902" name="Google Shape;902;p7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03" name="Google Shape;903;p73"/>
          <p:cNvSpPr txBox="1"/>
          <p:nvPr>
            <p:ph idx="1" type="subTitle"/>
          </p:nvPr>
        </p:nvSpPr>
        <p:spPr>
          <a:xfrm>
            <a:off x="323994" y="993640"/>
            <a:ext cx="7215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04" name="Google Shape;904;p73"/>
          <p:cNvSpPr txBox="1"/>
          <p:nvPr>
            <p:ph idx="2" type="subTitle"/>
          </p:nvPr>
        </p:nvSpPr>
        <p:spPr>
          <a:xfrm>
            <a:off x="323994" y="2238730"/>
            <a:ext cx="7215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05" name="Google Shape;905;p73"/>
          <p:cNvSpPr txBox="1"/>
          <p:nvPr>
            <p:ph idx="3" type="subTitle"/>
          </p:nvPr>
        </p:nvSpPr>
        <p:spPr>
          <a:xfrm>
            <a:off x="323994" y="3483820"/>
            <a:ext cx="7215900" cy="487200"/>
          </a:xfrm>
          <a:prstGeom prst="rect">
            <a:avLst/>
          </a:prstGeom>
        </p:spPr>
        <p:txBody>
          <a:bodyPr anchorCtr="0" anchor="t" bIns="0" lIns="0" spcFirstLastPara="1" rIns="0" wrap="square" tIns="0">
            <a:spAutoFit/>
          </a:bodyPr>
          <a:lstStyle>
            <a:lvl1pPr lv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24000" y="167475"/>
            <a:ext cx="6981900" cy="372600"/>
          </a:xfrm>
          <a:prstGeom prst="rect">
            <a:avLst/>
          </a:prstGeom>
          <a:noFill/>
          <a:ln>
            <a:noFill/>
          </a:ln>
        </p:spPr>
        <p:txBody>
          <a:bodyPr anchorCtr="0" anchor="t" bIns="0" lIns="0" spcFirstLastPara="1" rIns="0" wrap="square" tIns="0">
            <a:sp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324000" y="810000"/>
            <a:ext cx="8226000" cy="3159900"/>
          </a:xfrm>
          <a:prstGeom prst="rect">
            <a:avLst/>
          </a:prstGeom>
          <a:noFill/>
          <a:ln>
            <a:noFill/>
          </a:ln>
        </p:spPr>
        <p:txBody>
          <a:bodyPr anchorCtr="0" anchor="t" bIns="0" lIns="0" spcFirstLastPara="1" rIns="0" wrap="square" tIns="0">
            <a:sp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2991">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guide id="23" pos="420">
          <p15:clr>
            <a:srgbClr val="6D9EEB"/>
          </p15:clr>
        </p15:guide>
        <p15:guide id="24" pos="363">
          <p15:clr>
            <a:srgbClr val="FF990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 Id="rId3" Type="http://schemas.openxmlformats.org/officeDocument/2006/relationships/image" Target="../media/image6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6.xml"/><Relationship Id="rId3" Type="http://schemas.openxmlformats.org/officeDocument/2006/relationships/image" Target="../media/image69.png"/><Relationship Id="rId4" Type="http://schemas.openxmlformats.org/officeDocument/2006/relationships/image" Target="../media/image74.png"/><Relationship Id="rId5" Type="http://schemas.openxmlformats.org/officeDocument/2006/relationships/image" Target="../media/image72.png"/><Relationship Id="rId6" Type="http://schemas.openxmlformats.org/officeDocument/2006/relationships/image" Target="../media/image1.png"/><Relationship Id="rId7" Type="http://schemas.openxmlformats.org/officeDocument/2006/relationships/image" Target="../media/image8.png"/><Relationship Id="rId8" Type="http://schemas.openxmlformats.org/officeDocument/2006/relationships/image" Target="../media/image11.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7.xml"/><Relationship Id="rId3" Type="http://schemas.openxmlformats.org/officeDocument/2006/relationships/image" Target="../media/image7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8.xml"/><Relationship Id="rId3" Type="http://schemas.openxmlformats.org/officeDocument/2006/relationships/image" Target="../media/image76.png"/><Relationship Id="rId4" Type="http://schemas.openxmlformats.org/officeDocument/2006/relationships/image" Target="../media/image7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9.xml"/><Relationship Id="rId3" Type="http://schemas.openxmlformats.org/officeDocument/2006/relationships/image" Target="../media/image75.png"/><Relationship Id="rId4" Type="http://schemas.openxmlformats.org/officeDocument/2006/relationships/image" Target="../media/image7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0.xml"/><Relationship Id="rId3" Type="http://schemas.openxmlformats.org/officeDocument/2006/relationships/image" Target="../media/image7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1.xml"/><Relationship Id="rId3" Type="http://schemas.openxmlformats.org/officeDocument/2006/relationships/image" Target="../media/image7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2.xml"/><Relationship Id="rId3" Type="http://schemas.openxmlformats.org/officeDocument/2006/relationships/image" Target="../media/image7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3.xml"/><Relationship Id="rId3" Type="http://schemas.openxmlformats.org/officeDocument/2006/relationships/image" Target="../media/image84.png"/><Relationship Id="rId4" Type="http://schemas.openxmlformats.org/officeDocument/2006/relationships/image" Target="../media/image8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14.xml"/><Relationship Id="rId3" Type="http://schemas.openxmlformats.org/officeDocument/2006/relationships/image" Target="../media/image8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16.xml"/><Relationship Id="rId3" Type="http://schemas.openxmlformats.org/officeDocument/2006/relationships/image" Target="../media/image8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18.xml"/><Relationship Id="rId3" Type="http://schemas.openxmlformats.org/officeDocument/2006/relationships/image" Target="../media/image80.png"/><Relationship Id="rId4" Type="http://schemas.openxmlformats.org/officeDocument/2006/relationships/image" Target="../media/image8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19.xml"/><Relationship Id="rId3" Type="http://schemas.openxmlformats.org/officeDocument/2006/relationships/image" Target="../media/image8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20.xml"/><Relationship Id="rId3" Type="http://schemas.openxmlformats.org/officeDocument/2006/relationships/image" Target="../media/image81.png"/><Relationship Id="rId4" Type="http://schemas.openxmlformats.org/officeDocument/2006/relationships/image" Target="../media/image8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21.xml"/><Relationship Id="rId3" Type="http://schemas.openxmlformats.org/officeDocument/2006/relationships/image" Target="../media/image8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22.xml"/><Relationship Id="rId3" Type="http://schemas.openxmlformats.org/officeDocument/2006/relationships/image" Target="../media/image88.png"/><Relationship Id="rId4" Type="http://schemas.openxmlformats.org/officeDocument/2006/relationships/image" Target="../media/image9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3.xml"/><Relationship Id="rId3" Type="http://schemas.openxmlformats.org/officeDocument/2006/relationships/image" Target="../media/image6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4.xml"/><Relationship Id="rId3" Type="http://schemas.openxmlformats.org/officeDocument/2006/relationships/image" Target="../media/image69.png"/><Relationship Id="rId4" Type="http://schemas.openxmlformats.org/officeDocument/2006/relationships/image" Target="../media/image74.png"/><Relationship Id="rId5" Type="http://schemas.openxmlformats.org/officeDocument/2006/relationships/image" Target="../media/image72.png"/><Relationship Id="rId6" Type="http://schemas.openxmlformats.org/officeDocument/2006/relationships/image" Target="../media/image1.png"/><Relationship Id="rId7" Type="http://schemas.openxmlformats.org/officeDocument/2006/relationships/image" Target="../media/image8.png"/><Relationship Id="rId8" Type="http://schemas.openxmlformats.org/officeDocument/2006/relationships/image" Target="../media/image11.png"/><Relationship Id="rId9" Type="http://schemas.openxmlformats.org/officeDocument/2006/relationships/image" Target="../media/image1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5.xml"/><Relationship Id="rId3" Type="http://schemas.openxmlformats.org/officeDocument/2006/relationships/image" Target="../media/image7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6.xml"/><Relationship Id="rId3" Type="http://schemas.openxmlformats.org/officeDocument/2006/relationships/image" Target="../media/image9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7.xml"/><Relationship Id="rId3" Type="http://schemas.openxmlformats.org/officeDocument/2006/relationships/image" Target="../media/image9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8.xml"/><Relationship Id="rId3" Type="http://schemas.openxmlformats.org/officeDocument/2006/relationships/image" Target="../media/image92.png"/><Relationship Id="rId4" Type="http://schemas.openxmlformats.org/officeDocument/2006/relationships/image" Target="../media/image9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29.xml"/><Relationship Id="rId3" Type="http://schemas.openxmlformats.org/officeDocument/2006/relationships/image" Target="../media/image97.png"/><Relationship Id="rId4" Type="http://schemas.openxmlformats.org/officeDocument/2006/relationships/image" Target="../media/image9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0.xml"/><Relationship Id="rId3" Type="http://schemas.openxmlformats.org/officeDocument/2006/relationships/image" Target="../media/image97.png"/><Relationship Id="rId4" Type="http://schemas.openxmlformats.org/officeDocument/2006/relationships/image" Target="../media/image92.png"/><Relationship Id="rId5" Type="http://schemas.openxmlformats.org/officeDocument/2006/relationships/image" Target="../media/image9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31.xml"/><Relationship Id="rId3" Type="http://schemas.openxmlformats.org/officeDocument/2006/relationships/image" Target="../media/image7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2.xml"/><Relationship Id="rId3" Type="http://schemas.openxmlformats.org/officeDocument/2006/relationships/image" Target="../media/image94.png"/><Relationship Id="rId4" Type="http://schemas.openxmlformats.org/officeDocument/2006/relationships/image" Target="../media/image9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4.xml"/><Relationship Id="rId3" Type="http://schemas.openxmlformats.org/officeDocument/2006/relationships/image" Target="../media/image99.png"/><Relationship Id="rId4" Type="http://schemas.openxmlformats.org/officeDocument/2006/relationships/image" Target="../media/image10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5.xml"/><Relationship Id="rId3" Type="http://schemas.openxmlformats.org/officeDocument/2006/relationships/image" Target="../media/image10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36.xml"/><Relationship Id="rId3" Type="http://schemas.openxmlformats.org/officeDocument/2006/relationships/image" Target="../media/image7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7.xml"/><Relationship Id="rId3" Type="http://schemas.openxmlformats.org/officeDocument/2006/relationships/image" Target="../media/image94.png"/><Relationship Id="rId4" Type="http://schemas.openxmlformats.org/officeDocument/2006/relationships/image" Target="../media/image96.png"/><Relationship Id="rId5" Type="http://schemas.openxmlformats.org/officeDocument/2006/relationships/image" Target="../media/image10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8.xml"/><Relationship Id="rId3" Type="http://schemas.openxmlformats.org/officeDocument/2006/relationships/image" Target="../media/image102.png"/><Relationship Id="rId4" Type="http://schemas.openxmlformats.org/officeDocument/2006/relationships/image" Target="../media/image10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6.xml"/><Relationship Id="rId2" Type="http://schemas.openxmlformats.org/officeDocument/2006/relationships/notesSlide" Target="../notesSlides/notesSlide39.xml"/><Relationship Id="rId3" Type="http://schemas.openxmlformats.org/officeDocument/2006/relationships/image" Target="../media/image10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42.xml"/><Relationship Id="rId3" Type="http://schemas.openxmlformats.org/officeDocument/2006/relationships/image" Target="../media/image106.png"/><Relationship Id="rId4" Type="http://schemas.openxmlformats.org/officeDocument/2006/relationships/image" Target="../media/image10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43.xml"/><Relationship Id="rId3" Type="http://schemas.openxmlformats.org/officeDocument/2006/relationships/image" Target="../media/image10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9" name="Shape 909"/>
        <p:cNvGrpSpPr/>
        <p:nvPr/>
      </p:nvGrpSpPr>
      <p:grpSpPr>
        <a:xfrm>
          <a:off x="0" y="0"/>
          <a:ext cx="0" cy="0"/>
          <a:chOff x="0" y="0"/>
          <a:chExt cx="0" cy="0"/>
        </a:xfrm>
      </p:grpSpPr>
      <p:sp>
        <p:nvSpPr>
          <p:cNvPr id="910" name="Google Shape;910;p74"/>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Isticmaalka fx-CG50 ee tirooyinka iyo aljabrada (algebra)</a:t>
            </a:r>
            <a:endParaRPr/>
          </a:p>
        </p:txBody>
      </p:sp>
      <p:sp>
        <p:nvSpPr>
          <p:cNvPr id="911" name="Google Shape;911;p74"/>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Hawlaha xisaabiyaha (calculator)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15" name="Shape 915"/>
        <p:cNvGrpSpPr/>
        <p:nvPr/>
      </p:nvGrpSpPr>
      <p:grpSpPr>
        <a:xfrm>
          <a:off x="0" y="0"/>
          <a:ext cx="0" cy="0"/>
          <a:chOff x="0" y="0"/>
          <a:chExt cx="0" cy="0"/>
        </a:xfrm>
      </p:grpSpPr>
      <p:sp>
        <p:nvSpPr>
          <p:cNvPr id="916" name="Google Shape;916;p75"/>
          <p:cNvSpPr txBox="1"/>
          <p:nvPr/>
        </p:nvSpPr>
        <p:spPr>
          <a:xfrm>
            <a:off x="4824000" y="1184625"/>
            <a:ext cx="3996000" cy="461700"/>
          </a:xfrm>
          <a:prstGeom prst="rect">
            <a:avLst/>
          </a:prstGeom>
          <a:noFill/>
          <a:ln>
            <a:noFill/>
          </a:ln>
        </p:spPr>
        <p:txBody>
          <a:bodyPr anchorCtr="0" anchor="t" bIns="0" lIns="0" spcFirstLastPara="1" rIns="0" wrap="square" tIns="0">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76"/>
          <p:cNvSpPr txBox="1"/>
          <p:nvPr>
            <p:ph idx="1" type="subTitle"/>
          </p:nvPr>
        </p:nvSpPr>
        <p:spPr>
          <a:xfrm>
            <a:off x="666000" y="1620000"/>
            <a:ext cx="7351200" cy="25041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isticmaali karaa fx-CG50 si aan u sameeyo xisaabinta tirooyinka iyo xallinta isla'egyada (equations) tiro ahaan.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p77"/>
          <p:cNvSpPr txBox="1"/>
          <p:nvPr>
            <p:ph idx="1" type="subTitle"/>
          </p:nvPr>
        </p:nvSpPr>
        <p:spPr>
          <a:xfrm>
            <a:off x="324000" y="810000"/>
            <a:ext cx="84960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b="0" lang="en-GB" sz="1400">
                <a:solidFill>
                  <a:schemeClr val="dk1"/>
                </a:solidFill>
                <a:latin typeface="Lexend"/>
              </a:rPr>
              <a:t>Isla'eg (equation) waxaa loo isticmaalaa in lagu muujiyo 2 tibaaxood (expressions) oo isku qiimo (value) ah.</a:t>
            </a:r>
            <a:endParaRPr b="0" sz="2000">
              <a:solidFill>
                <a:schemeClr val="dk1"/>
              </a:solidFill>
            </a:endParaRPr>
          </a:p>
        </p:txBody>
      </p:sp>
      <p:sp>
        <p:nvSpPr>
          <p:cNvPr id="927" name="Google Shape;927;p77"/>
          <p:cNvSpPr txBox="1"/>
          <p:nvPr>
            <p:ph idx="1" type="subTitle"/>
          </p:nvPr>
        </p:nvSpPr>
        <p:spPr>
          <a:xfrm>
            <a:off x="324000" y="1884342"/>
            <a:ext cx="84960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b="0" lang="en-GB" sz="1400">
                <a:solidFill>
                  <a:schemeClr val="dk1"/>
                </a:solidFill>
                <a:latin typeface="Lexend"/>
              </a:rPr>
              <a:t>Isla'egyada (equations) ka dhiganaya xiriirro kala duwan oo u dhexeeya doorsoomayaasha (variables) isku mid ah waxaa loo yaqaan isla'egyada isku mar (simultaneous equations).</a:t>
            </a:r>
            <a:endParaRPr b="0" sz="20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1" name="Shape 931"/>
        <p:cNvGrpSpPr/>
        <p:nvPr/>
      </p:nvGrpSpPr>
      <p:grpSpPr>
        <a:xfrm>
          <a:off x="0" y="0"/>
          <a:ext cx="0" cy="0"/>
          <a:chOff x="0" y="0"/>
          <a:chExt cx="0" cy="0"/>
        </a:xfrm>
      </p:grpSpPr>
      <p:sp>
        <p:nvSpPr>
          <p:cNvPr id="932" name="Google Shape;932;p78"/>
          <p:cNvSpPr txBox="1"/>
          <p:nvPr>
            <p:ph type="title"/>
          </p:nvPr>
        </p:nvSpPr>
        <p:spPr>
          <a:xfrm>
            <a:off x="1225225" y="2133562"/>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garaaf ahaan</a:t>
            </a:r>
            <a:endParaRPr/>
          </a:p>
        </p:txBody>
      </p:sp>
      <p:sp>
        <p:nvSpPr>
          <p:cNvPr id="933" name="Google Shape;933;p78"/>
          <p:cNvSpPr txBox="1"/>
          <p:nvPr>
            <p:ph idx="2" type="title"/>
          </p:nvPr>
        </p:nvSpPr>
        <p:spPr>
          <a:xfrm>
            <a:off x="324000" y="8100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fx-CG50 ee tirooyinka iyo aljabrada (algebra)</a:t>
            </a:r>
            <a:endParaRPr/>
          </a:p>
        </p:txBody>
      </p:sp>
      <p:sp>
        <p:nvSpPr>
          <p:cNvPr id="934" name="Google Shape;934;p78"/>
          <p:cNvSpPr txBox="1"/>
          <p:nvPr>
            <p:ph idx="3" type="title"/>
          </p:nvPr>
        </p:nvSpPr>
        <p:spPr>
          <a:xfrm>
            <a:off x="1225225" y="3069850"/>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tiro ahaan</a:t>
            </a:r>
            <a:endParaRPr/>
          </a:p>
        </p:txBody>
      </p:sp>
      <p:pic>
        <p:nvPicPr>
          <p:cNvPr id="935" name="Google Shape;935;p78"/>
          <p:cNvPicPr preferRelativeResize="0"/>
          <p:nvPr/>
        </p:nvPicPr>
        <p:blipFill>
          <a:blip r:embed="rId3">
            <a:alphaModFix/>
          </a:blip>
          <a:stretch>
            <a:fillRect/>
          </a:stretch>
        </p:blipFill>
        <p:spPr>
          <a:xfrm>
            <a:off x="417542" y="2056317"/>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79"/>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Xallinta isla'egyada (equations) garaaf ahaan</a:t>
            </a:r>
            <a:endParaRPr/>
          </a:p>
        </p:txBody>
      </p:sp>
      <p:pic>
        <p:nvPicPr>
          <p:cNvPr id="941" name="Google Shape;941;p79"/>
          <p:cNvPicPr preferRelativeResize="0"/>
          <p:nvPr/>
        </p:nvPicPr>
        <p:blipFill rotWithShape="1">
          <a:blip r:embed="rId3">
            <a:alphaModFix/>
          </a:blip>
          <a:srcRect b="43690" l="0" r="57905" t="0"/>
          <a:stretch/>
        </p:blipFill>
        <p:spPr>
          <a:xfrm>
            <a:off x="5178150" y="2359225"/>
            <a:ext cx="2722749" cy="936551"/>
          </a:xfrm>
          <a:prstGeom prst="rect">
            <a:avLst/>
          </a:prstGeom>
          <a:noFill/>
          <a:ln>
            <a:noFill/>
          </a:ln>
        </p:spPr>
      </p:pic>
      <p:pic>
        <p:nvPicPr>
          <p:cNvPr id="942" name="Google Shape;942;p79"/>
          <p:cNvPicPr preferRelativeResize="0"/>
          <p:nvPr/>
        </p:nvPicPr>
        <p:blipFill>
          <a:blip r:embed="rId8">
            <a:alphaModFix/>
          </a:blip>
          <a:stretch>
            <a:fillRect/>
          </a:stretch>
        </p:blipFill>
        <p:spPr>
          <a:xfrm>
            <a:off x="666000" y="2651481"/>
            <a:ext cx="623346" cy="1177024"/>
          </a:xfrm>
          <a:prstGeom prst="rect">
            <a:avLst/>
          </a:prstGeom>
          <a:noFill/>
          <a:ln>
            <a:noFill/>
          </a:ln>
        </p:spPr>
      </p:pic>
      <p:sp>
        <p:nvSpPr>
          <p:cNvPr id="943" name="Google Shape;943;p79"/>
          <p:cNvSpPr txBox="1"/>
          <p:nvPr/>
        </p:nvSpPr>
        <p:spPr>
          <a:xfrm>
            <a:off x="666000" y="393075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Caasha</a:t>
            </a:r>
            <a:endParaRPr sz="1800">
              <a:latin typeface="Lexend"/>
              <a:ea typeface="Lexend"/>
              <a:cs typeface="Lexend"/>
              <a:sym typeface="Lexend"/>
            </a:endParaRPr>
          </a:p>
        </p:txBody>
      </p:sp>
      <p:pic>
        <p:nvPicPr>
          <p:cNvPr id="944" name="Google Shape;944;p79"/>
          <p:cNvPicPr preferRelativeResize="0"/>
          <p:nvPr/>
        </p:nvPicPr>
        <p:blipFill>
          <a:blip r:embed="rId9">
            <a:alphaModFix/>
          </a:blip>
          <a:stretch>
            <a:fillRect/>
          </a:stretch>
        </p:blipFill>
        <p:spPr>
          <a:xfrm flipH="1">
            <a:off x="7772057" y="2811925"/>
            <a:ext cx="705943" cy="1016575"/>
          </a:xfrm>
          <a:prstGeom prst="rect">
            <a:avLst/>
          </a:prstGeom>
          <a:noFill/>
          <a:ln>
            <a:noFill/>
          </a:ln>
        </p:spPr>
      </p:pic>
      <p:sp>
        <p:nvSpPr>
          <p:cNvPr id="945" name="Google Shape;945;p79"/>
          <p:cNvSpPr txBox="1"/>
          <p:nvPr/>
        </p:nvSpPr>
        <p:spPr>
          <a:xfrm>
            <a:off x="7592800" y="393075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Saciid</a:t>
            </a:r>
            <a:endParaRPr sz="1800">
              <a:latin typeface="Lexend"/>
              <a:ea typeface="Lexend"/>
              <a:cs typeface="Lexend"/>
              <a:sym typeface="Lexend"/>
            </a:endParaRPr>
          </a:p>
        </p:txBody>
      </p:sp>
      <p:pic>
        <p:nvPicPr>
          <p:cNvPr id="946" name="Google Shape;946;p79"/>
          <p:cNvPicPr preferRelativeResize="0"/>
          <p:nvPr/>
        </p:nvPicPr>
        <p:blipFill rotWithShape="1">
          <a:blip r:embed="rId3">
            <a:alphaModFix/>
          </a:blip>
          <a:srcRect b="6172" l="40550" r="0" t="13240"/>
          <a:stretch/>
        </p:blipFill>
        <p:spPr>
          <a:xfrm>
            <a:off x="1115450" y="2058900"/>
            <a:ext cx="2722749" cy="1016574"/>
          </a:xfrm>
          <a:prstGeom prst="rect">
            <a:avLst/>
          </a:prstGeom>
          <a:noFill/>
          <a:ln>
            <a:noFill/>
          </a:ln>
        </p:spPr>
      </p:pic>
      <p:sp>
        <p:nvSpPr>
          <p:cNvPr id="947" name="Google Shape;947;p79"/>
          <p:cNvSpPr txBox="1"/>
          <p:nvPr/>
        </p:nvSpPr>
        <p:spPr>
          <a:xfrm>
            <a:off x="1398000" y="2058900"/>
            <a:ext cx="2304900" cy="8070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Xisaabiyayaashu (calculators) wax badan bay qaban karaan tiro ahaan.</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948" name="Google Shape;948;p79"/>
          <p:cNvSpPr txBox="1"/>
          <p:nvPr/>
        </p:nvSpPr>
        <p:spPr>
          <a:xfrm>
            <a:off x="5279250" y="2434525"/>
            <a:ext cx="2406000" cy="6351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fx-CG50 sidoo kale waxay xallin kartaa garaaf ahaan.</a:t>
            </a:r>
            <a:endParaRPr sz="1800">
              <a:solidFill>
                <a:srgbClr val="000000"/>
              </a:solidFill>
              <a:latin typeface="Lexend"/>
              <a:ea typeface="Lexend"/>
              <a:cs typeface="Lexend"/>
              <a:sym typeface="Lexen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2" name="Shape 952"/>
        <p:cNvGrpSpPr/>
        <p:nvPr/>
      </p:nvGrpSpPr>
      <p:grpSpPr>
        <a:xfrm>
          <a:off x="0" y="0"/>
          <a:ext cx="0" cy="0"/>
          <a:chOff x="0" y="0"/>
          <a:chExt cx="0" cy="0"/>
        </a:xfrm>
      </p:grpSpPr>
      <p:pic>
        <p:nvPicPr>
          <p:cNvPr id="953" name="Google Shape;953;p80"/>
          <p:cNvPicPr preferRelativeResize="0"/>
          <p:nvPr/>
        </p:nvPicPr>
        <p:blipFill>
          <a:blip r:embed="rId3">
            <a:alphaModFix/>
          </a:blip>
          <a:stretch>
            <a:fillRect/>
          </a:stretch>
        </p:blipFill>
        <p:spPr>
          <a:xfrm>
            <a:off x="6145534" y="543172"/>
            <a:ext cx="2734800" cy="4399338"/>
          </a:xfrm>
          <a:prstGeom prst="rect">
            <a:avLst/>
          </a:prstGeom>
          <a:noFill/>
          <a:ln>
            <a:noFill/>
          </a:ln>
        </p:spPr>
      </p:pic>
      <p:sp>
        <p:nvSpPr>
          <p:cNvPr id="954" name="Google Shape;954;p80"/>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garaaf ahaan</a:t>
            </a:r>
            <a:endParaRPr/>
          </a:p>
        </p:txBody>
      </p:sp>
      <p:sp>
        <p:nvSpPr>
          <p:cNvPr id="955" name="Google Shape;955;p80"/>
          <p:cNvSpPr txBox="1"/>
          <p:nvPr>
            <p:ph idx="1" type="body"/>
          </p:nvPr>
        </p:nvSpPr>
        <p:spPr>
          <a:xfrm>
            <a:off x="324000" y="810000"/>
            <a:ext cx="6154500" cy="2152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fx-CG50 waxay kuu ogolaaneysaa inaad sawirto garaafyada (graphs) ka dibna aad falanqeyso.</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a:latin typeface="Lexend"/>
              </a:rPr>
              <a:t>Laga bilaabo menu-ga (menu) guud, u gudub ikhtiyaarka 'Graph' oo riix 'EXE'.</a:t>
            </a:r>
            <a:endParaRPr/>
          </a:p>
        </p:txBody>
      </p:sp>
      <p:cxnSp>
        <p:nvCxnSpPr>
          <p:cNvPr id="956" name="Google Shape;956;p80"/>
          <p:cNvCxnSpPr/>
          <p:nvPr/>
        </p:nvCxnSpPr>
        <p:spPr>
          <a:xfrm flipH="1" rot="10800000">
            <a:off x="5942925" y="1817475"/>
            <a:ext cx="754200" cy="414900"/>
          </a:xfrm>
          <a:prstGeom prst="straightConnector1">
            <a:avLst/>
          </a:prstGeom>
          <a:noFill/>
          <a:ln cap="flat" cmpd="sng" w="28575">
            <a:solidFill>
              <a:schemeClr val="accent4"/>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sp>
        <p:nvSpPr>
          <p:cNvPr id="961" name="Google Shape;961;p81"/>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garaaf ahaan</a:t>
            </a:r>
            <a:endParaRPr/>
          </a:p>
        </p:txBody>
      </p:sp>
      <p:sp>
        <p:nvSpPr>
          <p:cNvPr id="962" name="Google Shape;962;p81"/>
          <p:cNvSpPr txBox="1"/>
          <p:nvPr>
            <p:ph idx="1" type="body"/>
          </p:nvPr>
        </p:nvSpPr>
        <p:spPr>
          <a:xfrm>
            <a:off x="324000" y="810000"/>
            <a:ext cx="8496000" cy="75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Waxaad ku geli kartaa isla'egta (equation) garaafka shaashaddan, adigoo isticmaalaya badhanka si aad u gasho doorsoomaha x.</a:t>
            </a:r>
            <a:r>
              <a:rPr i="1" lang="en-GB" sz="1800">
                <a:latin typeface="Lexend"/>
                <a:ea typeface="Times New Roman"/>
                <a:cs typeface="Times New Roman"/>
                <a:sym typeface="Times New Roman"/>
              </a:rPr>
              <a:t/>
            </a:r>
            <a:r>
              <a:rPr lang="en-GB" sz="1800">
                <a:latin typeface="Lexend"/>
              </a:rPr>
              <a:t/>
            </a:r>
            <a:endParaRPr sz="2400"/>
          </a:p>
        </p:txBody>
      </p:sp>
      <p:pic>
        <p:nvPicPr>
          <p:cNvPr id="963" name="Google Shape;963;p81"/>
          <p:cNvPicPr preferRelativeResize="0"/>
          <p:nvPr/>
        </p:nvPicPr>
        <p:blipFill>
          <a:blip r:embed="rId3">
            <a:alphaModFix/>
          </a:blip>
          <a:stretch>
            <a:fillRect/>
          </a:stretch>
        </p:blipFill>
        <p:spPr>
          <a:xfrm>
            <a:off x="2711238" y="1918500"/>
            <a:ext cx="3217525" cy="1875900"/>
          </a:xfrm>
          <a:prstGeom prst="rect">
            <a:avLst/>
          </a:prstGeom>
          <a:noFill/>
          <a:ln>
            <a:noFill/>
          </a:ln>
        </p:spPr>
      </p:pic>
      <p:pic>
        <p:nvPicPr>
          <p:cNvPr id="964" name="Google Shape;964;p81"/>
          <p:cNvPicPr preferRelativeResize="0"/>
          <p:nvPr/>
        </p:nvPicPr>
        <p:blipFill>
          <a:blip r:embed="rId4">
            <a:alphaModFix/>
          </a:blip>
          <a:stretch>
            <a:fillRect/>
          </a:stretch>
        </p:blipFill>
        <p:spPr>
          <a:xfrm>
            <a:off x="824391" y="1209134"/>
            <a:ext cx="561975" cy="304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sp>
        <p:nvSpPr>
          <p:cNvPr id="969" name="Google Shape;969;p82"/>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Xallinta isla'egyada (equations) garaaf ahaan</a:t>
            </a:r>
            <a:endParaRPr/>
          </a:p>
        </p:txBody>
      </p:sp>
      <p:sp>
        <p:nvSpPr>
          <p:cNvPr id="970" name="Google Shape;970;p82"/>
          <p:cNvSpPr txBox="1"/>
          <p:nvPr>
            <p:ph idx="1" type="body"/>
          </p:nvPr>
        </p:nvSpPr>
        <p:spPr>
          <a:xfrm>
            <a:off x="324000" y="810000"/>
            <a:ext cx="8496000" cy="111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Markaad diyaar tahay, riix F6 si aad u sawirto garaafka. Haddii aad gashay isla'egyada (equations) garaafyo badan, xisaabiyuhu (calculator) wuxuu sawiri doonaa dhammaantood.</a:t>
            </a:r>
            <a:endParaRPr i="1" sz="2400">
              <a:latin typeface="Times New Roman"/>
              <a:ea typeface="Times New Roman"/>
              <a:cs typeface="Times New Roman"/>
              <a:sym typeface="Times New Roman"/>
            </a:endParaRPr>
          </a:p>
        </p:txBody>
      </p:sp>
      <p:pic>
        <p:nvPicPr>
          <p:cNvPr id="971" name="Google Shape;971;p82"/>
          <p:cNvPicPr preferRelativeResize="0"/>
          <p:nvPr/>
        </p:nvPicPr>
        <p:blipFill>
          <a:blip r:embed="rId3">
            <a:alphaModFix/>
          </a:blip>
          <a:stretch>
            <a:fillRect/>
          </a:stretch>
        </p:blipFill>
        <p:spPr>
          <a:xfrm>
            <a:off x="324000" y="1959225"/>
            <a:ext cx="3642975" cy="2100950"/>
          </a:xfrm>
          <a:prstGeom prst="rect">
            <a:avLst/>
          </a:prstGeom>
          <a:noFill/>
          <a:ln>
            <a:noFill/>
          </a:ln>
        </p:spPr>
      </p:pic>
      <p:pic>
        <p:nvPicPr>
          <p:cNvPr id="972" name="Google Shape;972;p82"/>
          <p:cNvPicPr preferRelativeResize="0"/>
          <p:nvPr/>
        </p:nvPicPr>
        <p:blipFill>
          <a:blip r:embed="rId4">
            <a:alphaModFix/>
          </a:blip>
          <a:stretch>
            <a:fillRect/>
          </a:stretch>
        </p:blipFill>
        <p:spPr>
          <a:xfrm>
            <a:off x="5177025" y="1961163"/>
            <a:ext cx="3642974" cy="2097063"/>
          </a:xfrm>
          <a:prstGeom prst="rect">
            <a:avLst/>
          </a:prstGeom>
          <a:noFill/>
          <a:ln>
            <a:noFill/>
          </a:ln>
        </p:spPr>
      </p:pic>
      <p:cxnSp>
        <p:nvCxnSpPr>
          <p:cNvPr id="973" name="Google Shape;973;p82"/>
          <p:cNvCxnSpPr>
            <a:stCxn id="971" idx="3"/>
            <a:endCxn id="972" idx="1"/>
          </p:cNvCxnSpPr>
          <p:nvPr/>
        </p:nvCxnSpPr>
        <p:spPr>
          <a:xfrm>
            <a:off x="3966975" y="3009700"/>
            <a:ext cx="1210200" cy="0"/>
          </a:xfrm>
          <a:prstGeom prst="straightConnector1">
            <a:avLst/>
          </a:prstGeom>
          <a:noFill/>
          <a:ln cap="flat" cmpd="sng" w="28575">
            <a:solidFill>
              <a:schemeClr val="dk1"/>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7" name="Shape 977"/>
        <p:cNvGrpSpPr/>
        <p:nvPr/>
      </p:nvGrpSpPr>
      <p:grpSpPr>
        <a:xfrm>
          <a:off x="0" y="0"/>
          <a:ext cx="0" cy="0"/>
          <a:chOff x="0" y="0"/>
          <a:chExt cx="0" cy="0"/>
        </a:xfrm>
      </p:grpSpPr>
      <p:sp>
        <p:nvSpPr>
          <p:cNvPr id="978" name="Google Shape;978;p83"/>
          <p:cNvSpPr txBox="1"/>
          <p:nvPr>
            <p:ph idx="1" type="subTitle"/>
          </p:nvPr>
        </p:nvSpPr>
        <p:spPr>
          <a:xfrm>
            <a:off x="324000" y="3577125"/>
            <a:ext cx="81093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Waxaa jira meelo bannaan oo ilaa 20 isla'eg (equation) oo garaafyo ah oo la gelin karo.</a:t>
            </a:r>
            <a:endParaRPr/>
          </a:p>
        </p:txBody>
      </p:sp>
      <p:sp>
        <p:nvSpPr>
          <p:cNvPr id="979" name="Google Shape;979;p83"/>
          <p:cNvSpPr txBox="1"/>
          <p:nvPr>
            <p:ph idx="2" type="subTitle"/>
          </p:nvPr>
        </p:nvSpPr>
        <p:spPr>
          <a:xfrm>
            <a:off x="324000" y="1080000"/>
            <a:ext cx="71352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Xisaabiyaha (calculator) wuxuu sawiri karaa hal garaaf (graph) kaliya markiiba.</a:t>
            </a:r>
            <a:endParaRPr/>
          </a:p>
        </p:txBody>
      </p:sp>
      <p:sp>
        <p:nvSpPr>
          <p:cNvPr id="980" name="Google Shape;980;p83"/>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Xallinta isla'egyada (equations) garaaf ahaan</a:t>
            </a:r>
            <a:endParaRPr/>
          </a:p>
        </p:txBody>
      </p:sp>
      <p:pic>
        <p:nvPicPr>
          <p:cNvPr id="981" name="Google Shape;981;p83"/>
          <p:cNvPicPr preferRelativeResize="0"/>
          <p:nvPr/>
        </p:nvPicPr>
        <p:blipFill>
          <a:blip r:embed="rId3">
            <a:alphaModFix/>
          </a:blip>
          <a:stretch>
            <a:fillRect/>
          </a:stretch>
        </p:blipFill>
        <p:spPr>
          <a:xfrm>
            <a:off x="6256808" y="20755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sp>
        <p:nvSpPr>
          <p:cNvPr id="986" name="Google Shape;986;p84"/>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garaaf ahaan</a:t>
            </a:r>
            <a:endParaRPr/>
          </a:p>
        </p:txBody>
      </p:sp>
      <p:sp>
        <p:nvSpPr>
          <p:cNvPr id="987" name="Google Shape;987;p84"/>
          <p:cNvSpPr txBox="1"/>
          <p:nvPr>
            <p:ph idx="1" type="body"/>
          </p:nvPr>
        </p:nvSpPr>
        <p:spPr>
          <a:xfrm>
            <a:off x="324000" y="810000"/>
            <a:ext cx="84960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Markaad sawirto garaafyadaada (graphs), waxaad isticmaali kartaa menu-ga 'G-Solve' si aad u falanqeyso garaafyada.</a:t>
            </a:r>
            <a:endParaRPr i="1" sz="2400">
              <a:latin typeface="Times New Roman"/>
              <a:ea typeface="Times New Roman"/>
              <a:cs typeface="Times New Roman"/>
              <a:sym typeface="Times New Roman"/>
            </a:endParaRPr>
          </a:p>
        </p:txBody>
      </p:sp>
      <p:pic>
        <p:nvPicPr>
          <p:cNvPr id="988" name="Google Shape;988;p84"/>
          <p:cNvPicPr preferRelativeResize="0"/>
          <p:nvPr/>
        </p:nvPicPr>
        <p:blipFill>
          <a:blip r:embed="rId3">
            <a:alphaModFix/>
          </a:blip>
          <a:stretch>
            <a:fillRect/>
          </a:stretch>
        </p:blipFill>
        <p:spPr>
          <a:xfrm>
            <a:off x="324000" y="1620000"/>
            <a:ext cx="3854150" cy="2229850"/>
          </a:xfrm>
          <a:prstGeom prst="rect">
            <a:avLst/>
          </a:prstGeom>
          <a:noFill/>
          <a:ln>
            <a:noFill/>
          </a:ln>
        </p:spPr>
      </p:pic>
      <p:sp>
        <p:nvSpPr>
          <p:cNvPr id="989" name="Google Shape;989;p84"/>
          <p:cNvSpPr txBox="1"/>
          <p:nvPr/>
        </p:nvSpPr>
        <p:spPr>
          <a:xfrm>
            <a:off x="4381775" y="1620000"/>
            <a:ext cx="4438200" cy="793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Riixida 'SHIFT' oo ay raacdo F5 waxay kuu ogolaaneysaa inaad gasho 'G-Solve'.</a:t>
            </a:r>
            <a:endParaRPr sz="22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3" name="Shape 993"/>
        <p:cNvGrpSpPr/>
        <p:nvPr/>
      </p:nvGrpSpPr>
      <p:grpSpPr>
        <a:xfrm>
          <a:off x="0" y="0"/>
          <a:ext cx="0" cy="0"/>
          <a:chOff x="0" y="0"/>
          <a:chExt cx="0" cy="0"/>
        </a:xfrm>
      </p:grpSpPr>
      <p:pic>
        <p:nvPicPr>
          <p:cNvPr id="994" name="Google Shape;994;p85"/>
          <p:cNvPicPr preferRelativeResize="0"/>
          <p:nvPr/>
        </p:nvPicPr>
        <p:blipFill>
          <a:blip r:embed="rId3">
            <a:alphaModFix/>
          </a:blip>
          <a:stretch>
            <a:fillRect/>
          </a:stretch>
        </p:blipFill>
        <p:spPr>
          <a:xfrm>
            <a:off x="324000" y="2153400"/>
            <a:ext cx="3854150" cy="2223816"/>
          </a:xfrm>
          <a:prstGeom prst="rect">
            <a:avLst/>
          </a:prstGeom>
          <a:noFill/>
          <a:ln>
            <a:noFill/>
          </a:ln>
        </p:spPr>
      </p:pic>
      <p:sp>
        <p:nvSpPr>
          <p:cNvPr id="995" name="Google Shape;995;p85"/>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garaaf ahaan</a:t>
            </a:r>
            <a:endParaRPr/>
          </a:p>
        </p:txBody>
      </p:sp>
      <p:sp>
        <p:nvSpPr>
          <p:cNvPr id="996" name="Google Shape;996;p85"/>
          <p:cNvSpPr txBox="1"/>
          <p:nvPr>
            <p:ph idx="1" type="body"/>
          </p:nvPr>
        </p:nvSpPr>
        <p:spPr>
          <a:xfrm>
            <a:off x="324000" y="810000"/>
            <a:ext cx="8496000" cy="115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Waxaad ka heli kartaa xididdada (roots), dhibcaha ugu sarreeya/ugu hooseeya (maximum/minimum), y-intercept-ka, iyo dhibcaha isgoysyada (intersection) haddii aad haysato garaafyo badan.</a:t>
            </a:r>
            <a:r>
              <a:rPr i="1" lang="en-GB" sz="1800">
                <a:latin typeface="Lexend"/>
                <a:ea typeface="Times New Roman"/>
                <a:cs typeface="Times New Roman"/>
                <a:sym typeface="Times New Roman"/>
              </a:rPr>
              <a:t/>
            </a:r>
            <a:r>
              <a:rPr lang="en-GB" sz="1800">
                <a:latin typeface="Lexend"/>
              </a:rPr>
              <a:t/>
            </a:r>
            <a:endParaRPr i="1" sz="2400">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0" name="Shape 1000"/>
        <p:cNvGrpSpPr/>
        <p:nvPr/>
      </p:nvGrpSpPr>
      <p:grpSpPr>
        <a:xfrm>
          <a:off x="0" y="0"/>
          <a:ext cx="0" cy="0"/>
          <a:chOff x="0" y="0"/>
          <a:chExt cx="0" cy="0"/>
        </a:xfrm>
      </p:grpSpPr>
      <p:pic>
        <p:nvPicPr>
          <p:cNvPr id="1001" name="Google Shape;1001;p86"/>
          <p:cNvPicPr preferRelativeResize="0"/>
          <p:nvPr/>
        </p:nvPicPr>
        <p:blipFill>
          <a:blip r:embed="rId3">
            <a:alphaModFix/>
          </a:blip>
          <a:stretch>
            <a:fillRect/>
          </a:stretch>
        </p:blipFill>
        <p:spPr>
          <a:xfrm>
            <a:off x="324000" y="2160000"/>
            <a:ext cx="3854150" cy="2217746"/>
          </a:xfrm>
          <a:prstGeom prst="rect">
            <a:avLst/>
          </a:prstGeom>
          <a:noFill/>
          <a:ln>
            <a:noFill/>
          </a:ln>
        </p:spPr>
      </p:pic>
      <p:sp>
        <p:nvSpPr>
          <p:cNvPr id="1002" name="Google Shape;1002;p86"/>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garaaf ahaan</a:t>
            </a:r>
            <a:endParaRPr/>
          </a:p>
        </p:txBody>
      </p:sp>
      <p:sp>
        <p:nvSpPr>
          <p:cNvPr id="1003" name="Google Shape;1003;p86"/>
          <p:cNvSpPr txBox="1"/>
          <p:nvPr>
            <p:ph idx="1" type="body"/>
          </p:nvPr>
        </p:nvSpPr>
        <p:spPr>
          <a:xfrm>
            <a:off x="324000" y="810000"/>
            <a:ext cx="8496000" cy="891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a:latin typeface="Lexend"/>
              </a:rPr>
              <a:t>Dhibcaha koowaad ee isgoyska waa marka x = −2, y = 0</a:t>
            </a:r>
            <a:r>
              <a:rPr i="1" lang="en-GB" sz="1800">
                <a:latin typeface="Lexend"/>
                <a:ea typeface="Times New Roman"/>
                <a:cs typeface="Times New Roman"/>
                <a:sym typeface="Times New Roman"/>
              </a:rPr>
              <a:t/>
            </a:r>
            <a:r>
              <a:rPr lang="en-GB">
                <a:latin typeface="Lexend"/>
              </a:rPr>
              <a:t/>
            </a:r>
            <a:r>
              <a:rPr i="1" lang="en-GB" sz="1800">
                <a:latin typeface="Lexend"/>
                <a:ea typeface="Times New Roman"/>
                <a:cs typeface="Times New Roman"/>
                <a:sym typeface="Times New Roman"/>
              </a:rPr>
              <a:t/>
            </a:r>
            <a:r>
              <a:rPr lang="en-GB">
                <a:latin typeface="Lexend"/>
              </a:rPr>
              <a:t/>
            </a:r>
            <a:endParaRPr/>
          </a:p>
          <a:p>
            <a:pPr indent="0" lvl="0" marL="0" rtl="0" algn="l">
              <a:spcBef>
                <a:spcPts val="1000"/>
              </a:spcBef>
              <a:spcAft>
                <a:spcPts val="1000"/>
              </a:spcAft>
              <a:buNone/>
              <a:defRPr/>
            </a:pPr>
            <a:r>
              <a:rPr lang="en-GB">
                <a:latin typeface="Lexend"/>
              </a:rPr>
              <a:t>Fallaaraha (arrows) waxaa loo isticmaali karaa in lagu xusho dhibcaha xiga.</a:t>
            </a:r>
            <a:endParaRPr/>
          </a:p>
        </p:txBody>
      </p:sp>
      <p:pic>
        <p:nvPicPr>
          <p:cNvPr id="1004" name="Google Shape;1004;p86"/>
          <p:cNvPicPr preferRelativeResize="0"/>
          <p:nvPr/>
        </p:nvPicPr>
        <p:blipFill rotWithShape="1">
          <a:blip r:embed="rId4">
            <a:alphaModFix/>
          </a:blip>
          <a:srcRect b="0" l="4378" r="10268" t="0"/>
          <a:stretch/>
        </p:blipFill>
        <p:spPr>
          <a:xfrm>
            <a:off x="7172250" y="1371325"/>
            <a:ext cx="1146350" cy="11620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8" name="Shape 1008"/>
        <p:cNvGrpSpPr/>
        <p:nvPr/>
      </p:nvGrpSpPr>
      <p:grpSpPr>
        <a:xfrm>
          <a:off x="0" y="0"/>
          <a:ext cx="0" cy="0"/>
          <a:chOff x="0" y="0"/>
          <a:chExt cx="0" cy="0"/>
        </a:xfrm>
      </p:grpSpPr>
      <p:sp>
        <p:nvSpPr>
          <p:cNvPr id="1009" name="Google Shape;1009;p87"/>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garaaf ahaan</a:t>
            </a:r>
            <a:endParaRPr/>
          </a:p>
        </p:txBody>
      </p:sp>
      <p:sp>
        <p:nvSpPr>
          <p:cNvPr id="1010" name="Google Shape;1010;p87"/>
          <p:cNvSpPr txBox="1"/>
          <p:nvPr>
            <p:ph idx="1" type="body"/>
          </p:nvPr>
        </p:nvSpPr>
        <p:spPr>
          <a:xfrm>
            <a:off x="324000" y="810000"/>
            <a:ext cx="8237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Waa maxay isku-duwayaasha (coordinates) dhibcaha labaad ee isgoyska?</a:t>
            </a:r>
            <a:endParaRPr/>
          </a:p>
        </p:txBody>
      </p:sp>
      <p:pic>
        <p:nvPicPr>
          <p:cNvPr id="1011" name="Google Shape;1011;p87"/>
          <p:cNvPicPr preferRelativeResize="0"/>
          <p:nvPr/>
        </p:nvPicPr>
        <p:blipFill>
          <a:blip r:embed="rId3">
            <a:alphaModFix/>
          </a:blip>
          <a:stretch>
            <a:fillRect/>
          </a:stretch>
        </p:blipFill>
        <p:spPr>
          <a:xfrm>
            <a:off x="324000" y="1620000"/>
            <a:ext cx="5124450" cy="2952750"/>
          </a:xfrm>
          <a:prstGeom prst="rect">
            <a:avLst/>
          </a:prstGeom>
          <a:noFill/>
          <a:ln>
            <a:noFill/>
          </a:ln>
        </p:spPr>
      </p:pic>
      <p:sp>
        <p:nvSpPr>
          <p:cNvPr id="1012" name="Google Shape;1012;p87"/>
          <p:cNvSpPr txBox="1"/>
          <p:nvPr/>
        </p:nvSpPr>
        <p:spPr>
          <a:xfrm>
            <a:off x="5641250" y="1620000"/>
            <a:ext cx="3178800" cy="793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(0, 2)</a:t>
            </a:r>
            <a:endParaRPr sz="22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6" name="Shape 1016"/>
        <p:cNvGrpSpPr/>
        <p:nvPr/>
      </p:nvGrpSpPr>
      <p:grpSpPr>
        <a:xfrm>
          <a:off x="0" y="0"/>
          <a:ext cx="0" cy="0"/>
          <a:chOff x="0" y="0"/>
          <a:chExt cx="0" cy="0"/>
        </a:xfrm>
      </p:grpSpPr>
      <p:sp>
        <p:nvSpPr>
          <p:cNvPr id="1017" name="Google Shape;1017;p88"/>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Xallinta isla'egyada (equations) garaaf ahaan</a:t>
            </a:r>
            <a:endParaRPr/>
          </a:p>
        </p:txBody>
      </p:sp>
      <p:sp>
        <p:nvSpPr>
          <p:cNvPr id="1018" name="Google Shape;1018;p88"/>
          <p:cNvSpPr txBox="1"/>
          <p:nvPr>
            <p:ph idx="1" type="body"/>
          </p:nvPr>
        </p:nvSpPr>
        <p:spPr>
          <a:xfrm>
            <a:off x="324000" y="810000"/>
            <a:ext cx="82377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000000"/>
                </a:solidFill>
                <a:latin typeface="Lexend"/>
              </a:rPr>
              <a:t>1) Isticmaal xisaabiyahaaga (calculator) si aad u xalliso labadan isla'eg oo isku mar ah (simultaneous equations).</a:t>
            </a:r>
            <a:endParaRPr/>
          </a:p>
        </p:txBody>
      </p:sp>
      <p:sp>
        <p:nvSpPr>
          <p:cNvPr id="1019" name="Google Shape;1019;p88"/>
          <p:cNvSpPr txBox="1"/>
          <p:nvPr>
            <p:ph idx="2" type="body"/>
          </p:nvPr>
        </p:nvSpPr>
        <p:spPr>
          <a:xfrm>
            <a:off x="324000" y="1544325"/>
            <a:ext cx="381000" cy="30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solidFill>
                  <a:schemeClr val="dk1"/>
                </a:solidFill>
                <a:latin typeface="Lexend"/>
              </a:rPr>
              <a:t>a)</a:t>
            </a:r>
            <a:endParaRPr>
              <a:solidFill>
                <a:schemeClr val="dk1"/>
              </a:solidFill>
              <a:latin typeface="Times New Roman"/>
              <a:ea typeface="Times New Roman"/>
              <a:cs typeface="Times New Roman"/>
              <a:sym typeface="Times New Roman"/>
            </a:endParaRPr>
          </a:p>
        </p:txBody>
      </p:sp>
      <p:sp>
        <p:nvSpPr>
          <p:cNvPr id="1020" name="Google Shape;1020;p88"/>
          <p:cNvSpPr txBox="1"/>
          <p:nvPr>
            <p:ph idx="2" type="body"/>
          </p:nvPr>
        </p:nvSpPr>
        <p:spPr>
          <a:xfrm>
            <a:off x="4655900" y="1544325"/>
            <a:ext cx="381000" cy="30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solidFill>
                  <a:schemeClr val="dk1"/>
                </a:solidFill>
                <a:latin typeface="Lexend"/>
              </a:rPr>
              <a:t>b)</a:t>
            </a:r>
            <a:endParaRPr>
              <a:solidFill>
                <a:schemeClr val="dk1"/>
              </a:solidFill>
              <a:latin typeface="Times New Roman"/>
              <a:ea typeface="Times New Roman"/>
              <a:cs typeface="Times New Roman"/>
              <a:sym typeface="Times New Roman"/>
            </a:endParaRPr>
          </a:p>
        </p:txBody>
      </p:sp>
      <p:sp>
        <p:nvSpPr>
          <p:cNvPr id="1021" name="Google Shape;1021;p88"/>
          <p:cNvSpPr txBox="1"/>
          <p:nvPr/>
        </p:nvSpPr>
        <p:spPr>
          <a:xfrm>
            <a:off x="5022684" y="1521175"/>
            <a:ext cx="1855200" cy="98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6</a:t>
            </a:r>
            <a:r>
              <a:rPr i="1" lang="en-GB" sz="1800">
                <a:latin typeface="Lexend"/>
                <a:ea typeface="Times New Roman"/>
                <a:cs typeface="Times New Roman"/>
                <a:sym typeface="Times New Roman"/>
              </a:rPr>
              <a:t>y </a:t>
            </a:r>
            <a:r>
              <a:rPr lang="en-GB" sz="1800">
                <a:latin typeface="Lexend"/>
                <a:ea typeface="Times New Roman"/>
                <a:cs typeface="Times New Roman"/>
                <a:sym typeface="Times New Roman"/>
              </a:rPr>
              <a:t>− </a:t>
            </a:r>
            <a:r>
              <a:rPr i="1" lang="en-GB" sz="1800">
                <a:latin typeface="Lexend"/>
                <a:ea typeface="Times New Roman"/>
                <a:cs typeface="Times New Roman"/>
                <a:sym typeface="Times New Roman"/>
              </a:rPr>
              <a:t>x </a:t>
            </a:r>
            <a:r>
              <a:rPr lang="en-GB" sz="1800">
                <a:latin typeface="Lexend"/>
                <a:ea typeface="Times New Roman"/>
                <a:cs typeface="Times New Roman"/>
                <a:sym typeface="Times New Roman"/>
              </a:rPr>
              <a:t>= 14</a:t>
            </a:r>
            <a:endParaRPr sz="2200">
              <a:latin typeface="Times New Roman"/>
              <a:ea typeface="Times New Roman"/>
              <a:cs typeface="Times New Roman"/>
              <a:sym typeface="Times New Roman"/>
            </a:endParaRPr>
          </a:p>
          <a:p>
            <a:pPr indent="0" lvl="0" marL="0" rtl="0" algn="l">
              <a:spcBef>
                <a:spcPts val="1000"/>
              </a:spcBef>
              <a:spcAft>
                <a:spcPts val="1000"/>
              </a:spcAft>
              <a:buNone/>
            </a:pPr>
            <a:r>
              <a:rPr i="1" lang="en-GB" sz="1800">
                <a:latin typeface="Lexend"/>
                <a:ea typeface="Times New Roman"/>
                <a:cs typeface="Times New Roman"/>
                <a:sym typeface="Times New Roman"/>
              </a:rPr>
              <a:t>x </a:t>
            </a:r>
            <a:r>
              <a:rPr lang="en-GB" sz="1800">
                <a:latin typeface="Lexend"/>
                <a:ea typeface="Times New Roman"/>
                <a:cs typeface="Times New Roman"/>
                <a:sym typeface="Times New Roman"/>
              </a:rPr>
              <a:t>+ 3</a:t>
            </a:r>
            <a:r>
              <a:rPr i="1" lang="en-GB" sz="1800">
                <a:latin typeface="Lexend"/>
                <a:ea typeface="Times New Roman"/>
                <a:cs typeface="Times New Roman"/>
                <a:sym typeface="Times New Roman"/>
              </a:rPr>
              <a:t>y </a:t>
            </a:r>
            <a:r>
              <a:rPr lang="en-GB" sz="1800">
                <a:latin typeface="Lexend"/>
                <a:ea typeface="Times New Roman"/>
                <a:cs typeface="Times New Roman"/>
                <a:sym typeface="Times New Roman"/>
              </a:rPr>
              <a:t>= 13</a:t>
            </a:r>
            <a:endParaRPr sz="2200">
              <a:solidFill>
                <a:schemeClr val="dk1"/>
              </a:solidFill>
              <a:latin typeface="Lexend"/>
              <a:ea typeface="Lexend"/>
              <a:cs typeface="Lexend"/>
              <a:sym typeface="Lexend"/>
            </a:endParaRPr>
          </a:p>
        </p:txBody>
      </p:sp>
      <p:sp>
        <p:nvSpPr>
          <p:cNvPr id="1022" name="Google Shape;1022;p88"/>
          <p:cNvSpPr txBox="1"/>
          <p:nvPr/>
        </p:nvSpPr>
        <p:spPr>
          <a:xfrm>
            <a:off x="666009" y="1544325"/>
            <a:ext cx="1855200" cy="98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y </a:t>
            </a:r>
            <a:r>
              <a:rPr lang="en-GB" sz="1800">
                <a:latin typeface="Lexend"/>
                <a:ea typeface="Times New Roman"/>
                <a:cs typeface="Times New Roman"/>
                <a:sym typeface="Times New Roman"/>
              </a:rPr>
              <a:t>= </a:t>
            </a: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− 3</a:t>
            </a:r>
            <a:endParaRPr sz="2200">
              <a:latin typeface="Times New Roman"/>
              <a:ea typeface="Times New Roman"/>
              <a:cs typeface="Times New Roman"/>
              <a:sym typeface="Times New Roman"/>
            </a:endParaRPr>
          </a:p>
          <a:p>
            <a:pPr indent="0" lvl="0" marL="0" rtl="0" algn="l">
              <a:spcBef>
                <a:spcPts val="1000"/>
              </a:spcBef>
              <a:spcAft>
                <a:spcPts val="1000"/>
              </a:spcAft>
              <a:buNone/>
            </a:pPr>
            <a:r>
              <a:rPr i="1" lang="en-GB" sz="1800">
                <a:latin typeface="Lexend"/>
                <a:ea typeface="Times New Roman"/>
                <a:cs typeface="Times New Roman"/>
                <a:sym typeface="Times New Roman"/>
              </a:rPr>
              <a:t>y </a:t>
            </a:r>
            <a:r>
              <a:rPr lang="en-GB" sz="1800">
                <a:latin typeface="Lexend"/>
                <a:ea typeface="Times New Roman"/>
                <a:cs typeface="Times New Roman"/>
                <a:sym typeface="Times New Roman"/>
              </a:rPr>
              <a:t>= 3</a:t>
            </a: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+ 6</a:t>
            </a:r>
            <a:endParaRPr sz="2200">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sp>
        <p:nvSpPr>
          <p:cNvPr id="1027" name="Google Shape;1027;p89"/>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Xallinta isla'egyada (equations) garaaf ahaan</a:t>
            </a:r>
            <a:endParaRPr/>
          </a:p>
        </p:txBody>
      </p:sp>
      <p:sp>
        <p:nvSpPr>
          <p:cNvPr id="1028" name="Google Shape;1028;p89"/>
          <p:cNvSpPr txBox="1"/>
          <p:nvPr>
            <p:ph idx="1" type="body"/>
          </p:nvPr>
        </p:nvSpPr>
        <p:spPr>
          <a:xfrm>
            <a:off x="324000" y="810000"/>
            <a:ext cx="82377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rgbClr val="000000"/>
                </a:solidFill>
                <a:latin typeface="Lexend"/>
              </a:rPr>
              <a:t>2) Labada isla'eg oo isku mar ah (simultaneous equations) kasta, qor waxa xisaabiyahaagu (calculator) yiraahdo markaad isku daydo inaad xalliso garaaf ahaan. Maxaad u maleyneysaa in xisaabiyuhu (calculator) bixiyo natiijadan?</a:t>
            </a:r>
            <a:r>
              <a:rPr lang="en-GB" sz="1800">
                <a:solidFill>
                  <a:srgbClr val="000000"/>
                </a:solidFill>
                <a:latin typeface="Lexend"/>
              </a:rPr>
              <a:t/>
            </a:r>
            <a:r>
              <a:rPr lang="en-GB" sz="1800">
                <a:solidFill>
                  <a:srgbClr val="000000"/>
                </a:solidFill>
                <a:latin typeface="Lexend"/>
              </a:rPr>
              <a:t/>
            </a:r>
            <a:r>
              <a:rPr lang="en-GB" sz="1800">
                <a:solidFill>
                  <a:srgbClr val="000000"/>
                </a:solidFill>
                <a:latin typeface="Lexend"/>
              </a:rPr>
              <a:t/>
            </a:r>
            <a:endParaRPr sz="2000">
              <a:solidFill>
                <a:srgbClr val="000000"/>
              </a:solidFill>
            </a:endParaRPr>
          </a:p>
        </p:txBody>
      </p:sp>
      <p:sp>
        <p:nvSpPr>
          <p:cNvPr id="1029" name="Google Shape;1029;p89"/>
          <p:cNvSpPr txBox="1"/>
          <p:nvPr/>
        </p:nvSpPr>
        <p:spPr>
          <a:xfrm>
            <a:off x="666518" y="2050566"/>
            <a:ext cx="1855200" cy="98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35</a:t>
            </a:r>
            <a:r>
              <a:rPr i="1" lang="en-GB" sz="1800">
                <a:latin typeface="Lexend"/>
                <a:ea typeface="Times New Roman"/>
                <a:cs typeface="Times New Roman"/>
                <a:sym typeface="Times New Roman"/>
              </a:rPr>
              <a:t>x </a:t>
            </a:r>
            <a:r>
              <a:rPr lang="en-GB" sz="1800">
                <a:latin typeface="Lexend"/>
                <a:ea typeface="Times New Roman"/>
                <a:cs typeface="Times New Roman"/>
                <a:sym typeface="Times New Roman"/>
              </a:rPr>
              <a:t>− 7</a:t>
            </a:r>
            <a:r>
              <a:rPr i="1" lang="en-GB" sz="1800">
                <a:latin typeface="Lexend"/>
                <a:ea typeface="Times New Roman"/>
                <a:cs typeface="Times New Roman"/>
                <a:sym typeface="Times New Roman"/>
              </a:rPr>
              <a:t>y </a:t>
            </a:r>
            <a:r>
              <a:rPr lang="en-GB" sz="1800">
                <a:latin typeface="Lexend"/>
                <a:ea typeface="Times New Roman"/>
                <a:cs typeface="Times New Roman"/>
                <a:sym typeface="Times New Roman"/>
              </a:rPr>
              <a:t>= 63</a:t>
            </a:r>
            <a:endParaRPr sz="2200">
              <a:latin typeface="Times New Roman"/>
              <a:ea typeface="Times New Roman"/>
              <a:cs typeface="Times New Roman"/>
              <a:sym typeface="Times New Roman"/>
            </a:endParaRPr>
          </a:p>
          <a:p>
            <a:pPr indent="0" lvl="0" marL="0" rtl="0" algn="l">
              <a:spcBef>
                <a:spcPts val="1000"/>
              </a:spcBef>
              <a:spcAft>
                <a:spcPts val="1000"/>
              </a:spcAft>
              <a:buNone/>
            </a:pPr>
            <a:r>
              <a:rPr i="1" lang="en-GB" sz="1800">
                <a:latin typeface="Lexend"/>
                <a:ea typeface="Times New Roman"/>
                <a:cs typeface="Times New Roman"/>
                <a:sym typeface="Times New Roman"/>
              </a:rPr>
              <a:t>y </a:t>
            </a:r>
            <a:r>
              <a:rPr lang="en-GB" sz="1800">
                <a:latin typeface="Lexend"/>
                <a:ea typeface="Times New Roman"/>
                <a:cs typeface="Times New Roman"/>
                <a:sym typeface="Times New Roman"/>
              </a:rPr>
              <a:t>= 5</a:t>
            </a: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+ 1</a:t>
            </a:r>
            <a:endParaRPr sz="2200">
              <a:solidFill>
                <a:schemeClr val="dk1"/>
              </a:solidFill>
              <a:latin typeface="Times New Roman"/>
              <a:ea typeface="Times New Roman"/>
              <a:cs typeface="Times New Roman"/>
              <a:sym typeface="Times New Roman"/>
            </a:endParaRPr>
          </a:p>
        </p:txBody>
      </p:sp>
      <p:sp>
        <p:nvSpPr>
          <p:cNvPr id="1030" name="Google Shape;1030;p89"/>
          <p:cNvSpPr txBox="1"/>
          <p:nvPr>
            <p:ph idx="2" type="body"/>
          </p:nvPr>
        </p:nvSpPr>
        <p:spPr>
          <a:xfrm>
            <a:off x="324000" y="2077725"/>
            <a:ext cx="381000" cy="30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solidFill>
                  <a:schemeClr val="dk1"/>
                </a:solidFill>
                <a:latin typeface="Lexend"/>
              </a:rPr>
              <a:t>a)</a:t>
            </a:r>
            <a:endParaRPr>
              <a:solidFill>
                <a:schemeClr val="dk1"/>
              </a:solidFill>
              <a:latin typeface="Times New Roman"/>
              <a:ea typeface="Times New Roman"/>
              <a:cs typeface="Times New Roman"/>
              <a:sym typeface="Times New Roman"/>
            </a:endParaRPr>
          </a:p>
        </p:txBody>
      </p:sp>
      <p:sp>
        <p:nvSpPr>
          <p:cNvPr id="1031" name="Google Shape;1031;p89"/>
          <p:cNvSpPr txBox="1"/>
          <p:nvPr>
            <p:ph idx="2" type="body"/>
          </p:nvPr>
        </p:nvSpPr>
        <p:spPr>
          <a:xfrm>
            <a:off x="3360500" y="2077725"/>
            <a:ext cx="381000" cy="30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solidFill>
                  <a:schemeClr val="dk1"/>
                </a:solidFill>
                <a:latin typeface="Lexend"/>
              </a:rPr>
              <a:t>b)</a:t>
            </a:r>
            <a:endParaRPr>
              <a:solidFill>
                <a:schemeClr val="dk1"/>
              </a:solidFill>
              <a:latin typeface="Times New Roman"/>
              <a:ea typeface="Times New Roman"/>
              <a:cs typeface="Times New Roman"/>
              <a:sym typeface="Times New Roman"/>
            </a:endParaRPr>
          </a:p>
        </p:txBody>
      </p:sp>
      <p:sp>
        <p:nvSpPr>
          <p:cNvPr id="1032" name="Google Shape;1032;p89"/>
          <p:cNvSpPr txBox="1"/>
          <p:nvPr>
            <p:ph idx="2" type="body"/>
          </p:nvPr>
        </p:nvSpPr>
        <p:spPr>
          <a:xfrm>
            <a:off x="6248938" y="2077725"/>
            <a:ext cx="381000" cy="30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solidFill>
                  <a:schemeClr val="dk1"/>
                </a:solidFill>
                <a:latin typeface="Lexend"/>
              </a:rPr>
              <a:t>c)</a:t>
            </a:r>
            <a:endParaRPr>
              <a:solidFill>
                <a:schemeClr val="dk1"/>
              </a:solidFill>
              <a:latin typeface="Times New Roman"/>
              <a:ea typeface="Times New Roman"/>
              <a:cs typeface="Times New Roman"/>
              <a:sym typeface="Times New Roman"/>
            </a:endParaRPr>
          </a:p>
        </p:txBody>
      </p:sp>
      <p:sp>
        <p:nvSpPr>
          <p:cNvPr id="1033" name="Google Shape;1033;p89"/>
          <p:cNvSpPr txBox="1"/>
          <p:nvPr/>
        </p:nvSpPr>
        <p:spPr>
          <a:xfrm>
            <a:off x="6561760" y="2050566"/>
            <a:ext cx="1855200" cy="98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25</a:t>
            </a: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− 5</a:t>
            </a:r>
            <a:r>
              <a:rPr i="1" lang="en-GB" sz="1800">
                <a:latin typeface="Lexend"/>
                <a:ea typeface="Times New Roman"/>
                <a:cs typeface="Times New Roman"/>
                <a:sym typeface="Times New Roman"/>
              </a:rPr>
              <a:t>y</a:t>
            </a:r>
            <a:r>
              <a:rPr lang="en-GB" sz="1800">
                <a:latin typeface="Lexend"/>
                <a:ea typeface="Times New Roman"/>
                <a:cs typeface="Times New Roman"/>
                <a:sym typeface="Times New Roman"/>
              </a:rPr>
              <a:t> + 5</a:t>
            </a:r>
            <a:r>
              <a:rPr i="1" lang="en-GB" sz="1800">
                <a:latin typeface="Lexend"/>
                <a:ea typeface="Times New Roman"/>
                <a:cs typeface="Times New Roman"/>
                <a:sym typeface="Times New Roman"/>
              </a:rPr>
              <a:t> </a:t>
            </a:r>
            <a:r>
              <a:rPr lang="en-GB" sz="1800">
                <a:latin typeface="Lexend"/>
                <a:ea typeface="Times New Roman"/>
                <a:cs typeface="Times New Roman"/>
                <a:sym typeface="Times New Roman"/>
              </a:rPr>
              <a:t>= 0</a:t>
            </a:r>
            <a:endParaRPr sz="2200">
              <a:latin typeface="Times New Roman"/>
              <a:ea typeface="Times New Roman"/>
              <a:cs typeface="Times New Roman"/>
              <a:sym typeface="Times New Roman"/>
            </a:endParaRPr>
          </a:p>
          <a:p>
            <a:pPr indent="0" lvl="0" marL="0" rtl="0" algn="l">
              <a:spcBef>
                <a:spcPts val="1000"/>
              </a:spcBef>
              <a:spcAft>
                <a:spcPts val="1000"/>
              </a:spcAft>
              <a:buNone/>
            </a:pPr>
            <a:r>
              <a:rPr i="1" lang="en-GB" sz="1800">
                <a:latin typeface="Lexend"/>
                <a:ea typeface="Times New Roman"/>
                <a:cs typeface="Times New Roman"/>
                <a:sym typeface="Times New Roman"/>
              </a:rPr>
              <a:t>y </a:t>
            </a:r>
            <a:r>
              <a:rPr lang="en-GB" sz="1800">
                <a:latin typeface="Lexend"/>
                <a:ea typeface="Times New Roman"/>
                <a:cs typeface="Times New Roman"/>
                <a:sym typeface="Times New Roman"/>
              </a:rPr>
              <a:t>= 5</a:t>
            </a: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+ 1</a:t>
            </a:r>
            <a:endParaRPr sz="2200">
              <a:latin typeface="Times New Roman"/>
              <a:ea typeface="Times New Roman"/>
              <a:cs typeface="Times New Roman"/>
              <a:sym typeface="Times New Roman"/>
            </a:endParaRPr>
          </a:p>
        </p:txBody>
      </p:sp>
      <p:sp>
        <p:nvSpPr>
          <p:cNvPr id="1034" name="Google Shape;1034;p89"/>
          <p:cNvSpPr txBox="1"/>
          <p:nvPr/>
        </p:nvSpPr>
        <p:spPr>
          <a:xfrm>
            <a:off x="3678843" y="2050566"/>
            <a:ext cx="1855200" cy="98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3</a:t>
            </a: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+ 4</a:t>
            </a:r>
            <a:r>
              <a:rPr i="1" lang="en-GB" sz="1800">
                <a:latin typeface="Lexend"/>
                <a:ea typeface="Times New Roman"/>
                <a:cs typeface="Times New Roman"/>
                <a:sym typeface="Times New Roman"/>
              </a:rPr>
              <a:t>y</a:t>
            </a:r>
            <a:r>
              <a:rPr lang="en-GB" sz="1800">
                <a:latin typeface="Lexend"/>
                <a:ea typeface="Times New Roman"/>
                <a:cs typeface="Times New Roman"/>
                <a:sym typeface="Times New Roman"/>
              </a:rPr>
              <a:t> = 7</a:t>
            </a:r>
            <a:endParaRPr sz="2200">
              <a:latin typeface="Times New Roman"/>
              <a:ea typeface="Times New Roman"/>
              <a:cs typeface="Times New Roman"/>
              <a:sym typeface="Times New Roman"/>
            </a:endParaRPr>
          </a:p>
          <a:p>
            <a:pPr indent="0" lvl="0" marL="0" rtl="0" algn="l">
              <a:spcBef>
                <a:spcPts val="1000"/>
              </a:spcBef>
              <a:spcAft>
                <a:spcPts val="1000"/>
              </a:spcAft>
              <a:buNone/>
            </a:pPr>
            <a:r>
              <a:rPr>
                <a:latin typeface="Lexend"/>
              </a:rPr>
              <a:t/>
            </a:r>
            <a:endParaRPr sz="2200">
              <a:latin typeface="Times New Roman"/>
              <a:ea typeface="Times New Roman"/>
              <a:cs typeface="Times New Roman"/>
              <a:sym typeface="Times New Roman"/>
            </a:endParaRPr>
          </a:p>
        </p:txBody>
      </p:sp>
      <p:pic>
        <p:nvPicPr>
          <p:cNvPr descr="&lt;math xmlns=&quot;http://www.w3.org/1998/Math/MathML&quot; display=&quot;block&quot; data-is-equatio=&quot;1&quot; data-latex=&quot;y=\frac{4}{3}x-7&quot;&gt;&lt;mi&gt;y&lt;/mi&gt;&lt;mo&gt;=&lt;/mo&gt;&lt;mfrac&gt;&lt;mn&gt;4&lt;/mn&gt;&lt;mn&gt;3&lt;/mn&gt;&lt;/mfrac&gt;&lt;mi&gt;x&lt;/mi&gt;&lt;mo&gt;−&lt;/mo&gt;&lt;mn&gt;7&lt;/mn&gt;&lt;/math&gt;" id="1035" name="Google Shape;1035;p89" title="y equals four thirds x minus 7"/>
          <p:cNvPicPr preferRelativeResize="0"/>
          <p:nvPr/>
        </p:nvPicPr>
        <p:blipFill>
          <a:blip r:embed="rId3">
            <a:alphaModFix/>
          </a:blip>
          <a:stretch>
            <a:fillRect/>
          </a:stretch>
        </p:blipFill>
        <p:spPr>
          <a:xfrm>
            <a:off x="3668365" y="2446995"/>
            <a:ext cx="1258000" cy="55558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9" name="Shape 1039"/>
        <p:cNvGrpSpPr/>
        <p:nvPr/>
      </p:nvGrpSpPr>
      <p:grpSpPr>
        <a:xfrm>
          <a:off x="0" y="0"/>
          <a:ext cx="0" cy="0"/>
          <a:chOff x="0" y="0"/>
          <a:chExt cx="0" cy="0"/>
        </a:xfrm>
      </p:grpSpPr>
      <p:sp>
        <p:nvSpPr>
          <p:cNvPr id="1040" name="Google Shape;1040;p90"/>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Xallinta isla'egyada (equations) garaaf ahaan</a:t>
            </a:r>
            <a:endParaRPr/>
          </a:p>
        </p:txBody>
      </p:sp>
      <p:sp>
        <p:nvSpPr>
          <p:cNvPr id="1041" name="Google Shape;1041;p90"/>
          <p:cNvSpPr txBox="1"/>
          <p:nvPr>
            <p:ph idx="1" type="body"/>
          </p:nvPr>
        </p:nvSpPr>
        <p:spPr>
          <a:xfrm>
            <a:off x="324000" y="810000"/>
            <a:ext cx="8237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solidFill>
                  <a:srgbClr val="000000"/>
                </a:solidFill>
                <a:latin typeface="Lexend"/>
              </a:rPr>
              <a:t>3) Isticmaal xisaabiyahaaga (calculator) si aad u qiyaasto xallinta labadan isla'eg oo isku mar ah (simultaneous equations) ilaa 3 d.p.</a:t>
            </a:r>
            <a:endParaRPr>
              <a:solidFill>
                <a:srgbClr val="000000"/>
              </a:solidFill>
            </a:endParaRPr>
          </a:p>
        </p:txBody>
      </p:sp>
      <p:sp>
        <p:nvSpPr>
          <p:cNvPr id="1042" name="Google Shape;1042;p90"/>
          <p:cNvSpPr txBox="1"/>
          <p:nvPr/>
        </p:nvSpPr>
        <p:spPr>
          <a:xfrm>
            <a:off x="345456" y="2045597"/>
            <a:ext cx="1711800" cy="307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i="1" lang="en-GB" sz="1800">
                <a:solidFill>
                  <a:schemeClr val="dk1"/>
                </a:solidFill>
                <a:latin typeface="Lexend"/>
                <a:ea typeface="Times New Roman"/>
                <a:cs typeface="Times New Roman"/>
                <a:sym typeface="Times New Roman"/>
              </a:rPr>
              <a:t>y</a:t>
            </a:r>
            <a:r>
              <a:rPr lang="en-GB" sz="1800">
                <a:latin typeface="Lexend"/>
                <a:ea typeface="Times New Roman"/>
                <a:cs typeface="Times New Roman"/>
                <a:sym typeface="Times New Roman"/>
              </a:rPr>
              <a:t> = </a:t>
            </a:r>
            <a:r>
              <a:rPr lang="en-GB" sz="1800">
                <a:solidFill>
                  <a:schemeClr val="dk1"/>
                </a:solidFill>
                <a:latin typeface="Lexend"/>
                <a:ea typeface="Times New Roman"/>
                <a:cs typeface="Times New Roman"/>
                <a:sym typeface="Times New Roman"/>
              </a:rPr>
              <a:t>1.7 − 0.8</a:t>
            </a:r>
            <a:r>
              <a:rPr i="1" lang="en-GB" sz="1800">
                <a:solidFill>
                  <a:schemeClr val="dk1"/>
                </a:solidFill>
                <a:latin typeface="Lexend"/>
                <a:ea typeface="Times New Roman"/>
                <a:cs typeface="Times New Roman"/>
                <a:sym typeface="Times New Roman"/>
              </a:rPr>
              <a:t>x</a:t>
            </a:r>
            <a:endParaRPr sz="2100">
              <a:solidFill>
                <a:srgbClr val="000000"/>
              </a:solidFill>
              <a:latin typeface="Lexend"/>
              <a:ea typeface="Lexend"/>
              <a:cs typeface="Lexend"/>
              <a:sym typeface="Lexend"/>
            </a:endParaRPr>
          </a:p>
        </p:txBody>
      </p:sp>
      <p:sp>
        <p:nvSpPr>
          <p:cNvPr id="1043" name="Google Shape;1043;p90"/>
          <p:cNvSpPr txBox="1"/>
          <p:nvPr/>
        </p:nvSpPr>
        <p:spPr>
          <a:xfrm>
            <a:off x="324000" y="1620000"/>
            <a:ext cx="2298900" cy="3387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i="1" lang="en-GB" sz="1800">
                <a:solidFill>
                  <a:schemeClr val="dk1"/>
                </a:solidFill>
                <a:latin typeface="Lexend"/>
                <a:ea typeface="Times New Roman"/>
                <a:cs typeface="Times New Roman"/>
                <a:sym typeface="Times New Roman"/>
              </a:rPr>
              <a:t>y</a:t>
            </a:r>
            <a:r>
              <a:rPr lang="en-GB" sz="1800">
                <a:solidFill>
                  <a:schemeClr val="dk1"/>
                </a:solidFill>
                <a:latin typeface="Lexend"/>
                <a:ea typeface="Times New Roman"/>
                <a:cs typeface="Times New Roman"/>
                <a:sym typeface="Times New Roman"/>
              </a:rPr>
              <a:t> = 3</a:t>
            </a:r>
            <a:r>
              <a:rPr i="1" lang="en-GB" sz="1800">
                <a:solidFill>
                  <a:schemeClr val="dk1"/>
                </a:solidFill>
                <a:latin typeface="Lexend"/>
                <a:ea typeface="Times New Roman"/>
                <a:cs typeface="Times New Roman"/>
                <a:sym typeface="Times New Roman"/>
              </a:rPr>
              <a:t>x</a:t>
            </a:r>
            <a:r>
              <a:rPr lang="en-GB" sz="1800">
                <a:solidFill>
                  <a:schemeClr val="dk1"/>
                </a:solidFill>
                <a:latin typeface="Lexend"/>
                <a:ea typeface="Times New Roman"/>
                <a:cs typeface="Times New Roman"/>
                <a:sym typeface="Times New Roman"/>
              </a:rPr>
              <a:t> − </a:t>
            </a:r>
            <a:r>
              <a:rPr i="1" lang="en-GB" sz="1800">
                <a:solidFill>
                  <a:schemeClr val="dk1"/>
                </a:solidFill>
                <a:latin typeface="Lexend"/>
                <a:ea typeface="Times New Roman"/>
                <a:cs typeface="Times New Roman"/>
                <a:sym typeface="Times New Roman"/>
              </a:rPr>
              <a:t>x</a:t>
            </a:r>
            <a:r>
              <a:rPr baseline="30000" lang="en-GB" sz="1800">
                <a:solidFill>
                  <a:schemeClr val="dk1"/>
                </a:solidFill>
                <a:latin typeface="Lexend"/>
                <a:ea typeface="Times New Roman"/>
                <a:cs typeface="Times New Roman"/>
                <a:sym typeface="Times New Roman"/>
              </a:rPr>
              <a:t>2</a:t>
            </a:r>
            <a:endParaRPr sz="13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7" name="Shape 1047"/>
        <p:cNvGrpSpPr/>
        <p:nvPr/>
      </p:nvGrpSpPr>
      <p:grpSpPr>
        <a:xfrm>
          <a:off x="0" y="0"/>
          <a:ext cx="0" cy="0"/>
          <a:chOff x="0" y="0"/>
          <a:chExt cx="0" cy="0"/>
        </a:xfrm>
      </p:grpSpPr>
      <p:sp>
        <p:nvSpPr>
          <p:cNvPr id="1048" name="Google Shape;1048;p91"/>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Xallinta isla'egyada (equations) garaaf ahaan</a:t>
            </a:r>
            <a:endParaRPr/>
          </a:p>
        </p:txBody>
      </p:sp>
      <p:sp>
        <p:nvSpPr>
          <p:cNvPr id="1049" name="Google Shape;1049;p91"/>
          <p:cNvSpPr txBox="1"/>
          <p:nvPr>
            <p:ph idx="1" type="body"/>
          </p:nvPr>
        </p:nvSpPr>
        <p:spPr>
          <a:xfrm>
            <a:off x="324000" y="810000"/>
            <a:ext cx="8237700" cy="66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000000"/>
                </a:solidFill>
                <a:latin typeface="Lexend"/>
              </a:rPr>
              <a:t>1) Isticmaal xisaabiyahaaga (calculator) si aad u xalliso labadan isla'eg oo isku mar ah (simultaneous equations).</a:t>
            </a:r>
            <a:endParaRPr/>
          </a:p>
        </p:txBody>
      </p:sp>
      <p:sp>
        <p:nvSpPr>
          <p:cNvPr id="1050" name="Google Shape;1050;p91"/>
          <p:cNvSpPr txBox="1"/>
          <p:nvPr>
            <p:ph idx="2" type="body"/>
          </p:nvPr>
        </p:nvSpPr>
        <p:spPr>
          <a:xfrm>
            <a:off x="4655900" y="1544325"/>
            <a:ext cx="381000" cy="30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solidFill>
                  <a:schemeClr val="dk1"/>
                </a:solidFill>
                <a:latin typeface="Lexend"/>
              </a:rPr>
              <a:t>b)</a:t>
            </a:r>
            <a:endParaRPr>
              <a:solidFill>
                <a:schemeClr val="dk1"/>
              </a:solidFill>
              <a:latin typeface="Times New Roman"/>
              <a:ea typeface="Times New Roman"/>
              <a:cs typeface="Times New Roman"/>
              <a:sym typeface="Times New Roman"/>
            </a:endParaRPr>
          </a:p>
        </p:txBody>
      </p:sp>
      <p:sp>
        <p:nvSpPr>
          <p:cNvPr id="1051" name="Google Shape;1051;p91"/>
          <p:cNvSpPr txBox="1"/>
          <p:nvPr/>
        </p:nvSpPr>
        <p:spPr>
          <a:xfrm>
            <a:off x="5022684" y="1521175"/>
            <a:ext cx="1855200" cy="98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6</a:t>
            </a:r>
            <a:r>
              <a:rPr i="1" lang="en-GB" sz="1800">
                <a:latin typeface="Lexend"/>
                <a:ea typeface="Times New Roman"/>
                <a:cs typeface="Times New Roman"/>
                <a:sym typeface="Times New Roman"/>
              </a:rPr>
              <a:t>y </a:t>
            </a:r>
            <a:r>
              <a:rPr lang="en-GB" sz="1800">
                <a:latin typeface="Lexend"/>
                <a:ea typeface="Times New Roman"/>
                <a:cs typeface="Times New Roman"/>
                <a:sym typeface="Times New Roman"/>
              </a:rPr>
              <a:t>− </a:t>
            </a:r>
            <a:r>
              <a:rPr i="1" lang="en-GB" sz="1800">
                <a:latin typeface="Lexend"/>
                <a:ea typeface="Times New Roman"/>
                <a:cs typeface="Times New Roman"/>
                <a:sym typeface="Times New Roman"/>
              </a:rPr>
              <a:t>x </a:t>
            </a:r>
            <a:r>
              <a:rPr lang="en-GB" sz="1800">
                <a:latin typeface="Lexend"/>
                <a:ea typeface="Times New Roman"/>
                <a:cs typeface="Times New Roman"/>
                <a:sym typeface="Times New Roman"/>
              </a:rPr>
              <a:t>= 14</a:t>
            </a:r>
            <a:endParaRPr sz="2200">
              <a:latin typeface="Times New Roman"/>
              <a:ea typeface="Times New Roman"/>
              <a:cs typeface="Times New Roman"/>
              <a:sym typeface="Times New Roman"/>
            </a:endParaRPr>
          </a:p>
          <a:p>
            <a:pPr indent="0" lvl="0" marL="0" rtl="0" algn="l">
              <a:spcBef>
                <a:spcPts val="1000"/>
              </a:spcBef>
              <a:spcAft>
                <a:spcPts val="1000"/>
              </a:spcAft>
              <a:buNone/>
            </a:pPr>
            <a:r>
              <a:rPr i="1" lang="en-GB" sz="1800">
                <a:latin typeface="Lexend"/>
                <a:ea typeface="Times New Roman"/>
                <a:cs typeface="Times New Roman"/>
                <a:sym typeface="Times New Roman"/>
              </a:rPr>
              <a:t>x </a:t>
            </a:r>
            <a:r>
              <a:rPr lang="en-GB" sz="1800">
                <a:latin typeface="Lexend"/>
                <a:ea typeface="Times New Roman"/>
                <a:cs typeface="Times New Roman"/>
                <a:sym typeface="Times New Roman"/>
              </a:rPr>
              <a:t>+ 3</a:t>
            </a:r>
            <a:r>
              <a:rPr i="1" lang="en-GB" sz="1800">
                <a:latin typeface="Lexend"/>
                <a:ea typeface="Times New Roman"/>
                <a:cs typeface="Times New Roman"/>
                <a:sym typeface="Times New Roman"/>
              </a:rPr>
              <a:t>y </a:t>
            </a:r>
            <a:r>
              <a:rPr lang="en-GB" sz="1800">
                <a:latin typeface="Lexend"/>
                <a:ea typeface="Times New Roman"/>
                <a:cs typeface="Times New Roman"/>
                <a:sym typeface="Times New Roman"/>
              </a:rPr>
              <a:t>= 13</a:t>
            </a:r>
            <a:endParaRPr sz="2200">
              <a:solidFill>
                <a:schemeClr val="dk1"/>
              </a:solidFill>
              <a:latin typeface="Lexend"/>
              <a:ea typeface="Lexend"/>
              <a:cs typeface="Lexend"/>
              <a:sym typeface="Lexend"/>
            </a:endParaRPr>
          </a:p>
        </p:txBody>
      </p:sp>
      <p:sp>
        <p:nvSpPr>
          <p:cNvPr id="1052" name="Google Shape;1052;p91"/>
          <p:cNvSpPr txBox="1"/>
          <p:nvPr/>
        </p:nvSpPr>
        <p:spPr>
          <a:xfrm>
            <a:off x="666009" y="1544325"/>
            <a:ext cx="1855200" cy="98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i="1" lang="en-GB" sz="1800">
                <a:latin typeface="Lexend"/>
                <a:ea typeface="Times New Roman"/>
                <a:cs typeface="Times New Roman"/>
                <a:sym typeface="Times New Roman"/>
              </a:rPr>
              <a:t>y </a:t>
            </a:r>
            <a:r>
              <a:rPr lang="en-GB" sz="1800">
                <a:latin typeface="Lexend"/>
                <a:ea typeface="Times New Roman"/>
                <a:cs typeface="Times New Roman"/>
                <a:sym typeface="Times New Roman"/>
              </a:rPr>
              <a:t>= </a:t>
            </a: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− 3</a:t>
            </a:r>
            <a:endParaRPr sz="2200">
              <a:latin typeface="Times New Roman"/>
              <a:ea typeface="Times New Roman"/>
              <a:cs typeface="Times New Roman"/>
              <a:sym typeface="Times New Roman"/>
            </a:endParaRPr>
          </a:p>
          <a:p>
            <a:pPr indent="0" lvl="0" marL="0" rtl="0" algn="l">
              <a:spcBef>
                <a:spcPts val="1000"/>
              </a:spcBef>
              <a:spcAft>
                <a:spcPts val="1000"/>
              </a:spcAft>
              <a:buNone/>
            </a:pPr>
            <a:r>
              <a:rPr i="1" lang="en-GB" sz="1800">
                <a:latin typeface="Lexend"/>
                <a:ea typeface="Times New Roman"/>
                <a:cs typeface="Times New Roman"/>
                <a:sym typeface="Times New Roman"/>
              </a:rPr>
              <a:t>y </a:t>
            </a:r>
            <a:r>
              <a:rPr lang="en-GB" sz="1800">
                <a:latin typeface="Lexend"/>
                <a:ea typeface="Times New Roman"/>
                <a:cs typeface="Times New Roman"/>
                <a:sym typeface="Times New Roman"/>
              </a:rPr>
              <a:t>= 3</a:t>
            </a: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+ 6</a:t>
            </a:r>
            <a:endParaRPr sz="2200">
              <a:latin typeface="Times New Roman"/>
              <a:ea typeface="Times New Roman"/>
              <a:cs typeface="Times New Roman"/>
              <a:sym typeface="Times New Roman"/>
            </a:endParaRPr>
          </a:p>
        </p:txBody>
      </p:sp>
      <p:sp>
        <p:nvSpPr>
          <p:cNvPr id="1053" name="Google Shape;1053;p91"/>
          <p:cNvSpPr txBox="1"/>
          <p:nvPr>
            <p:ph idx="2" type="body"/>
          </p:nvPr>
        </p:nvSpPr>
        <p:spPr>
          <a:xfrm>
            <a:off x="324000" y="1544325"/>
            <a:ext cx="381000" cy="30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solidFill>
                  <a:schemeClr val="dk1"/>
                </a:solidFill>
                <a:latin typeface="Lexend"/>
              </a:rPr>
              <a:t>a)</a:t>
            </a:r>
            <a:endParaRPr>
              <a:solidFill>
                <a:schemeClr val="dk1"/>
              </a:solidFill>
              <a:latin typeface="Times New Roman"/>
              <a:ea typeface="Times New Roman"/>
              <a:cs typeface="Times New Roman"/>
              <a:sym typeface="Times New Roman"/>
            </a:endParaRPr>
          </a:p>
        </p:txBody>
      </p:sp>
      <p:pic>
        <p:nvPicPr>
          <p:cNvPr id="1054" name="Google Shape;1054;p91"/>
          <p:cNvPicPr preferRelativeResize="0"/>
          <p:nvPr/>
        </p:nvPicPr>
        <p:blipFill>
          <a:blip r:embed="rId3">
            <a:alphaModFix/>
          </a:blip>
          <a:stretch>
            <a:fillRect/>
          </a:stretch>
        </p:blipFill>
        <p:spPr>
          <a:xfrm>
            <a:off x="324000" y="2524725"/>
            <a:ext cx="2760600" cy="1595025"/>
          </a:xfrm>
          <a:prstGeom prst="rect">
            <a:avLst/>
          </a:prstGeom>
          <a:noFill/>
          <a:ln>
            <a:noFill/>
          </a:ln>
        </p:spPr>
      </p:pic>
      <p:sp>
        <p:nvSpPr>
          <p:cNvPr id="1055" name="Google Shape;1055;p91"/>
          <p:cNvSpPr txBox="1"/>
          <p:nvPr/>
        </p:nvSpPr>
        <p:spPr>
          <a:xfrm>
            <a:off x="324000" y="4215700"/>
            <a:ext cx="2760600" cy="414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 − 4.5, </a:t>
            </a:r>
            <a:r>
              <a:rPr i="1" lang="en-GB" sz="1800">
                <a:latin typeface="Lexend"/>
                <a:ea typeface="Times New Roman"/>
                <a:cs typeface="Times New Roman"/>
                <a:sym typeface="Times New Roman"/>
              </a:rPr>
              <a:t>y </a:t>
            </a:r>
            <a:r>
              <a:rPr lang="en-GB" sz="1800">
                <a:latin typeface="Lexend"/>
                <a:ea typeface="Times New Roman"/>
                <a:cs typeface="Times New Roman"/>
                <a:sym typeface="Times New Roman"/>
              </a:rPr>
              <a:t>= − 7.5</a:t>
            </a:r>
            <a:endParaRPr sz="2200">
              <a:latin typeface="Times New Roman"/>
              <a:ea typeface="Times New Roman"/>
              <a:cs typeface="Times New Roman"/>
              <a:sym typeface="Times New Roman"/>
            </a:endParaRPr>
          </a:p>
        </p:txBody>
      </p:sp>
      <p:pic>
        <p:nvPicPr>
          <p:cNvPr id="1056" name="Google Shape;1056;p91"/>
          <p:cNvPicPr preferRelativeResize="0"/>
          <p:nvPr/>
        </p:nvPicPr>
        <p:blipFill>
          <a:blip r:embed="rId4">
            <a:alphaModFix/>
          </a:blip>
          <a:stretch>
            <a:fillRect/>
          </a:stretch>
        </p:blipFill>
        <p:spPr>
          <a:xfrm>
            <a:off x="4655900" y="2528375"/>
            <a:ext cx="2760600" cy="1587732"/>
          </a:xfrm>
          <a:prstGeom prst="rect">
            <a:avLst/>
          </a:prstGeom>
          <a:noFill/>
          <a:ln>
            <a:noFill/>
          </a:ln>
        </p:spPr>
      </p:pic>
      <p:sp>
        <p:nvSpPr>
          <p:cNvPr id="1057" name="Google Shape;1057;p91"/>
          <p:cNvSpPr txBox="1"/>
          <p:nvPr/>
        </p:nvSpPr>
        <p:spPr>
          <a:xfrm>
            <a:off x="4667400" y="4215700"/>
            <a:ext cx="2760600" cy="414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 4, </a:t>
            </a:r>
            <a:r>
              <a:rPr i="1" lang="en-GB" sz="1800">
                <a:latin typeface="Lexend"/>
                <a:ea typeface="Times New Roman"/>
                <a:cs typeface="Times New Roman"/>
                <a:sym typeface="Times New Roman"/>
              </a:rPr>
              <a:t>y </a:t>
            </a:r>
            <a:r>
              <a:rPr lang="en-GB" sz="1800">
                <a:latin typeface="Lexend"/>
                <a:ea typeface="Times New Roman"/>
                <a:cs typeface="Times New Roman"/>
                <a:sym typeface="Times New Roman"/>
              </a:rPr>
              <a:t>= 3</a:t>
            </a:r>
            <a:endParaRPr sz="2200">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sp>
        <p:nvSpPr>
          <p:cNvPr id="1062" name="Google Shape;1062;p92"/>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Xallinta isla'egyada (equations) garaaf ahaan</a:t>
            </a:r>
            <a:endParaRPr/>
          </a:p>
        </p:txBody>
      </p:sp>
      <p:sp>
        <p:nvSpPr>
          <p:cNvPr id="1063" name="Google Shape;1063;p92"/>
          <p:cNvSpPr txBox="1"/>
          <p:nvPr>
            <p:ph idx="1" type="body"/>
          </p:nvPr>
        </p:nvSpPr>
        <p:spPr>
          <a:xfrm>
            <a:off x="324000" y="810000"/>
            <a:ext cx="82377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rgbClr val="000000"/>
                </a:solidFill>
                <a:latin typeface="Lexend"/>
              </a:rPr>
              <a:t>2) Labada isla'eg oo isku mar ah (simultaneous equations) kasta, qor waxa xisaabiyahaagu (calculator) yiraahdo markaad isku daydo inaad xalliso garaaf ahaan. Maxaad u maleyneysaa in xisaabiyuhu (calculator) bixiyo natiijadan?</a:t>
            </a:r>
            <a:endParaRPr sz="2000">
              <a:solidFill>
                <a:srgbClr val="000000"/>
              </a:solidFill>
            </a:endParaRPr>
          </a:p>
        </p:txBody>
      </p:sp>
      <p:sp>
        <p:nvSpPr>
          <p:cNvPr id="1064" name="Google Shape;1064;p92"/>
          <p:cNvSpPr txBox="1"/>
          <p:nvPr/>
        </p:nvSpPr>
        <p:spPr>
          <a:xfrm>
            <a:off x="666518" y="2050566"/>
            <a:ext cx="1855200" cy="98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35</a:t>
            </a:r>
            <a:r>
              <a:rPr i="1" lang="en-GB" sz="1800">
                <a:latin typeface="Lexend"/>
                <a:ea typeface="Times New Roman"/>
                <a:cs typeface="Times New Roman"/>
                <a:sym typeface="Times New Roman"/>
              </a:rPr>
              <a:t>x </a:t>
            </a:r>
            <a:r>
              <a:rPr lang="en-GB" sz="1800">
                <a:latin typeface="Lexend"/>
                <a:ea typeface="Times New Roman"/>
                <a:cs typeface="Times New Roman"/>
                <a:sym typeface="Times New Roman"/>
              </a:rPr>
              <a:t>− 7</a:t>
            </a:r>
            <a:r>
              <a:rPr i="1" lang="en-GB" sz="1800">
                <a:latin typeface="Lexend"/>
                <a:ea typeface="Times New Roman"/>
                <a:cs typeface="Times New Roman"/>
                <a:sym typeface="Times New Roman"/>
              </a:rPr>
              <a:t>y </a:t>
            </a:r>
            <a:r>
              <a:rPr lang="en-GB" sz="1800">
                <a:latin typeface="Lexend"/>
                <a:ea typeface="Times New Roman"/>
                <a:cs typeface="Times New Roman"/>
                <a:sym typeface="Times New Roman"/>
              </a:rPr>
              <a:t>= 63</a:t>
            </a:r>
            <a:endParaRPr sz="2200">
              <a:latin typeface="Times New Roman"/>
              <a:ea typeface="Times New Roman"/>
              <a:cs typeface="Times New Roman"/>
              <a:sym typeface="Times New Roman"/>
            </a:endParaRPr>
          </a:p>
          <a:p>
            <a:pPr indent="0" lvl="0" marL="0" rtl="0" algn="l">
              <a:spcBef>
                <a:spcPts val="1000"/>
              </a:spcBef>
              <a:spcAft>
                <a:spcPts val="1000"/>
              </a:spcAft>
              <a:buNone/>
            </a:pPr>
            <a:r>
              <a:rPr i="1" lang="en-GB" sz="1800">
                <a:latin typeface="Lexend"/>
                <a:ea typeface="Times New Roman"/>
                <a:cs typeface="Times New Roman"/>
                <a:sym typeface="Times New Roman"/>
              </a:rPr>
              <a:t>y </a:t>
            </a:r>
            <a:r>
              <a:rPr lang="en-GB" sz="1800">
                <a:latin typeface="Lexend"/>
                <a:ea typeface="Times New Roman"/>
                <a:cs typeface="Times New Roman"/>
                <a:sym typeface="Times New Roman"/>
              </a:rPr>
              <a:t>= 5</a:t>
            </a: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+ 1</a:t>
            </a:r>
            <a:endParaRPr sz="2200">
              <a:solidFill>
                <a:schemeClr val="dk1"/>
              </a:solidFill>
              <a:latin typeface="Times New Roman"/>
              <a:ea typeface="Times New Roman"/>
              <a:cs typeface="Times New Roman"/>
              <a:sym typeface="Times New Roman"/>
            </a:endParaRPr>
          </a:p>
        </p:txBody>
      </p:sp>
      <p:sp>
        <p:nvSpPr>
          <p:cNvPr id="1065" name="Google Shape;1065;p92"/>
          <p:cNvSpPr txBox="1"/>
          <p:nvPr>
            <p:ph idx="2" type="body"/>
          </p:nvPr>
        </p:nvSpPr>
        <p:spPr>
          <a:xfrm>
            <a:off x="324000" y="2077725"/>
            <a:ext cx="381000" cy="30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solidFill>
                  <a:schemeClr val="dk1"/>
                </a:solidFill>
                <a:latin typeface="Lexend"/>
              </a:rPr>
              <a:t>a)</a:t>
            </a:r>
            <a:endParaRPr>
              <a:solidFill>
                <a:schemeClr val="dk1"/>
              </a:solidFill>
              <a:latin typeface="Times New Roman"/>
              <a:ea typeface="Times New Roman"/>
              <a:cs typeface="Times New Roman"/>
              <a:sym typeface="Times New Roman"/>
            </a:endParaRPr>
          </a:p>
        </p:txBody>
      </p:sp>
      <p:pic>
        <p:nvPicPr>
          <p:cNvPr id="1066" name="Google Shape;1066;p92"/>
          <p:cNvPicPr preferRelativeResize="0"/>
          <p:nvPr/>
        </p:nvPicPr>
        <p:blipFill>
          <a:blip r:embed="rId3">
            <a:alphaModFix/>
          </a:blip>
          <a:stretch>
            <a:fillRect/>
          </a:stretch>
        </p:blipFill>
        <p:spPr>
          <a:xfrm>
            <a:off x="323997" y="2946600"/>
            <a:ext cx="3128528" cy="1801800"/>
          </a:xfrm>
          <a:prstGeom prst="rect">
            <a:avLst/>
          </a:prstGeom>
          <a:noFill/>
          <a:ln>
            <a:noFill/>
          </a:ln>
        </p:spPr>
      </p:pic>
      <p:sp>
        <p:nvSpPr>
          <p:cNvPr id="1067" name="Google Shape;1067;p92"/>
          <p:cNvSpPr txBox="1"/>
          <p:nvPr>
            <p:ph idx="4294967295" type="title"/>
          </p:nvPr>
        </p:nvSpPr>
        <p:spPr>
          <a:xfrm>
            <a:off x="3676500" y="2160000"/>
            <a:ext cx="5143500" cy="1539300"/>
          </a:xfrm>
          <a:prstGeom prst="rect">
            <a:avLst/>
          </a:prstGeom>
          <a:noFill/>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E.g.</a:t>
            </a:r>
            <a:endParaRPr b="0" sz="2000">
              <a:latin typeface="Kalam"/>
              <a:ea typeface="Kalam"/>
              <a:cs typeface="Kalam"/>
              <a:sym typeface="Kalam"/>
            </a:endParaRPr>
          </a:p>
          <a:p>
            <a:pPr indent="0" lvl="0" marL="0" rtl="0" algn="l">
              <a:lnSpc>
                <a:spcPct val="100000"/>
              </a:lnSpc>
              <a:spcBef>
                <a:spcPts val="0"/>
              </a:spcBef>
              <a:spcAft>
                <a:spcPts val="0"/>
              </a:spcAft>
              <a:buNone/>
            </a:pPr>
            <a:r>
              <a:rPr b="0" lang="en-GB" sz="1100">
                <a:latin typeface="Kalam"/>
                <a:ea typeface="Kalam"/>
                <a:cs typeface="Kalam"/>
                <a:sym typeface="Kalam"/>
              </a:rPr>
              <a:t>Xisaabiyaha (calculator) ma helin milan (solution) maadaama aysan jirin meel isgoys (point of intersection).</a:t>
            </a:r>
            <a:r>
              <a:rPr b="0" lang="en-GB" sz="1100">
                <a:latin typeface="Kalam"/>
                <a:ea typeface="Kalam"/>
                <a:cs typeface="Kalam"/>
                <a:sym typeface="Kalam"/>
              </a:rPr>
              <a:t/>
            </a:r>
            <a:r>
              <a:rPr b="0" lang="en-GB" sz="1100">
                <a:latin typeface="Kalam"/>
                <a:ea typeface="Kalam"/>
                <a:cs typeface="Kalam"/>
                <a:sym typeface="Kalam"/>
              </a:rPr>
              <a:t/>
            </a:r>
            <a:endParaRPr b="0" sz="2000">
              <a:latin typeface="Kalam"/>
              <a:ea typeface="Kalam"/>
              <a:cs typeface="Kalam"/>
              <a:sym typeface="Kalam"/>
            </a:endParaRPr>
          </a:p>
          <a:p>
            <a:pPr indent="0" lvl="0" marL="0" rtl="0" algn="l">
              <a:lnSpc>
                <a:spcPct val="100000"/>
              </a:lnSpc>
              <a:spcBef>
                <a:spcPts val="0"/>
              </a:spcBef>
              <a:spcAft>
                <a:spcPts val="0"/>
              </a:spcAft>
              <a:buNone/>
            </a:pPr>
            <a:r>
              <a:rPr b="0" lang="en-GB" sz="1100">
                <a:latin typeface="Kalam"/>
                <a:ea typeface="Kalam"/>
                <a:cs typeface="Kalam"/>
                <a:sym typeface="Kalam"/>
              </a:rPr>
              <a:t>Khadadka (lines) waa isbarbar yaac (parallel) maadaama ay leeyihiin jiiro (gradient) isku mid ah.</a:t>
            </a:r>
            <a:r>
              <a:rPr b="0" lang="en-GB" sz="1100">
                <a:latin typeface="Kalam"/>
                <a:ea typeface="Kalam"/>
                <a:cs typeface="Kalam"/>
                <a:sym typeface="Kalam"/>
              </a:rPr>
              <a:t/>
            </a:r>
            <a:endParaRPr b="0" sz="2000">
              <a:latin typeface="Kalam"/>
              <a:ea typeface="Kalam"/>
              <a:cs typeface="Kalam"/>
              <a:sym typeface="Kala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1" name="Shape 1071"/>
        <p:cNvGrpSpPr/>
        <p:nvPr/>
      </p:nvGrpSpPr>
      <p:grpSpPr>
        <a:xfrm>
          <a:off x="0" y="0"/>
          <a:ext cx="0" cy="0"/>
          <a:chOff x="0" y="0"/>
          <a:chExt cx="0" cy="0"/>
        </a:xfrm>
      </p:grpSpPr>
      <p:sp>
        <p:nvSpPr>
          <p:cNvPr id="1072" name="Google Shape;1072;p93"/>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Xallinta isla'egyada (equations) garaaf ahaan (graphically)</a:t>
            </a:r>
            <a:endParaRPr/>
          </a:p>
        </p:txBody>
      </p:sp>
      <p:sp>
        <p:nvSpPr>
          <p:cNvPr id="1073" name="Google Shape;1073;p93"/>
          <p:cNvSpPr txBox="1"/>
          <p:nvPr>
            <p:ph idx="1" type="body"/>
          </p:nvPr>
        </p:nvSpPr>
        <p:spPr>
          <a:xfrm>
            <a:off x="324000" y="810000"/>
            <a:ext cx="82377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000000"/>
                </a:solidFill>
                <a:latin typeface="Lexend"/>
              </a:rPr>
              <a:t>2) Isla'egyada (equations) isku xiran (simultaneous) ee kasta, qor waxa xisaabiyaha (calculator) kuu sheego markaad isku daydo inaad garaaf ahaan (graphically) ku xalliso. Maxaad u malaynaysaa in xisaabiyuhu (calculator) soo saaro natiijadan?</a:t>
            </a:r>
            <a:endParaRPr sz="2000">
              <a:solidFill>
                <a:srgbClr val="000000"/>
              </a:solidFill>
            </a:endParaRPr>
          </a:p>
        </p:txBody>
      </p:sp>
      <p:sp>
        <p:nvSpPr>
          <p:cNvPr id="1074" name="Google Shape;1074;p93"/>
          <p:cNvSpPr txBox="1"/>
          <p:nvPr>
            <p:ph idx="2" type="body"/>
          </p:nvPr>
        </p:nvSpPr>
        <p:spPr>
          <a:xfrm>
            <a:off x="3360500" y="2077725"/>
            <a:ext cx="381000" cy="30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solidFill>
                  <a:schemeClr val="dk1"/>
                </a:solidFill>
                <a:latin typeface="Lexend"/>
              </a:rPr>
              <a:t>b)</a:t>
            </a:r>
            <a:endParaRPr>
              <a:solidFill>
                <a:schemeClr val="dk1"/>
              </a:solidFill>
              <a:latin typeface="Times New Roman"/>
              <a:ea typeface="Times New Roman"/>
              <a:cs typeface="Times New Roman"/>
              <a:sym typeface="Times New Roman"/>
            </a:endParaRPr>
          </a:p>
        </p:txBody>
      </p:sp>
      <p:sp>
        <p:nvSpPr>
          <p:cNvPr id="1075" name="Google Shape;1075;p93"/>
          <p:cNvSpPr txBox="1"/>
          <p:nvPr/>
        </p:nvSpPr>
        <p:spPr>
          <a:xfrm>
            <a:off x="3678843" y="2050566"/>
            <a:ext cx="1855200" cy="98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3</a:t>
            </a: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+ 4</a:t>
            </a:r>
            <a:r>
              <a:rPr i="1" lang="en-GB" sz="1800">
                <a:latin typeface="Lexend"/>
                <a:ea typeface="Times New Roman"/>
                <a:cs typeface="Times New Roman"/>
                <a:sym typeface="Times New Roman"/>
              </a:rPr>
              <a:t>y</a:t>
            </a:r>
            <a:r>
              <a:rPr lang="en-GB" sz="1800">
                <a:latin typeface="Lexend"/>
                <a:ea typeface="Times New Roman"/>
                <a:cs typeface="Times New Roman"/>
                <a:sym typeface="Times New Roman"/>
              </a:rPr>
              <a:t> = 7</a:t>
            </a:r>
            <a:endParaRPr sz="2200">
              <a:latin typeface="Times New Roman"/>
              <a:ea typeface="Times New Roman"/>
              <a:cs typeface="Times New Roman"/>
              <a:sym typeface="Times New Roman"/>
            </a:endParaRPr>
          </a:p>
          <a:p>
            <a:pPr indent="0" lvl="0" marL="0" rtl="0" algn="l">
              <a:spcBef>
                <a:spcPts val="1000"/>
              </a:spcBef>
              <a:spcAft>
                <a:spcPts val="1000"/>
              </a:spcAft>
              <a:buNone/>
            </a:pPr>
            <a:r>
              <a:rPr>
                <a:latin typeface="Lexend"/>
              </a:rPr>
              <a:t/>
            </a:r>
            <a:endParaRPr sz="2200">
              <a:latin typeface="Times New Roman"/>
              <a:ea typeface="Times New Roman"/>
              <a:cs typeface="Times New Roman"/>
              <a:sym typeface="Times New Roman"/>
            </a:endParaRPr>
          </a:p>
        </p:txBody>
      </p:sp>
      <p:pic>
        <p:nvPicPr>
          <p:cNvPr descr="&lt;math xmlns=&quot;http://www.w3.org/1998/Math/MathML&quot; display=&quot;block&quot; data-is-equatio=&quot;1&quot; data-latex=&quot;y=\frac{4}{3}x-7&quot;&gt;&lt;mi&gt;y&lt;/mi&gt;&lt;mo&gt;=&lt;/mo&gt;&lt;mfrac&gt;&lt;mn&gt;4&lt;/mn&gt;&lt;mn&gt;3&lt;/mn&gt;&lt;/mfrac&gt;&lt;mi&gt;x&lt;/mi&gt;&lt;mo&gt;−&lt;/mo&gt;&lt;mn&gt;7&lt;/mn&gt;&lt;/math&gt;" id="1076" name="Google Shape;1076;p93" title="y equals four thirds x minus 7"/>
          <p:cNvPicPr preferRelativeResize="0"/>
          <p:nvPr/>
        </p:nvPicPr>
        <p:blipFill>
          <a:blip r:embed="rId3">
            <a:alphaModFix/>
          </a:blip>
          <a:stretch>
            <a:fillRect/>
          </a:stretch>
        </p:blipFill>
        <p:spPr>
          <a:xfrm>
            <a:off x="3668365" y="2446995"/>
            <a:ext cx="1258000" cy="555583"/>
          </a:xfrm>
          <a:prstGeom prst="rect">
            <a:avLst/>
          </a:prstGeom>
          <a:noFill/>
          <a:ln>
            <a:noFill/>
          </a:ln>
        </p:spPr>
      </p:pic>
      <p:sp>
        <p:nvSpPr>
          <p:cNvPr id="1077" name="Google Shape;1077;p93"/>
          <p:cNvSpPr txBox="1"/>
          <p:nvPr>
            <p:ph idx="4294967295" type="title"/>
          </p:nvPr>
        </p:nvSpPr>
        <p:spPr>
          <a:xfrm>
            <a:off x="3603423" y="3294425"/>
            <a:ext cx="4767900" cy="1231500"/>
          </a:xfrm>
          <a:prstGeom prst="rect">
            <a:avLst/>
          </a:prstGeom>
          <a:noFill/>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E.g.</a:t>
            </a:r>
            <a:endParaRPr b="0" sz="2000">
              <a:latin typeface="Kalam"/>
              <a:ea typeface="Kalam"/>
              <a:cs typeface="Kalam"/>
              <a:sym typeface="Kalam"/>
            </a:endParaRPr>
          </a:p>
          <a:p>
            <a:pPr indent="0" lvl="0" marL="0" rtl="0" algn="l">
              <a:lnSpc>
                <a:spcPct val="100000"/>
              </a:lnSpc>
              <a:spcBef>
                <a:spcPts val="0"/>
              </a:spcBef>
              <a:spcAft>
                <a:spcPts val="0"/>
              </a:spcAft>
              <a:buNone/>
            </a:pPr>
            <a:r>
              <a:rPr b="0" lang="en-GB" sz="1100">
                <a:latin typeface="Kalam"/>
                <a:ea typeface="Kalam"/>
                <a:cs typeface="Kalam"/>
                <a:sym typeface="Kalam"/>
              </a:rPr>
              <a:t>Khadadka (lines) waxay leeyihiin hal isgoys (intersection) oo xisaabiyaha (calculator) awooday inuu helo. Wuxuu muujiyaa isku-duwayaasha (coordinates) ee barta isgoyska (point of intersection).</a:t>
            </a:r>
            <a:r>
              <a:rPr b="0" lang="en-GB" sz="1100">
                <a:latin typeface="Kalam"/>
                <a:ea typeface="Kalam"/>
                <a:cs typeface="Kalam"/>
                <a:sym typeface="Kalam"/>
              </a:rPr>
              <a:t/>
            </a:r>
            <a:r>
              <a:rPr b="0" lang="en-GB" sz="1100">
                <a:latin typeface="Kalam"/>
                <a:ea typeface="Kalam"/>
                <a:cs typeface="Kalam"/>
                <a:sym typeface="Kalam"/>
              </a:rPr>
              <a:t/>
            </a:r>
            <a:endParaRPr b="0" sz="2000">
              <a:latin typeface="Kalam"/>
              <a:ea typeface="Kalam"/>
              <a:cs typeface="Kalam"/>
              <a:sym typeface="Kalam"/>
            </a:endParaRPr>
          </a:p>
        </p:txBody>
      </p:sp>
      <p:pic>
        <p:nvPicPr>
          <p:cNvPr id="1078" name="Google Shape;1078;p93"/>
          <p:cNvPicPr preferRelativeResize="0"/>
          <p:nvPr/>
        </p:nvPicPr>
        <p:blipFill>
          <a:blip r:embed="rId4">
            <a:alphaModFix/>
          </a:blip>
          <a:stretch>
            <a:fillRect/>
          </a:stretch>
        </p:blipFill>
        <p:spPr>
          <a:xfrm>
            <a:off x="320200" y="2946600"/>
            <a:ext cx="3128524" cy="180514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2" name="Shape 1082"/>
        <p:cNvGrpSpPr/>
        <p:nvPr/>
      </p:nvGrpSpPr>
      <p:grpSpPr>
        <a:xfrm>
          <a:off x="0" y="0"/>
          <a:ext cx="0" cy="0"/>
          <a:chOff x="0" y="0"/>
          <a:chExt cx="0" cy="0"/>
        </a:xfrm>
      </p:grpSpPr>
      <p:sp>
        <p:nvSpPr>
          <p:cNvPr id="1083" name="Google Shape;1083;p94"/>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Xallinta isla'egyada (equations) garaaf ahaan (graphically)</a:t>
            </a:r>
            <a:endParaRPr/>
          </a:p>
        </p:txBody>
      </p:sp>
      <p:sp>
        <p:nvSpPr>
          <p:cNvPr id="1084" name="Google Shape;1084;p94"/>
          <p:cNvSpPr txBox="1"/>
          <p:nvPr>
            <p:ph idx="1" type="body"/>
          </p:nvPr>
        </p:nvSpPr>
        <p:spPr>
          <a:xfrm>
            <a:off x="324000" y="810000"/>
            <a:ext cx="82377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rgbClr val="000000"/>
                </a:solidFill>
                <a:latin typeface="Lexend"/>
              </a:rPr>
              <a:t>2) Isla'egyada (equations) isku xiran (simultaneous) ee kasta, qor waxa xisaabiyaha (calculator) kuu sheego markaad isku daydo inaad garaaf ahaan (graphically) ku xalliso. Maxaad u malaynaysaa in xisaabiyuhu (calculator) soo saaro natiijadan?</a:t>
            </a:r>
            <a:endParaRPr sz="2000">
              <a:solidFill>
                <a:srgbClr val="000000"/>
              </a:solidFill>
            </a:endParaRPr>
          </a:p>
        </p:txBody>
      </p:sp>
      <p:sp>
        <p:nvSpPr>
          <p:cNvPr id="1085" name="Google Shape;1085;p94"/>
          <p:cNvSpPr txBox="1"/>
          <p:nvPr>
            <p:ph idx="2" type="body"/>
          </p:nvPr>
        </p:nvSpPr>
        <p:spPr>
          <a:xfrm>
            <a:off x="6248938" y="2077725"/>
            <a:ext cx="381000" cy="30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solidFill>
                  <a:schemeClr val="dk1"/>
                </a:solidFill>
                <a:latin typeface="Lexend"/>
              </a:rPr>
              <a:t>c)</a:t>
            </a:r>
            <a:endParaRPr>
              <a:solidFill>
                <a:schemeClr val="dk1"/>
              </a:solidFill>
              <a:latin typeface="Times New Roman"/>
              <a:ea typeface="Times New Roman"/>
              <a:cs typeface="Times New Roman"/>
              <a:sym typeface="Times New Roman"/>
            </a:endParaRPr>
          </a:p>
        </p:txBody>
      </p:sp>
      <p:sp>
        <p:nvSpPr>
          <p:cNvPr id="1086" name="Google Shape;1086;p94"/>
          <p:cNvSpPr txBox="1"/>
          <p:nvPr/>
        </p:nvSpPr>
        <p:spPr>
          <a:xfrm>
            <a:off x="6561760" y="2050566"/>
            <a:ext cx="1855200" cy="980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ea typeface="Times New Roman"/>
                <a:cs typeface="Times New Roman"/>
                <a:sym typeface="Times New Roman"/>
              </a:rPr>
              <a:t>25</a:t>
            </a: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− 5</a:t>
            </a:r>
            <a:r>
              <a:rPr i="1" lang="en-GB" sz="1800">
                <a:latin typeface="Lexend"/>
                <a:ea typeface="Times New Roman"/>
                <a:cs typeface="Times New Roman"/>
                <a:sym typeface="Times New Roman"/>
              </a:rPr>
              <a:t>y</a:t>
            </a:r>
            <a:r>
              <a:rPr lang="en-GB" sz="1800">
                <a:latin typeface="Lexend"/>
                <a:ea typeface="Times New Roman"/>
                <a:cs typeface="Times New Roman"/>
                <a:sym typeface="Times New Roman"/>
              </a:rPr>
              <a:t> + 5</a:t>
            </a:r>
            <a:r>
              <a:rPr i="1" lang="en-GB" sz="1800">
                <a:latin typeface="Lexend"/>
                <a:ea typeface="Times New Roman"/>
                <a:cs typeface="Times New Roman"/>
                <a:sym typeface="Times New Roman"/>
              </a:rPr>
              <a:t> </a:t>
            </a:r>
            <a:r>
              <a:rPr lang="en-GB" sz="1800">
                <a:latin typeface="Lexend"/>
                <a:ea typeface="Times New Roman"/>
                <a:cs typeface="Times New Roman"/>
                <a:sym typeface="Times New Roman"/>
              </a:rPr>
              <a:t>= 0</a:t>
            </a:r>
            <a:endParaRPr sz="2200">
              <a:latin typeface="Times New Roman"/>
              <a:ea typeface="Times New Roman"/>
              <a:cs typeface="Times New Roman"/>
              <a:sym typeface="Times New Roman"/>
            </a:endParaRPr>
          </a:p>
          <a:p>
            <a:pPr indent="0" lvl="0" marL="0" rtl="0" algn="l">
              <a:spcBef>
                <a:spcPts val="1000"/>
              </a:spcBef>
              <a:spcAft>
                <a:spcPts val="1000"/>
              </a:spcAft>
              <a:buNone/>
            </a:pPr>
            <a:r>
              <a:rPr i="1" lang="en-GB" sz="1800">
                <a:latin typeface="Lexend"/>
                <a:ea typeface="Times New Roman"/>
                <a:cs typeface="Times New Roman"/>
                <a:sym typeface="Times New Roman"/>
              </a:rPr>
              <a:t>y </a:t>
            </a:r>
            <a:r>
              <a:rPr lang="en-GB" sz="1800">
                <a:latin typeface="Lexend"/>
                <a:ea typeface="Times New Roman"/>
                <a:cs typeface="Times New Roman"/>
                <a:sym typeface="Times New Roman"/>
              </a:rPr>
              <a:t>= 5</a:t>
            </a: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+ 1</a:t>
            </a:r>
            <a:endParaRPr sz="2200">
              <a:latin typeface="Times New Roman"/>
              <a:ea typeface="Times New Roman"/>
              <a:cs typeface="Times New Roman"/>
              <a:sym typeface="Times New Roman"/>
            </a:endParaRPr>
          </a:p>
        </p:txBody>
      </p:sp>
      <p:pic>
        <p:nvPicPr>
          <p:cNvPr id="1087" name="Google Shape;1087;p94"/>
          <p:cNvPicPr preferRelativeResize="0"/>
          <p:nvPr/>
        </p:nvPicPr>
        <p:blipFill>
          <a:blip r:embed="rId3">
            <a:alphaModFix/>
          </a:blip>
          <a:stretch>
            <a:fillRect/>
          </a:stretch>
        </p:blipFill>
        <p:spPr>
          <a:xfrm>
            <a:off x="324975" y="2946600"/>
            <a:ext cx="3128525" cy="1802682"/>
          </a:xfrm>
          <a:prstGeom prst="rect">
            <a:avLst/>
          </a:prstGeom>
          <a:noFill/>
          <a:ln>
            <a:noFill/>
          </a:ln>
        </p:spPr>
      </p:pic>
      <p:sp>
        <p:nvSpPr>
          <p:cNvPr id="1088" name="Google Shape;1088;p94"/>
          <p:cNvSpPr txBox="1"/>
          <p:nvPr>
            <p:ph idx="4294967295" type="title"/>
          </p:nvPr>
        </p:nvSpPr>
        <p:spPr>
          <a:xfrm>
            <a:off x="3537100" y="3030975"/>
            <a:ext cx="5283000" cy="1462200"/>
          </a:xfrm>
          <a:prstGeom prst="rect">
            <a:avLst/>
          </a:prstGeom>
          <a:noFill/>
        </p:spPr>
        <p:txBody>
          <a:bodyPr anchorCtr="0" anchor="t" bIns="0" lIns="0" spcFirstLastPara="1" rIns="0" wrap="square" tIns="0">
            <a:normAutofit/>
          </a:bodyPr>
          <a:lstStyle/>
          <a:p>
            <a:pPr indent="0" lvl="0" marL="0" rtl="0" algn="l">
              <a:lnSpc>
                <a:spcPct val="100000"/>
              </a:lnSpc>
              <a:spcBef>
                <a:spcPts val="0"/>
              </a:spcBef>
              <a:spcAft>
                <a:spcPts val="0"/>
              </a:spcAft>
              <a:buNone/>
            </a:pPr>
            <a:r>
              <a:rPr b="0" lang="en-GB" sz="1100">
                <a:latin typeface="Kalam"/>
                <a:ea typeface="Kalam"/>
                <a:cs typeface="Kalam"/>
                <a:sym typeface="Kalam"/>
              </a:rPr>
              <a:t>E.g.</a:t>
            </a:r>
            <a:endParaRPr b="0" sz="1900">
              <a:latin typeface="Kalam"/>
              <a:ea typeface="Kalam"/>
              <a:cs typeface="Kalam"/>
              <a:sym typeface="Kalam"/>
            </a:endParaRPr>
          </a:p>
          <a:p>
            <a:pPr indent="0" lvl="0" marL="0" rtl="0" algn="l">
              <a:lnSpc>
                <a:spcPct val="100000"/>
              </a:lnSpc>
              <a:spcBef>
                <a:spcPts val="0"/>
              </a:spcBef>
              <a:spcAft>
                <a:spcPts val="0"/>
              </a:spcAft>
              <a:buNone/>
            </a:pPr>
            <a:r>
              <a:rPr b="0" lang="en-GB" sz="1100">
                <a:latin typeface="Kalam"/>
                <a:ea typeface="Kalam"/>
                <a:cs typeface="Kalam"/>
                <a:sym typeface="Kalam"/>
              </a:rPr>
              <a:t>Xisaabiyaha (calculator) wuxuu bixiyaa barta isgoyska (point of intersection). Markaad rogrogto waxaa soo baxaya inay jiraan dhowr isgoys (points of intersection). Sababta oo ah labada khad (lines) waa isku mid, sidaas darteed waxay leeyihiin milan (solutions) aan xad lahayn (infinitely many).</a:t>
            </a:r>
            <a:r>
              <a:rPr b="0" lang="en-GB" sz="1100">
                <a:latin typeface="Kalam"/>
                <a:ea typeface="Kalam"/>
                <a:cs typeface="Kalam"/>
                <a:sym typeface="Kalam"/>
              </a:rPr>
              <a:t/>
            </a:r>
            <a:r>
              <a:rPr b="0" lang="en-GB" sz="1100">
                <a:latin typeface="Kalam"/>
                <a:ea typeface="Kalam"/>
                <a:cs typeface="Kalam"/>
                <a:sym typeface="Kalam"/>
              </a:rPr>
              <a:t/>
            </a:r>
            <a:r>
              <a:rPr b="0" lang="en-GB" sz="1100">
                <a:latin typeface="Kalam"/>
                <a:ea typeface="Kalam"/>
                <a:cs typeface="Kalam"/>
                <a:sym typeface="Kalam"/>
              </a:rPr>
              <a:t/>
            </a:r>
            <a:r>
              <a:rPr b="0" lang="en-GB" sz="1100">
                <a:latin typeface="Kalam"/>
                <a:ea typeface="Kalam"/>
                <a:cs typeface="Kalam"/>
                <a:sym typeface="Kalam"/>
              </a:rPr>
              <a:t/>
            </a:r>
            <a:endParaRPr b="0" sz="1900">
              <a:latin typeface="Kalam"/>
              <a:ea typeface="Kalam"/>
              <a:cs typeface="Kalam"/>
              <a:sym typeface="Kala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2" name="Shape 1092"/>
        <p:cNvGrpSpPr/>
        <p:nvPr/>
      </p:nvGrpSpPr>
      <p:grpSpPr>
        <a:xfrm>
          <a:off x="0" y="0"/>
          <a:ext cx="0" cy="0"/>
          <a:chOff x="0" y="0"/>
          <a:chExt cx="0" cy="0"/>
        </a:xfrm>
      </p:grpSpPr>
      <p:sp>
        <p:nvSpPr>
          <p:cNvPr id="1093" name="Google Shape;1093;p95"/>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Xallinta isla'egyada (equations) garaaf ahaan (graphically)</a:t>
            </a:r>
            <a:endParaRPr/>
          </a:p>
        </p:txBody>
      </p:sp>
      <p:sp>
        <p:nvSpPr>
          <p:cNvPr id="1094" name="Google Shape;1094;p95"/>
          <p:cNvSpPr txBox="1"/>
          <p:nvPr>
            <p:ph idx="1" type="body"/>
          </p:nvPr>
        </p:nvSpPr>
        <p:spPr>
          <a:xfrm>
            <a:off x="324000" y="810000"/>
            <a:ext cx="8237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solidFill>
                  <a:srgbClr val="000000"/>
                </a:solidFill>
                <a:latin typeface="Lexend"/>
              </a:rPr>
              <a:t>3) U isticmaal xisaabiyahaaga (calculator) si aad u qiyaasto milan (solutions) ee isla'egyadan (equations) isku xiran (simultaneous) ilaa 3 d.p.</a:t>
            </a:r>
            <a:endParaRPr>
              <a:solidFill>
                <a:srgbClr val="000000"/>
              </a:solidFill>
            </a:endParaRPr>
          </a:p>
        </p:txBody>
      </p:sp>
      <p:sp>
        <p:nvSpPr>
          <p:cNvPr id="1095" name="Google Shape;1095;p95"/>
          <p:cNvSpPr txBox="1"/>
          <p:nvPr/>
        </p:nvSpPr>
        <p:spPr>
          <a:xfrm>
            <a:off x="345456" y="2045597"/>
            <a:ext cx="1711800" cy="307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i="1" lang="en-GB" sz="1800">
                <a:solidFill>
                  <a:schemeClr val="dk1"/>
                </a:solidFill>
                <a:latin typeface="Lexend"/>
                <a:ea typeface="Times New Roman"/>
                <a:cs typeface="Times New Roman"/>
                <a:sym typeface="Times New Roman"/>
              </a:rPr>
              <a:t>y</a:t>
            </a:r>
            <a:r>
              <a:rPr lang="en-GB" sz="1800">
                <a:latin typeface="Lexend"/>
                <a:ea typeface="Times New Roman"/>
                <a:cs typeface="Times New Roman"/>
                <a:sym typeface="Times New Roman"/>
              </a:rPr>
              <a:t> = </a:t>
            </a:r>
            <a:r>
              <a:rPr lang="en-GB" sz="1800">
                <a:solidFill>
                  <a:schemeClr val="dk1"/>
                </a:solidFill>
                <a:latin typeface="Lexend"/>
                <a:ea typeface="Times New Roman"/>
                <a:cs typeface="Times New Roman"/>
                <a:sym typeface="Times New Roman"/>
              </a:rPr>
              <a:t>1.7 − 0.8</a:t>
            </a:r>
            <a:r>
              <a:rPr i="1" lang="en-GB" sz="1800">
                <a:solidFill>
                  <a:schemeClr val="dk1"/>
                </a:solidFill>
                <a:latin typeface="Lexend"/>
                <a:ea typeface="Times New Roman"/>
                <a:cs typeface="Times New Roman"/>
                <a:sym typeface="Times New Roman"/>
              </a:rPr>
              <a:t>x</a:t>
            </a:r>
            <a:endParaRPr sz="2100">
              <a:solidFill>
                <a:srgbClr val="000000"/>
              </a:solidFill>
              <a:latin typeface="Lexend"/>
              <a:ea typeface="Lexend"/>
              <a:cs typeface="Lexend"/>
              <a:sym typeface="Lexend"/>
            </a:endParaRPr>
          </a:p>
        </p:txBody>
      </p:sp>
      <p:sp>
        <p:nvSpPr>
          <p:cNvPr id="1096" name="Google Shape;1096;p95"/>
          <p:cNvSpPr txBox="1"/>
          <p:nvPr/>
        </p:nvSpPr>
        <p:spPr>
          <a:xfrm>
            <a:off x="324000" y="1620000"/>
            <a:ext cx="2298900" cy="3387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i="1" lang="en-GB" sz="1800">
                <a:solidFill>
                  <a:schemeClr val="dk1"/>
                </a:solidFill>
                <a:latin typeface="Lexend"/>
                <a:ea typeface="Times New Roman"/>
                <a:cs typeface="Times New Roman"/>
                <a:sym typeface="Times New Roman"/>
              </a:rPr>
              <a:t>y</a:t>
            </a:r>
            <a:r>
              <a:rPr lang="en-GB" sz="1800">
                <a:solidFill>
                  <a:schemeClr val="dk1"/>
                </a:solidFill>
                <a:latin typeface="Lexend"/>
                <a:ea typeface="Times New Roman"/>
                <a:cs typeface="Times New Roman"/>
                <a:sym typeface="Times New Roman"/>
              </a:rPr>
              <a:t> = 3</a:t>
            </a:r>
            <a:r>
              <a:rPr i="1" lang="en-GB" sz="1800">
                <a:solidFill>
                  <a:schemeClr val="dk1"/>
                </a:solidFill>
                <a:latin typeface="Lexend"/>
                <a:ea typeface="Times New Roman"/>
                <a:cs typeface="Times New Roman"/>
                <a:sym typeface="Times New Roman"/>
              </a:rPr>
              <a:t>x</a:t>
            </a:r>
            <a:r>
              <a:rPr lang="en-GB" sz="1800">
                <a:solidFill>
                  <a:schemeClr val="dk1"/>
                </a:solidFill>
                <a:latin typeface="Lexend"/>
                <a:ea typeface="Times New Roman"/>
                <a:cs typeface="Times New Roman"/>
                <a:sym typeface="Times New Roman"/>
              </a:rPr>
              <a:t> − </a:t>
            </a:r>
            <a:r>
              <a:rPr i="1" lang="en-GB" sz="1800">
                <a:solidFill>
                  <a:schemeClr val="dk1"/>
                </a:solidFill>
                <a:latin typeface="Lexend"/>
                <a:ea typeface="Times New Roman"/>
                <a:cs typeface="Times New Roman"/>
                <a:sym typeface="Times New Roman"/>
              </a:rPr>
              <a:t>x</a:t>
            </a:r>
            <a:r>
              <a:rPr baseline="30000" lang="en-GB" sz="1800">
                <a:solidFill>
                  <a:schemeClr val="dk1"/>
                </a:solidFill>
                <a:latin typeface="Lexend"/>
                <a:ea typeface="Times New Roman"/>
                <a:cs typeface="Times New Roman"/>
                <a:sym typeface="Times New Roman"/>
              </a:rPr>
              <a:t>2</a:t>
            </a:r>
            <a:endParaRPr sz="1300"/>
          </a:p>
        </p:txBody>
      </p:sp>
      <p:pic>
        <p:nvPicPr>
          <p:cNvPr id="1097" name="Google Shape;1097;p95"/>
          <p:cNvPicPr preferRelativeResize="0"/>
          <p:nvPr/>
        </p:nvPicPr>
        <p:blipFill>
          <a:blip r:embed="rId3">
            <a:alphaModFix/>
          </a:blip>
          <a:stretch>
            <a:fillRect/>
          </a:stretch>
        </p:blipFill>
        <p:spPr>
          <a:xfrm>
            <a:off x="2224750" y="1620000"/>
            <a:ext cx="3078400" cy="1773800"/>
          </a:xfrm>
          <a:prstGeom prst="rect">
            <a:avLst/>
          </a:prstGeom>
          <a:noFill/>
          <a:ln>
            <a:noFill/>
          </a:ln>
        </p:spPr>
      </p:pic>
      <p:pic>
        <p:nvPicPr>
          <p:cNvPr id="1098" name="Google Shape;1098;p95"/>
          <p:cNvPicPr preferRelativeResize="0"/>
          <p:nvPr/>
        </p:nvPicPr>
        <p:blipFill>
          <a:blip r:embed="rId4">
            <a:alphaModFix/>
          </a:blip>
          <a:stretch>
            <a:fillRect/>
          </a:stretch>
        </p:blipFill>
        <p:spPr>
          <a:xfrm>
            <a:off x="5731625" y="1620000"/>
            <a:ext cx="3088369" cy="1773800"/>
          </a:xfrm>
          <a:prstGeom prst="rect">
            <a:avLst/>
          </a:prstGeom>
          <a:noFill/>
          <a:ln>
            <a:noFill/>
          </a:ln>
        </p:spPr>
      </p:pic>
      <p:sp>
        <p:nvSpPr>
          <p:cNvPr id="1099" name="Google Shape;1099;p95"/>
          <p:cNvSpPr txBox="1"/>
          <p:nvPr/>
        </p:nvSpPr>
        <p:spPr>
          <a:xfrm>
            <a:off x="2224750" y="3475700"/>
            <a:ext cx="2760600" cy="414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 0.518, </a:t>
            </a:r>
            <a:r>
              <a:rPr i="1" lang="en-GB" sz="1800">
                <a:latin typeface="Lexend"/>
                <a:ea typeface="Times New Roman"/>
                <a:cs typeface="Times New Roman"/>
                <a:sym typeface="Times New Roman"/>
              </a:rPr>
              <a:t>y </a:t>
            </a:r>
            <a:r>
              <a:rPr lang="en-GB" sz="1800">
                <a:latin typeface="Lexend"/>
                <a:ea typeface="Times New Roman"/>
                <a:cs typeface="Times New Roman"/>
                <a:sym typeface="Times New Roman"/>
              </a:rPr>
              <a:t>= 1.286</a:t>
            </a:r>
            <a:endParaRPr sz="2200">
              <a:latin typeface="Times New Roman"/>
              <a:ea typeface="Times New Roman"/>
              <a:cs typeface="Times New Roman"/>
              <a:sym typeface="Times New Roman"/>
            </a:endParaRPr>
          </a:p>
        </p:txBody>
      </p:sp>
      <p:sp>
        <p:nvSpPr>
          <p:cNvPr id="1100" name="Google Shape;1100;p95"/>
          <p:cNvSpPr txBox="1"/>
          <p:nvPr/>
        </p:nvSpPr>
        <p:spPr>
          <a:xfrm>
            <a:off x="5731625" y="3475700"/>
            <a:ext cx="3088500" cy="4149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1000"/>
              </a:spcAft>
              <a:buNone/>
            </a:pPr>
            <a:r>
              <a:rPr i="1" lang="en-GB" sz="1800">
                <a:latin typeface="Lexend"/>
                <a:ea typeface="Times New Roman"/>
                <a:cs typeface="Times New Roman"/>
                <a:sym typeface="Times New Roman"/>
              </a:rPr>
              <a:t>x</a:t>
            </a:r>
            <a:r>
              <a:rPr lang="en-GB" sz="1800">
                <a:latin typeface="Lexend"/>
                <a:ea typeface="Times New Roman"/>
                <a:cs typeface="Times New Roman"/>
                <a:sym typeface="Times New Roman"/>
              </a:rPr>
              <a:t> = 3.282, </a:t>
            </a:r>
            <a:r>
              <a:rPr i="1" lang="en-GB" sz="1800">
                <a:latin typeface="Lexend"/>
                <a:ea typeface="Times New Roman"/>
                <a:cs typeface="Times New Roman"/>
                <a:sym typeface="Times New Roman"/>
              </a:rPr>
              <a:t>y </a:t>
            </a:r>
            <a:r>
              <a:rPr lang="en-GB" sz="1800">
                <a:latin typeface="Lexend"/>
                <a:ea typeface="Times New Roman"/>
                <a:cs typeface="Times New Roman"/>
                <a:sym typeface="Times New Roman"/>
              </a:rPr>
              <a:t>= − 0.926</a:t>
            </a:r>
            <a:endParaRPr sz="2200">
              <a:latin typeface="Times New Roman"/>
              <a:ea typeface="Times New Roman"/>
              <a:cs typeface="Times New Roman"/>
              <a:sym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sp>
        <p:nvSpPr>
          <p:cNvPr id="1105" name="Google Shape;1105;p96"/>
          <p:cNvSpPr txBox="1"/>
          <p:nvPr>
            <p:ph type="title"/>
          </p:nvPr>
        </p:nvSpPr>
        <p:spPr>
          <a:xfrm>
            <a:off x="1225225" y="2133562"/>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garaaf ahaan (graphically)</a:t>
            </a:r>
            <a:endParaRPr/>
          </a:p>
        </p:txBody>
      </p:sp>
      <p:sp>
        <p:nvSpPr>
          <p:cNvPr id="1106" name="Google Shape;1106;p96"/>
          <p:cNvSpPr txBox="1"/>
          <p:nvPr>
            <p:ph idx="2" type="title"/>
          </p:nvPr>
        </p:nvSpPr>
        <p:spPr>
          <a:xfrm>
            <a:off x="324000" y="8100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fx-CG50 ee tiro iyo algebra</a:t>
            </a:r>
            <a:endParaRPr/>
          </a:p>
        </p:txBody>
      </p:sp>
      <p:sp>
        <p:nvSpPr>
          <p:cNvPr id="1107" name="Google Shape;1107;p96"/>
          <p:cNvSpPr txBox="1"/>
          <p:nvPr>
            <p:ph idx="3" type="title"/>
          </p:nvPr>
        </p:nvSpPr>
        <p:spPr>
          <a:xfrm>
            <a:off x="1225225" y="3069850"/>
            <a:ext cx="6852300" cy="2772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tiro ahaan (numerically)</a:t>
            </a:r>
            <a:endParaRPr/>
          </a:p>
        </p:txBody>
      </p:sp>
      <p:pic>
        <p:nvPicPr>
          <p:cNvPr id="1108" name="Google Shape;1108;p96"/>
          <p:cNvPicPr preferRelativeResize="0"/>
          <p:nvPr/>
        </p:nvPicPr>
        <p:blipFill>
          <a:blip r:embed="rId3">
            <a:alphaModFix/>
          </a:blip>
          <a:stretch>
            <a:fillRect/>
          </a:stretch>
        </p:blipFill>
        <p:spPr>
          <a:xfrm>
            <a:off x="417542" y="2993342"/>
            <a:ext cx="450575" cy="4467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2" name="Shape 1112"/>
        <p:cNvGrpSpPr/>
        <p:nvPr/>
      </p:nvGrpSpPr>
      <p:grpSpPr>
        <a:xfrm>
          <a:off x="0" y="0"/>
          <a:ext cx="0" cy="0"/>
          <a:chOff x="0" y="0"/>
          <a:chExt cx="0" cy="0"/>
        </a:xfrm>
      </p:grpSpPr>
      <p:sp>
        <p:nvSpPr>
          <p:cNvPr id="1113" name="Google Shape;1113;p97"/>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Xallinta isla'egyada (equations) tiro ahaan (numerically)</a:t>
            </a:r>
            <a:endParaRPr/>
          </a:p>
        </p:txBody>
      </p:sp>
      <p:pic>
        <p:nvPicPr>
          <p:cNvPr id="1114" name="Google Shape;1114;p97"/>
          <p:cNvPicPr preferRelativeResize="0"/>
          <p:nvPr/>
        </p:nvPicPr>
        <p:blipFill rotWithShape="1">
          <a:blip r:embed="rId3">
            <a:alphaModFix/>
          </a:blip>
          <a:srcRect b="43690" l="0" r="57905" t="0"/>
          <a:stretch/>
        </p:blipFill>
        <p:spPr>
          <a:xfrm>
            <a:off x="5354675" y="2359225"/>
            <a:ext cx="2546227" cy="936551"/>
          </a:xfrm>
          <a:prstGeom prst="rect">
            <a:avLst/>
          </a:prstGeom>
          <a:noFill/>
          <a:ln>
            <a:noFill/>
          </a:ln>
        </p:spPr>
      </p:pic>
      <p:pic>
        <p:nvPicPr>
          <p:cNvPr id="1115" name="Google Shape;1115;p97"/>
          <p:cNvPicPr preferRelativeResize="0"/>
          <p:nvPr/>
        </p:nvPicPr>
        <p:blipFill>
          <a:blip r:embed="rId8">
            <a:alphaModFix/>
          </a:blip>
          <a:stretch>
            <a:fillRect/>
          </a:stretch>
        </p:blipFill>
        <p:spPr>
          <a:xfrm>
            <a:off x="666000" y="2651481"/>
            <a:ext cx="623346" cy="1177024"/>
          </a:xfrm>
          <a:prstGeom prst="rect">
            <a:avLst/>
          </a:prstGeom>
          <a:noFill/>
          <a:ln>
            <a:noFill/>
          </a:ln>
        </p:spPr>
      </p:pic>
      <p:sp>
        <p:nvSpPr>
          <p:cNvPr id="1116" name="Google Shape;1116;p97"/>
          <p:cNvSpPr txBox="1"/>
          <p:nvPr/>
        </p:nvSpPr>
        <p:spPr>
          <a:xfrm>
            <a:off x="666000" y="393075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Caasha</a:t>
            </a:r>
            <a:endParaRPr sz="1800">
              <a:latin typeface="Lexend"/>
              <a:ea typeface="Lexend"/>
              <a:cs typeface="Lexend"/>
              <a:sym typeface="Lexend"/>
            </a:endParaRPr>
          </a:p>
        </p:txBody>
      </p:sp>
      <p:pic>
        <p:nvPicPr>
          <p:cNvPr id="1117" name="Google Shape;1117;p97"/>
          <p:cNvPicPr preferRelativeResize="0"/>
          <p:nvPr/>
        </p:nvPicPr>
        <p:blipFill>
          <a:blip r:embed="rId9">
            <a:alphaModFix/>
          </a:blip>
          <a:stretch>
            <a:fillRect/>
          </a:stretch>
        </p:blipFill>
        <p:spPr>
          <a:xfrm flipH="1">
            <a:off x="7772057" y="2811925"/>
            <a:ext cx="705943" cy="1016575"/>
          </a:xfrm>
          <a:prstGeom prst="rect">
            <a:avLst/>
          </a:prstGeom>
          <a:noFill/>
          <a:ln>
            <a:noFill/>
          </a:ln>
        </p:spPr>
      </p:pic>
      <p:sp>
        <p:nvSpPr>
          <p:cNvPr id="1118" name="Google Shape;1118;p97"/>
          <p:cNvSpPr txBox="1"/>
          <p:nvPr/>
        </p:nvSpPr>
        <p:spPr>
          <a:xfrm>
            <a:off x="7592800" y="393075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100">
                <a:latin typeface="Lexend"/>
                <a:ea typeface="Lexend"/>
                <a:cs typeface="Lexend"/>
                <a:sym typeface="Lexend"/>
              </a:rPr>
              <a:t>Saciid</a:t>
            </a:r>
            <a:endParaRPr sz="1800">
              <a:latin typeface="Lexend"/>
              <a:ea typeface="Lexend"/>
              <a:cs typeface="Lexend"/>
              <a:sym typeface="Lexend"/>
            </a:endParaRPr>
          </a:p>
        </p:txBody>
      </p:sp>
      <p:pic>
        <p:nvPicPr>
          <p:cNvPr id="1119" name="Google Shape;1119;p97"/>
          <p:cNvPicPr preferRelativeResize="0"/>
          <p:nvPr/>
        </p:nvPicPr>
        <p:blipFill rotWithShape="1">
          <a:blip r:embed="rId3">
            <a:alphaModFix/>
          </a:blip>
          <a:srcRect b="6172" l="40550" r="0" t="13240"/>
          <a:stretch/>
        </p:blipFill>
        <p:spPr>
          <a:xfrm>
            <a:off x="1115450" y="1898450"/>
            <a:ext cx="2904325" cy="1341549"/>
          </a:xfrm>
          <a:prstGeom prst="rect">
            <a:avLst/>
          </a:prstGeom>
          <a:noFill/>
          <a:ln>
            <a:noFill/>
          </a:ln>
        </p:spPr>
      </p:pic>
      <p:sp>
        <p:nvSpPr>
          <p:cNvPr id="1120" name="Google Shape;1120;p97"/>
          <p:cNvSpPr txBox="1"/>
          <p:nvPr/>
        </p:nvSpPr>
        <p:spPr>
          <a:xfrm>
            <a:off x="1398000" y="2058900"/>
            <a:ext cx="2546100" cy="8070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Marka xisaabiyahan (calculator) kaliya ma xalliyaa isla'egyada (equations) garaaf ahaan (graphically)?</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121" name="Google Shape;1121;p97"/>
          <p:cNvSpPr txBox="1"/>
          <p:nvPr/>
        </p:nvSpPr>
        <p:spPr>
          <a:xfrm>
            <a:off x="5535675" y="2434525"/>
            <a:ext cx="2149500" cy="6351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Maya! Waxa uu xitaa la tacaali karaa qaaciidooyinka (formulas).</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5" name="Shape 1125"/>
        <p:cNvGrpSpPr/>
        <p:nvPr/>
      </p:nvGrpSpPr>
      <p:grpSpPr>
        <a:xfrm>
          <a:off x="0" y="0"/>
          <a:ext cx="0" cy="0"/>
          <a:chOff x="0" y="0"/>
          <a:chExt cx="0" cy="0"/>
        </a:xfrm>
      </p:grpSpPr>
      <p:pic>
        <p:nvPicPr>
          <p:cNvPr id="1126" name="Google Shape;1126;p98"/>
          <p:cNvPicPr preferRelativeResize="0"/>
          <p:nvPr/>
        </p:nvPicPr>
        <p:blipFill>
          <a:blip r:embed="rId3">
            <a:alphaModFix/>
          </a:blip>
          <a:stretch>
            <a:fillRect/>
          </a:stretch>
        </p:blipFill>
        <p:spPr>
          <a:xfrm>
            <a:off x="6145534" y="543172"/>
            <a:ext cx="2734800" cy="4399338"/>
          </a:xfrm>
          <a:prstGeom prst="rect">
            <a:avLst/>
          </a:prstGeom>
          <a:noFill/>
          <a:ln>
            <a:noFill/>
          </a:ln>
        </p:spPr>
      </p:pic>
      <p:sp>
        <p:nvSpPr>
          <p:cNvPr id="1127" name="Google Shape;1127;p98"/>
          <p:cNvSpPr txBox="1"/>
          <p:nvPr>
            <p:ph idx="1" type="body"/>
          </p:nvPr>
        </p:nvSpPr>
        <p:spPr>
          <a:xfrm>
            <a:off x="324000" y="810000"/>
            <a:ext cx="5385000" cy="2542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fx-CG50 waxa uu kuu ogolaanayaa inaad xalliso isla'egyada (equations) tiro ahaan (numerically) oo aad qiimeyso (evaluate) qaaciidooyinka (formulas).</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sz="1100">
                <a:latin typeface="Lexend"/>
              </a:rPr>
              <a:t>Laga bilaabo menu-ga (main menu) guji ikhtiyaarka 'Equation' kadibna riix 'EXE'.</a:t>
            </a:r>
            <a:endParaRPr/>
          </a:p>
        </p:txBody>
      </p:sp>
      <p:sp>
        <p:nvSpPr>
          <p:cNvPr id="1128" name="Google Shape;1128;p98"/>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Xallinta isla'egyada (equations) tiro ahaan (numerically)</a:t>
            </a:r>
            <a:endParaRPr/>
          </a:p>
        </p:txBody>
      </p:sp>
      <p:cxnSp>
        <p:nvCxnSpPr>
          <p:cNvPr id="1129" name="Google Shape;1129;p98"/>
          <p:cNvCxnSpPr/>
          <p:nvPr/>
        </p:nvCxnSpPr>
        <p:spPr>
          <a:xfrm flipH="1" rot="10800000">
            <a:off x="5090700" y="2044075"/>
            <a:ext cx="2021400" cy="588000"/>
          </a:xfrm>
          <a:prstGeom prst="straightConnector1">
            <a:avLst/>
          </a:prstGeom>
          <a:noFill/>
          <a:ln cap="flat" cmpd="sng" w="28575">
            <a:solidFill>
              <a:schemeClr val="accent5"/>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7">
                                            <p:txEl>
                                              <p:pRg end="2" st="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3" name="Shape 1133"/>
        <p:cNvGrpSpPr/>
        <p:nvPr/>
      </p:nvGrpSpPr>
      <p:grpSpPr>
        <a:xfrm>
          <a:off x="0" y="0"/>
          <a:ext cx="0" cy="0"/>
          <a:chOff x="0" y="0"/>
          <a:chExt cx="0" cy="0"/>
        </a:xfrm>
      </p:grpSpPr>
      <p:sp>
        <p:nvSpPr>
          <p:cNvPr id="1134" name="Google Shape;1134;p99"/>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tiro ahaan (numerically)</a:t>
            </a:r>
            <a:endParaRPr/>
          </a:p>
        </p:txBody>
      </p:sp>
      <p:sp>
        <p:nvSpPr>
          <p:cNvPr id="1135" name="Google Shape;1135;p99"/>
          <p:cNvSpPr txBox="1"/>
          <p:nvPr/>
        </p:nvSpPr>
        <p:spPr>
          <a:xfrm>
            <a:off x="324000" y="3240000"/>
            <a:ext cx="8496000" cy="734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Markii 'Equation' la doorto, dooro 'Solver' adigoo riixaya F3.</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pic>
        <p:nvPicPr>
          <p:cNvPr id="1136" name="Google Shape;1136;p99"/>
          <p:cNvPicPr preferRelativeResize="0"/>
          <p:nvPr/>
        </p:nvPicPr>
        <p:blipFill>
          <a:blip r:embed="rId3">
            <a:alphaModFix/>
          </a:blip>
          <a:stretch>
            <a:fillRect/>
          </a:stretch>
        </p:blipFill>
        <p:spPr>
          <a:xfrm>
            <a:off x="3049088" y="1331700"/>
            <a:ext cx="3045833" cy="17559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0" name="Shape 1140"/>
        <p:cNvGrpSpPr/>
        <p:nvPr/>
      </p:nvGrpSpPr>
      <p:grpSpPr>
        <a:xfrm>
          <a:off x="0" y="0"/>
          <a:ext cx="0" cy="0"/>
          <a:chOff x="0" y="0"/>
          <a:chExt cx="0" cy="0"/>
        </a:xfrm>
      </p:grpSpPr>
      <p:sp>
        <p:nvSpPr>
          <p:cNvPr id="1141" name="Google Shape;1141;p100"/>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Xallinta isla'egyada (equations) tiro ahaan</a:t>
            </a:r>
            <a:endParaRPr/>
          </a:p>
        </p:txBody>
      </p:sp>
      <p:sp>
        <p:nvSpPr>
          <p:cNvPr id="1142" name="Google Shape;1142;p100"/>
          <p:cNvSpPr txBox="1"/>
          <p:nvPr>
            <p:ph idx="1" type="body"/>
          </p:nvPr>
        </p:nvSpPr>
        <p:spPr>
          <a:xfrm>
            <a:off x="324000" y="810000"/>
            <a:ext cx="82377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Geli isla'egta (equation) ama qaacidada (formula), adigoo isticmaalaya badhanka 'ALPHA' si aad u doorato doorsoomayaasha (variables) kala duwan sida loo baahan yahay.</a:t>
            </a:r>
            <a:endParaRPr sz="2400">
              <a:latin typeface="Times New Roman"/>
              <a:ea typeface="Times New Roman"/>
              <a:cs typeface="Times New Roman"/>
              <a:sym typeface="Times New Roman"/>
            </a:endParaRPr>
          </a:p>
        </p:txBody>
      </p:sp>
      <p:sp>
        <p:nvSpPr>
          <p:cNvPr id="1143" name="Google Shape;1143;p100"/>
          <p:cNvSpPr txBox="1"/>
          <p:nvPr>
            <p:ph idx="1" type="body"/>
          </p:nvPr>
        </p:nvSpPr>
        <p:spPr>
          <a:xfrm>
            <a:off x="324000" y="1625641"/>
            <a:ext cx="8496000" cy="354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Waa maxay qiimaha (value) a marka s = 210, u = 2 iyo t = 5?</a:t>
            </a:r>
            <a:r>
              <a:rPr i="1" lang="en-GB" sz="1800">
                <a:latin typeface="Lexend"/>
                <a:ea typeface="Times New Roman"/>
                <a:cs typeface="Times New Roman"/>
                <a:sym typeface="Times New Roman"/>
              </a:rPr>
              <a:t/>
            </a:r>
            <a:r>
              <a:rPr lang="en-GB" sz="1800">
                <a:latin typeface="Lexend"/>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endParaRPr sz="2100"/>
          </a:p>
        </p:txBody>
      </p:sp>
      <p:pic>
        <p:nvPicPr>
          <p:cNvPr descr="s equals u t plus one half a t squared&#10;&#10;&lt;math xmlns=&quot;http://www.w3.org/1998/Math/MathML&quot; display=&quot;block&quot; data-is-equatio=&quot;1&quot; data-latex=&quot;s=ut+\frac{1}{2}at^2&quot;&gt;&lt;mi&gt;s&lt;/mi&gt;&lt;mo&gt;=&lt;/mo&gt;&lt;mi&gt;u&lt;/mi&gt;&lt;mi&gt;t&lt;/mi&gt;&lt;mo&gt;+&lt;/mo&gt;&lt;mfrac&gt;&lt;mn&gt;1&lt;/mn&gt;&lt;mn&gt;2&lt;/mn&gt;&lt;/mfrac&gt;&lt;mi&gt;a&lt;/mi&gt;&lt;msup&gt;&lt;mi&gt;t&lt;/mi&gt;&lt;mn&gt;2&lt;/mn&gt;&lt;/msup&gt;&lt;/math&gt;" id="1144" name="Google Shape;1144;p100"/>
          <p:cNvPicPr preferRelativeResize="0"/>
          <p:nvPr/>
        </p:nvPicPr>
        <p:blipFill>
          <a:blip r:embed="rId3">
            <a:alphaModFix/>
          </a:blip>
          <a:stretch>
            <a:fillRect/>
          </a:stretch>
        </p:blipFill>
        <p:spPr>
          <a:xfrm>
            <a:off x="324009" y="2074854"/>
            <a:ext cx="1532400" cy="56686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8" name="Shape 1148"/>
        <p:cNvGrpSpPr/>
        <p:nvPr/>
      </p:nvGrpSpPr>
      <p:grpSpPr>
        <a:xfrm>
          <a:off x="0" y="0"/>
          <a:ext cx="0" cy="0"/>
          <a:chOff x="0" y="0"/>
          <a:chExt cx="0" cy="0"/>
        </a:xfrm>
      </p:grpSpPr>
      <p:sp>
        <p:nvSpPr>
          <p:cNvPr id="1149" name="Google Shape;1149;p101"/>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tiro ahaan</a:t>
            </a:r>
            <a:endParaRPr/>
          </a:p>
        </p:txBody>
      </p:sp>
      <p:sp>
        <p:nvSpPr>
          <p:cNvPr id="1150" name="Google Shape;1150;p101"/>
          <p:cNvSpPr txBox="1"/>
          <p:nvPr>
            <p:ph idx="1" type="body"/>
          </p:nvPr>
        </p:nvSpPr>
        <p:spPr>
          <a:xfrm>
            <a:off x="324000" y="809991"/>
            <a:ext cx="8496000" cy="354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maxay qiimaha (value) a marka s = 210, u = 2 iyo t = 5?</a:t>
            </a:r>
            <a:r>
              <a:rPr i="1" lang="en-GB" sz="1400">
                <a:latin typeface="Lexend"/>
                <a:ea typeface="Times New Roman"/>
                <a:cs typeface="Times New Roman"/>
                <a:sym typeface="Times New Roman"/>
              </a:rPr>
              <a:t/>
            </a:r>
            <a:r>
              <a:rPr lang="en-GB" sz="1400">
                <a:latin typeface="Lexend"/>
              </a:rPr>
              <a:t/>
            </a:r>
            <a:r>
              <a:rPr i="1" lang="en-GB" sz="1400">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a:latin typeface="Lexend"/>
              </a:rPr>
              <a:t/>
            </a:r>
            <a:r>
              <a:rPr i="1" lang="en-GB" sz="1400">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a:latin typeface="Lexend"/>
              </a:rPr>
              <a:t/>
            </a:r>
            <a:r>
              <a:rPr i="1" lang="en-GB" sz="1400">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a:latin typeface="Lexend"/>
              </a:rPr>
              <a:t/>
            </a:r>
            <a:endParaRPr sz="2100"/>
          </a:p>
        </p:txBody>
      </p:sp>
      <p:pic>
        <p:nvPicPr>
          <p:cNvPr descr="s equals u t plus one half a t squared&#10;&#10;&lt;math xmlns=&quot;http://www.w3.org/1998/Math/MathML&quot; display=&quot;block&quot; data-is-equatio=&quot;1&quot; data-latex=&quot;s=ut+\frac{1}{2}at^2&quot;&gt;&lt;mi&gt;s&lt;/mi&gt;&lt;mo&gt;=&lt;/mo&gt;&lt;mi&gt;u&lt;/mi&gt;&lt;mi&gt;t&lt;/mi&gt;&lt;mo&gt;+&lt;/mo&gt;&lt;mfrac&gt;&lt;mn&gt;1&lt;/mn&gt;&lt;mn&gt;2&lt;/mn&gt;&lt;/mfrac&gt;&lt;mi&gt;a&lt;/mi&gt;&lt;msup&gt;&lt;mi&gt;t&lt;/mi&gt;&lt;mn&gt;2&lt;/mn&gt;&lt;/msup&gt;&lt;/math&gt;" id="1151" name="Google Shape;1151;p101"/>
          <p:cNvPicPr preferRelativeResize="0"/>
          <p:nvPr/>
        </p:nvPicPr>
        <p:blipFill>
          <a:blip r:embed="rId3">
            <a:alphaModFix/>
          </a:blip>
          <a:stretch>
            <a:fillRect/>
          </a:stretch>
        </p:blipFill>
        <p:spPr>
          <a:xfrm>
            <a:off x="324009" y="1259204"/>
            <a:ext cx="1532400" cy="566863"/>
          </a:xfrm>
          <a:prstGeom prst="rect">
            <a:avLst/>
          </a:prstGeom>
          <a:noFill/>
          <a:ln>
            <a:noFill/>
          </a:ln>
        </p:spPr>
      </p:pic>
      <p:pic>
        <p:nvPicPr>
          <p:cNvPr id="1152" name="Google Shape;1152;p101"/>
          <p:cNvPicPr preferRelativeResize="0"/>
          <p:nvPr/>
        </p:nvPicPr>
        <p:blipFill>
          <a:blip r:embed="rId4">
            <a:alphaModFix/>
          </a:blip>
          <a:stretch>
            <a:fillRect/>
          </a:stretch>
        </p:blipFill>
        <p:spPr>
          <a:xfrm>
            <a:off x="324000" y="1921273"/>
            <a:ext cx="3995025" cy="2294541"/>
          </a:xfrm>
          <a:prstGeom prst="rect">
            <a:avLst/>
          </a:prstGeom>
          <a:noFill/>
          <a:ln>
            <a:noFill/>
          </a:ln>
        </p:spPr>
      </p:pic>
      <p:sp>
        <p:nvSpPr>
          <p:cNvPr id="1153" name="Google Shape;1153;p101"/>
          <p:cNvSpPr txBox="1"/>
          <p:nvPr/>
        </p:nvSpPr>
        <p:spPr>
          <a:xfrm>
            <a:off x="4572000" y="1921275"/>
            <a:ext cx="4248000" cy="793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Xusuusnow inaad isticmaasho badhanka 'ALPHA' si aad u gasho doorsoomayaasha (variables).</a:t>
            </a:r>
            <a:endParaRPr sz="2100">
              <a:solidFill>
                <a:schemeClr val="dk1"/>
              </a:solidFill>
              <a:latin typeface="Lexend"/>
              <a:ea typeface="Lexend"/>
              <a:cs typeface="Lexend"/>
              <a:sym typeface="Lexend"/>
            </a:endParaRPr>
          </a:p>
          <a:p>
            <a:pPr indent="0" lvl="0" marL="0" rtl="0" algn="l">
              <a:spcBef>
                <a:spcPts val="0"/>
              </a:spcBef>
              <a:spcAft>
                <a:spcPts val="0"/>
              </a:spcAft>
              <a:buNone/>
            </a:pPr>
            <a:r>
              <a:rPr lang="en-GB" sz="1800">
                <a:solidFill>
                  <a:schemeClr val="dk1"/>
                </a:solidFill>
                <a:latin typeface="Lexend"/>
                <a:ea typeface="Lexend"/>
                <a:cs typeface="Lexend"/>
                <a:sym typeface="Lexend"/>
              </a:rPr>
              <a:t> </a:t>
            </a:r>
            <a:endParaRPr sz="21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Ma khalad inay u muuqdaan xarfo waaweyn.</a:t>
            </a:r>
            <a:endParaRPr sz="2100">
              <a:solidFill>
                <a:schemeClr val="dk1"/>
              </a:solidFill>
              <a:latin typeface="Lexend"/>
              <a:ea typeface="Lexend"/>
              <a:cs typeface="Lexend"/>
              <a:sym typeface="Lexen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7" name="Shape 1157"/>
        <p:cNvGrpSpPr/>
        <p:nvPr/>
      </p:nvGrpSpPr>
      <p:grpSpPr>
        <a:xfrm>
          <a:off x="0" y="0"/>
          <a:ext cx="0" cy="0"/>
          <a:chOff x="0" y="0"/>
          <a:chExt cx="0" cy="0"/>
        </a:xfrm>
      </p:grpSpPr>
      <p:pic>
        <p:nvPicPr>
          <p:cNvPr id="1158" name="Google Shape;1158;p102"/>
          <p:cNvPicPr preferRelativeResize="0"/>
          <p:nvPr/>
        </p:nvPicPr>
        <p:blipFill>
          <a:blip r:embed="rId3">
            <a:alphaModFix/>
          </a:blip>
          <a:stretch>
            <a:fillRect/>
          </a:stretch>
        </p:blipFill>
        <p:spPr>
          <a:xfrm>
            <a:off x="324000" y="1921275"/>
            <a:ext cx="3989569" cy="2294550"/>
          </a:xfrm>
          <a:prstGeom prst="rect">
            <a:avLst/>
          </a:prstGeom>
          <a:noFill/>
          <a:ln>
            <a:noFill/>
          </a:ln>
        </p:spPr>
      </p:pic>
      <p:sp>
        <p:nvSpPr>
          <p:cNvPr id="1159" name="Google Shape;1159;p102"/>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tiro ahaan</a:t>
            </a:r>
            <a:endParaRPr/>
          </a:p>
        </p:txBody>
      </p:sp>
      <p:sp>
        <p:nvSpPr>
          <p:cNvPr id="1160" name="Google Shape;1160;p102"/>
          <p:cNvSpPr txBox="1"/>
          <p:nvPr>
            <p:ph idx="1" type="body"/>
          </p:nvPr>
        </p:nvSpPr>
        <p:spPr>
          <a:xfrm>
            <a:off x="324000" y="809991"/>
            <a:ext cx="8496000" cy="354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maxay qiimaha (value) a marka s = 210, u = 2 iyo t = 5?</a:t>
            </a:r>
            <a:r>
              <a:rPr i="1" lang="en-GB" sz="1400">
                <a:latin typeface="Lexend"/>
                <a:ea typeface="Times New Roman"/>
                <a:cs typeface="Times New Roman"/>
                <a:sym typeface="Times New Roman"/>
              </a:rPr>
              <a:t/>
            </a:r>
            <a:r>
              <a:rPr lang="en-GB" sz="1400">
                <a:latin typeface="Lexend"/>
              </a:rPr>
              <a:t/>
            </a:r>
            <a:r>
              <a:rPr i="1" lang="en-GB" sz="1400">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a:latin typeface="Lexend"/>
              </a:rPr>
              <a:t/>
            </a:r>
            <a:r>
              <a:rPr i="1" lang="en-GB" sz="1400">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a:latin typeface="Lexend"/>
              </a:rPr>
              <a:t/>
            </a:r>
            <a:r>
              <a:rPr i="1" lang="en-GB" sz="1400">
                <a:latin typeface="Lexend"/>
                <a:ea typeface="Times New Roman"/>
                <a:cs typeface="Times New Roman"/>
                <a:sym typeface="Times New Roman"/>
              </a:rPr>
              <a:t/>
            </a:r>
            <a:r>
              <a:rPr lang="en-GB" sz="1400">
                <a:latin typeface="Lexend"/>
                <a:ea typeface="Times New Roman"/>
                <a:cs typeface="Times New Roman"/>
                <a:sym typeface="Times New Roman"/>
              </a:rPr>
              <a:t/>
            </a:r>
            <a:r>
              <a:rPr lang="en-GB" sz="1400">
                <a:latin typeface="Lexend"/>
              </a:rPr>
              <a:t/>
            </a:r>
            <a:endParaRPr sz="2100"/>
          </a:p>
        </p:txBody>
      </p:sp>
      <p:pic>
        <p:nvPicPr>
          <p:cNvPr descr="s equals u t plus one half a t squared&#10;&#10;&lt;math xmlns=&quot;http://www.w3.org/1998/Math/MathML&quot; display=&quot;block&quot; data-is-equatio=&quot;1&quot; data-latex=&quot;s=ut+\frac{1}{2}at^2&quot;&gt;&lt;mi&gt;s&lt;/mi&gt;&lt;mo&gt;=&lt;/mo&gt;&lt;mi&gt;u&lt;/mi&gt;&lt;mi&gt;t&lt;/mi&gt;&lt;mo&gt;+&lt;/mo&gt;&lt;mfrac&gt;&lt;mn&gt;1&lt;/mn&gt;&lt;mn&gt;2&lt;/mn&gt;&lt;/mfrac&gt;&lt;mi&gt;a&lt;/mi&gt;&lt;msup&gt;&lt;mi&gt;t&lt;/mi&gt;&lt;mn&gt;2&lt;/mn&gt;&lt;/msup&gt;&lt;/math&gt;" id="1161" name="Google Shape;1161;p102"/>
          <p:cNvPicPr preferRelativeResize="0"/>
          <p:nvPr/>
        </p:nvPicPr>
        <p:blipFill>
          <a:blip r:embed="rId4">
            <a:alphaModFix/>
          </a:blip>
          <a:stretch>
            <a:fillRect/>
          </a:stretch>
        </p:blipFill>
        <p:spPr>
          <a:xfrm>
            <a:off x="324009" y="1259204"/>
            <a:ext cx="1532400" cy="566863"/>
          </a:xfrm>
          <a:prstGeom prst="rect">
            <a:avLst/>
          </a:prstGeom>
          <a:noFill/>
          <a:ln>
            <a:noFill/>
          </a:ln>
        </p:spPr>
      </p:pic>
      <p:sp>
        <p:nvSpPr>
          <p:cNvPr id="1162" name="Google Shape;1162;p102"/>
          <p:cNvSpPr txBox="1"/>
          <p:nvPr/>
        </p:nvSpPr>
        <p:spPr>
          <a:xfrm>
            <a:off x="4572000" y="1921275"/>
            <a:ext cx="4248000" cy="793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Riixida 'EXE' waxay kuu ogolaaneysaa inaad dejiso qiimaha (values) doorsoomayaasha (variables).</a:t>
            </a:r>
            <a:endParaRPr sz="21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1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Geli qiimaha (values) la yaqaan oo ka tag kan aad rabto inaad hesho 0.</a:t>
            </a:r>
            <a:endParaRPr sz="2100">
              <a:solidFill>
                <a:schemeClr val="dk1"/>
              </a:solidFill>
              <a:latin typeface="Lexend"/>
              <a:ea typeface="Lexend"/>
              <a:cs typeface="Lexend"/>
              <a:sym typeface="Lexen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6" name="Shape 1166"/>
        <p:cNvGrpSpPr/>
        <p:nvPr/>
      </p:nvGrpSpPr>
      <p:grpSpPr>
        <a:xfrm>
          <a:off x="0" y="0"/>
          <a:ext cx="0" cy="0"/>
          <a:chOff x="0" y="0"/>
          <a:chExt cx="0" cy="0"/>
        </a:xfrm>
      </p:grpSpPr>
      <p:pic>
        <p:nvPicPr>
          <p:cNvPr id="1167" name="Google Shape;1167;p103"/>
          <p:cNvPicPr preferRelativeResize="0"/>
          <p:nvPr/>
        </p:nvPicPr>
        <p:blipFill>
          <a:blip r:embed="rId3">
            <a:alphaModFix/>
          </a:blip>
          <a:stretch>
            <a:fillRect/>
          </a:stretch>
        </p:blipFill>
        <p:spPr>
          <a:xfrm>
            <a:off x="324000" y="1921275"/>
            <a:ext cx="3989569" cy="2294550"/>
          </a:xfrm>
          <a:prstGeom prst="rect">
            <a:avLst/>
          </a:prstGeom>
          <a:noFill/>
          <a:ln>
            <a:noFill/>
          </a:ln>
        </p:spPr>
      </p:pic>
      <p:sp>
        <p:nvSpPr>
          <p:cNvPr id="1168" name="Google Shape;1168;p103"/>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tiro ahaan</a:t>
            </a:r>
            <a:endParaRPr/>
          </a:p>
        </p:txBody>
      </p:sp>
      <p:sp>
        <p:nvSpPr>
          <p:cNvPr id="1169" name="Google Shape;1169;p103"/>
          <p:cNvSpPr txBox="1"/>
          <p:nvPr>
            <p:ph idx="1" type="body"/>
          </p:nvPr>
        </p:nvSpPr>
        <p:spPr>
          <a:xfrm>
            <a:off x="324000" y="809991"/>
            <a:ext cx="8496000" cy="354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Waa maxay qiimaha (value) a marka s = 210, u = 2 iyo t = 5?</a:t>
            </a:r>
            <a:r>
              <a:rPr i="1" lang="en-GB" sz="1800">
                <a:latin typeface="Lexend"/>
                <a:ea typeface="Times New Roman"/>
                <a:cs typeface="Times New Roman"/>
                <a:sym typeface="Times New Roman"/>
              </a:rPr>
              <a:t/>
            </a:r>
            <a:r>
              <a:rPr lang="en-GB" sz="1800">
                <a:latin typeface="Lexend"/>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lang="en-GB" sz="1800">
                <a:latin typeface="Lexend"/>
              </a:rPr>
              <a:t/>
            </a:r>
            <a:endParaRPr sz="2100"/>
          </a:p>
        </p:txBody>
      </p:sp>
      <p:pic>
        <p:nvPicPr>
          <p:cNvPr descr="s equals u t plus one half a t squared&#10;&#10;&lt;math xmlns=&quot;http://www.w3.org/1998/Math/MathML&quot; display=&quot;block&quot; data-is-equatio=&quot;1&quot; data-latex=&quot;s=ut+\frac{1}{2}at^2&quot;&gt;&lt;mi&gt;s&lt;/mi&gt;&lt;mo&gt;=&lt;/mo&gt;&lt;mi&gt;u&lt;/mi&gt;&lt;mi&gt;t&lt;/mi&gt;&lt;mo&gt;+&lt;/mo&gt;&lt;mfrac&gt;&lt;mn&gt;1&lt;/mn&gt;&lt;mn&gt;2&lt;/mn&gt;&lt;/mfrac&gt;&lt;mi&gt;a&lt;/mi&gt;&lt;msup&gt;&lt;mi&gt;t&lt;/mi&gt;&lt;mn&gt;2&lt;/mn&gt;&lt;/msup&gt;&lt;/math&gt;" id="1170" name="Google Shape;1170;p103"/>
          <p:cNvPicPr preferRelativeResize="0"/>
          <p:nvPr/>
        </p:nvPicPr>
        <p:blipFill>
          <a:blip r:embed="rId4">
            <a:alphaModFix/>
          </a:blip>
          <a:stretch>
            <a:fillRect/>
          </a:stretch>
        </p:blipFill>
        <p:spPr>
          <a:xfrm>
            <a:off x="324009" y="1259204"/>
            <a:ext cx="1532400" cy="566863"/>
          </a:xfrm>
          <a:prstGeom prst="rect">
            <a:avLst/>
          </a:prstGeom>
          <a:noFill/>
          <a:ln>
            <a:noFill/>
          </a:ln>
        </p:spPr>
      </p:pic>
      <p:sp>
        <p:nvSpPr>
          <p:cNvPr id="1171" name="Google Shape;1171;p103"/>
          <p:cNvSpPr txBox="1"/>
          <p:nvPr/>
        </p:nvSpPr>
        <p:spPr>
          <a:xfrm>
            <a:off x="4572000" y="1921275"/>
            <a:ext cx="4248000" cy="793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Riixida 'SOLVE' (F6) waxay soo saartaa qiimaha (value) doorsoomaha (variable) haray.</a:t>
            </a:r>
            <a:endParaRPr sz="2100">
              <a:solidFill>
                <a:schemeClr val="dk1"/>
              </a:solidFill>
              <a:latin typeface="Lexend"/>
              <a:ea typeface="Lexend"/>
              <a:cs typeface="Lexend"/>
              <a:sym typeface="Lexend"/>
            </a:endParaRPr>
          </a:p>
        </p:txBody>
      </p:sp>
      <p:pic>
        <p:nvPicPr>
          <p:cNvPr id="1172" name="Google Shape;1172;p103"/>
          <p:cNvPicPr preferRelativeResize="0"/>
          <p:nvPr/>
        </p:nvPicPr>
        <p:blipFill>
          <a:blip r:embed="rId5">
            <a:alphaModFix/>
          </a:blip>
          <a:stretch>
            <a:fillRect/>
          </a:stretch>
        </p:blipFill>
        <p:spPr>
          <a:xfrm>
            <a:off x="324000" y="1921275"/>
            <a:ext cx="4008015" cy="2294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6" name="Shape 1176"/>
        <p:cNvGrpSpPr/>
        <p:nvPr/>
      </p:nvGrpSpPr>
      <p:grpSpPr>
        <a:xfrm>
          <a:off x="0" y="0"/>
          <a:ext cx="0" cy="0"/>
          <a:chOff x="0" y="0"/>
          <a:chExt cx="0" cy="0"/>
        </a:xfrm>
      </p:grpSpPr>
      <p:sp>
        <p:nvSpPr>
          <p:cNvPr id="1177" name="Google Shape;1177;p104"/>
          <p:cNvSpPr txBox="1"/>
          <p:nvPr>
            <p:ph idx="1" type="subTitle"/>
          </p:nvPr>
        </p:nvSpPr>
        <p:spPr>
          <a:xfrm>
            <a:off x="324000" y="3577125"/>
            <a:ext cx="8109300" cy="77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Qaabka 'Solver' wuxuu kuu ogolaanayaa inaad go'aamiso qiimaha (value) doorsoome (variable) kasta oo ku jira qaacidada (formula).</a:t>
            </a:r>
            <a:endParaRPr sz="2400">
              <a:latin typeface="Times New Roman"/>
              <a:ea typeface="Times New Roman"/>
              <a:cs typeface="Times New Roman"/>
              <a:sym typeface="Times New Roman"/>
            </a:endParaRPr>
          </a:p>
        </p:txBody>
      </p:sp>
      <p:sp>
        <p:nvSpPr>
          <p:cNvPr id="1178" name="Google Shape;1178;p104"/>
          <p:cNvSpPr txBox="1"/>
          <p:nvPr>
            <p:ph idx="2" type="subTitle"/>
          </p:nvPr>
        </p:nvSpPr>
        <p:spPr>
          <a:xfrm>
            <a:off x="324000" y="1080000"/>
            <a:ext cx="71352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Qaabka 'Solver' wuxuu kaliya xallin karaa isla'egyada (equations) toosan (linear).</a:t>
            </a:r>
            <a:r>
              <a:rPr lang="en-GB" sz="1100">
                <a:latin typeface="Lexend"/>
              </a:rPr>
              <a:t/>
            </a:r>
            <a:r>
              <a:rPr lang="en-GB" sz="1100">
                <a:latin typeface="Lexend"/>
              </a:rPr>
              <a:t/>
            </a:r>
            <a:endParaRPr/>
          </a:p>
        </p:txBody>
      </p:sp>
      <p:sp>
        <p:nvSpPr>
          <p:cNvPr id="1179" name="Google Shape;1179;p104"/>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Xallinta isla'egyada (equations) tiro ahaan</a:t>
            </a:r>
            <a:endParaRPr/>
          </a:p>
        </p:txBody>
      </p:sp>
      <p:pic>
        <p:nvPicPr>
          <p:cNvPr id="1180" name="Google Shape;1180;p104"/>
          <p:cNvPicPr preferRelativeResize="0"/>
          <p:nvPr/>
        </p:nvPicPr>
        <p:blipFill>
          <a:blip r:embed="rId3">
            <a:alphaModFix/>
          </a:blip>
          <a:stretch>
            <a:fillRect/>
          </a:stretch>
        </p:blipFill>
        <p:spPr>
          <a:xfrm>
            <a:off x="6284408" y="211327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4" name="Shape 1184"/>
        <p:cNvGrpSpPr/>
        <p:nvPr/>
      </p:nvGrpSpPr>
      <p:grpSpPr>
        <a:xfrm>
          <a:off x="0" y="0"/>
          <a:ext cx="0" cy="0"/>
          <a:chOff x="0" y="0"/>
          <a:chExt cx="0" cy="0"/>
        </a:xfrm>
      </p:grpSpPr>
      <p:sp>
        <p:nvSpPr>
          <p:cNvPr id="1185" name="Google Shape;1185;p105"/>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tiro ahaan</a:t>
            </a:r>
            <a:endParaRPr/>
          </a:p>
        </p:txBody>
      </p:sp>
      <p:sp>
        <p:nvSpPr>
          <p:cNvPr id="1186" name="Google Shape;1186;p105"/>
          <p:cNvSpPr txBox="1"/>
          <p:nvPr>
            <p:ph idx="1" type="body"/>
          </p:nvPr>
        </p:nvSpPr>
        <p:spPr>
          <a:xfrm>
            <a:off x="324000" y="810000"/>
            <a:ext cx="8237700" cy="695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Xisaabiyaha (calculator) ayaa sidoo kale xallin kara laba isla'eg (simultaneous equations) oo toosan (linear).</a:t>
            </a:r>
            <a:endParaRPr sz="2100"/>
          </a:p>
        </p:txBody>
      </p:sp>
      <p:sp>
        <p:nvSpPr>
          <p:cNvPr id="1187" name="Google Shape;1187;p105"/>
          <p:cNvSpPr txBox="1"/>
          <p:nvPr/>
        </p:nvSpPr>
        <p:spPr>
          <a:xfrm>
            <a:off x="324000" y="3468600"/>
            <a:ext cx="8496000" cy="734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Markii 'Equation' la doorto, dooro 'Simultaneous' adigoo riixaya F1.</a:t>
            </a:r>
            <a:endParaRPr sz="2100">
              <a:solidFill>
                <a:schemeClr val="dk1"/>
              </a:solidFill>
              <a:latin typeface="Lexend"/>
              <a:ea typeface="Lexend"/>
              <a:cs typeface="Lexend"/>
              <a:sym typeface="Lexend"/>
            </a:endParaRPr>
          </a:p>
          <a:p>
            <a:pPr indent="0" lvl="0" marL="0" rtl="0" algn="l">
              <a:spcBef>
                <a:spcPts val="0"/>
              </a:spcBef>
              <a:spcAft>
                <a:spcPts val="0"/>
              </a:spcAft>
              <a:buNone/>
            </a:pPr>
            <a:r>
              <a:rPr lang="en-GB" sz="1100">
                <a:solidFill>
                  <a:schemeClr val="dk1"/>
                </a:solidFill>
                <a:latin typeface="Lexend"/>
                <a:ea typeface="Lexend"/>
                <a:cs typeface="Lexend"/>
                <a:sym typeface="Lexend"/>
              </a:rPr>
              <a:t>Waxaan la tacaaleynaa isla'egyada (simultaneous equations) leh laba doorsoome (unknowns) marka waxaan dooranaynaa 2.</a:t>
            </a:r>
            <a:endParaRPr sz="2100">
              <a:solidFill>
                <a:schemeClr val="dk1"/>
              </a:solidFill>
              <a:latin typeface="Lexend"/>
              <a:ea typeface="Lexend"/>
              <a:cs typeface="Lexend"/>
              <a:sym typeface="Lexend"/>
            </a:endParaRPr>
          </a:p>
        </p:txBody>
      </p:sp>
      <p:pic>
        <p:nvPicPr>
          <p:cNvPr id="1188" name="Google Shape;1188;p105"/>
          <p:cNvPicPr preferRelativeResize="0"/>
          <p:nvPr/>
        </p:nvPicPr>
        <p:blipFill>
          <a:blip r:embed="rId3">
            <a:alphaModFix/>
          </a:blip>
          <a:stretch>
            <a:fillRect/>
          </a:stretch>
        </p:blipFill>
        <p:spPr>
          <a:xfrm>
            <a:off x="323988" y="1543800"/>
            <a:ext cx="3045833" cy="1755900"/>
          </a:xfrm>
          <a:prstGeom prst="rect">
            <a:avLst/>
          </a:prstGeom>
          <a:noFill/>
          <a:ln>
            <a:noFill/>
          </a:ln>
        </p:spPr>
      </p:pic>
      <p:pic>
        <p:nvPicPr>
          <p:cNvPr id="1189" name="Google Shape;1189;p105"/>
          <p:cNvPicPr preferRelativeResize="0"/>
          <p:nvPr/>
        </p:nvPicPr>
        <p:blipFill>
          <a:blip r:embed="rId4">
            <a:alphaModFix/>
          </a:blip>
          <a:stretch>
            <a:fillRect/>
          </a:stretch>
        </p:blipFill>
        <p:spPr>
          <a:xfrm>
            <a:off x="4320000" y="1505100"/>
            <a:ext cx="3045825" cy="174937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7">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3" name="Shape 1193"/>
        <p:cNvGrpSpPr/>
        <p:nvPr/>
      </p:nvGrpSpPr>
      <p:grpSpPr>
        <a:xfrm>
          <a:off x="0" y="0"/>
          <a:ext cx="0" cy="0"/>
          <a:chOff x="0" y="0"/>
          <a:chExt cx="0" cy="0"/>
        </a:xfrm>
      </p:grpSpPr>
      <p:sp>
        <p:nvSpPr>
          <p:cNvPr id="1194" name="Google Shape;1194;p106"/>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tiro ahaan</a:t>
            </a:r>
            <a:endParaRPr/>
          </a:p>
        </p:txBody>
      </p:sp>
      <p:sp>
        <p:nvSpPr>
          <p:cNvPr id="1195" name="Google Shape;1195;p106"/>
          <p:cNvSpPr txBox="1"/>
          <p:nvPr>
            <p:ph idx="1" type="body"/>
          </p:nvPr>
        </p:nvSpPr>
        <p:spPr>
          <a:xfrm>
            <a:off x="324000" y="810000"/>
            <a:ext cx="8496000" cy="73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Xisaabiyahaagu wuxuu aqbali doonaa oo kaliya isla'egyada (equations) qaabka ax + by = c, marka waxaa laga yaabaa inay lagama maarmaan tahay in dib loo habeeyo ka hor gelinta.</a:t>
            </a:r>
            <a:r>
              <a:rPr i="1" lang="en-GB" sz="1400">
                <a:latin typeface="Lexend"/>
                <a:ea typeface="Times New Roman"/>
                <a:cs typeface="Times New Roman"/>
                <a:sym typeface="Times New Roman"/>
              </a:rPr>
              <a:t/>
            </a:r>
            <a:r>
              <a:rPr lang="en-GB" sz="1400">
                <a:latin typeface="Lexend"/>
                <a:ea typeface="Times New Roman"/>
                <a:cs typeface="Times New Roman"/>
                <a:sym typeface="Times New Roman"/>
              </a:rPr>
              <a:t/>
            </a:r>
            <a:r>
              <a:rPr i="1" lang="en-GB" sz="1400">
                <a:latin typeface="Lexend"/>
                <a:ea typeface="Times New Roman"/>
                <a:cs typeface="Times New Roman"/>
                <a:sym typeface="Times New Roman"/>
              </a:rPr>
              <a:t/>
            </a:r>
            <a:r>
              <a:rPr lang="en-GB" sz="1400">
                <a:latin typeface="Lexend"/>
                <a:ea typeface="Times New Roman"/>
                <a:cs typeface="Times New Roman"/>
                <a:sym typeface="Times New Roman"/>
              </a:rPr>
              <a:t/>
            </a:r>
            <a:r>
              <a:rPr i="1" lang="en-GB" sz="1400">
                <a:latin typeface="Lexend"/>
                <a:ea typeface="Times New Roman"/>
                <a:cs typeface="Times New Roman"/>
                <a:sym typeface="Times New Roman"/>
              </a:rPr>
              <a:t/>
            </a:r>
            <a:r>
              <a:rPr lang="en-GB" sz="1400">
                <a:latin typeface="Lexend"/>
              </a:rPr>
              <a:t/>
            </a:r>
            <a:endParaRPr sz="2100"/>
          </a:p>
        </p:txBody>
      </p:sp>
      <p:sp>
        <p:nvSpPr>
          <p:cNvPr id="1196" name="Google Shape;1196;p106"/>
          <p:cNvSpPr txBox="1"/>
          <p:nvPr/>
        </p:nvSpPr>
        <p:spPr>
          <a:xfrm>
            <a:off x="324000" y="3621000"/>
            <a:ext cx="8496000" cy="734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Xisaabiyuhu wuxuu isticmaalaa x iyo y, marka waxaa muhiim ah inaad ogaato variable-ka x uu matalayo iyo variable-ka y uu matalayo.</a:t>
            </a:r>
            <a:r>
              <a:rPr i="1"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i="1"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i="1"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i="1"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endParaRPr sz="2100">
              <a:solidFill>
                <a:schemeClr val="dk1"/>
              </a:solidFill>
              <a:latin typeface="Lexend"/>
              <a:ea typeface="Lexend"/>
              <a:cs typeface="Lexend"/>
              <a:sym typeface="Lexend"/>
            </a:endParaRPr>
          </a:p>
        </p:txBody>
      </p:sp>
      <p:sp>
        <p:nvSpPr>
          <p:cNvPr id="1197" name="Google Shape;1197;p106"/>
          <p:cNvSpPr txBox="1"/>
          <p:nvPr/>
        </p:nvSpPr>
        <p:spPr>
          <a:xfrm>
            <a:off x="324010" y="1757262"/>
            <a:ext cx="15891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i="1" lang="en-GB" sz="1800">
                <a:solidFill>
                  <a:schemeClr val="dk1"/>
                </a:solidFill>
                <a:latin typeface="Lexend"/>
                <a:ea typeface="Times New Roman"/>
                <a:cs typeface="Times New Roman"/>
                <a:sym typeface="Times New Roman"/>
              </a:rPr>
              <a:t>w</a:t>
            </a:r>
            <a:r>
              <a:rPr lang="en-GB" sz="1800">
                <a:solidFill>
                  <a:schemeClr val="dk1"/>
                </a:solidFill>
                <a:latin typeface="Lexend"/>
                <a:ea typeface="Times New Roman"/>
                <a:cs typeface="Times New Roman"/>
                <a:sym typeface="Times New Roman"/>
              </a:rPr>
              <a:t> + </a:t>
            </a:r>
            <a:r>
              <a:rPr i="1" lang="en-GB" sz="1800">
                <a:latin typeface="Lexend"/>
                <a:ea typeface="Times New Roman"/>
                <a:cs typeface="Times New Roman"/>
                <a:sym typeface="Times New Roman"/>
              </a:rPr>
              <a:t>h</a:t>
            </a:r>
            <a:r>
              <a:rPr lang="en-GB" sz="1800">
                <a:latin typeface="Lexend"/>
                <a:ea typeface="Times New Roman"/>
                <a:cs typeface="Times New Roman"/>
                <a:sym typeface="Times New Roman"/>
              </a:rPr>
              <a:t> + 8 = 0</a:t>
            </a:r>
            <a:endParaRPr sz="2100">
              <a:solidFill>
                <a:srgbClr val="000000"/>
              </a:solidFill>
              <a:latin typeface="Lexend"/>
              <a:ea typeface="Lexend"/>
              <a:cs typeface="Lexend"/>
              <a:sym typeface="Lexend"/>
            </a:endParaRPr>
          </a:p>
        </p:txBody>
      </p:sp>
      <p:sp>
        <p:nvSpPr>
          <p:cNvPr id="1198" name="Google Shape;1198;p106"/>
          <p:cNvSpPr txBox="1"/>
          <p:nvPr/>
        </p:nvSpPr>
        <p:spPr>
          <a:xfrm>
            <a:off x="324010" y="2484753"/>
            <a:ext cx="13824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i="1" lang="en-GB" sz="1800">
                <a:latin typeface="Lexend"/>
                <a:ea typeface="Times New Roman"/>
                <a:cs typeface="Times New Roman"/>
                <a:sym typeface="Times New Roman"/>
              </a:rPr>
              <a:t>h</a:t>
            </a:r>
            <a:r>
              <a:rPr lang="en-GB" sz="1800">
                <a:latin typeface="Lexend"/>
                <a:ea typeface="Times New Roman"/>
                <a:cs typeface="Times New Roman"/>
                <a:sym typeface="Times New Roman"/>
              </a:rPr>
              <a:t> = 4</a:t>
            </a:r>
            <a:r>
              <a:rPr i="1" lang="en-GB" sz="1800">
                <a:solidFill>
                  <a:schemeClr val="dk1"/>
                </a:solidFill>
                <a:latin typeface="Lexend"/>
                <a:ea typeface="Times New Roman"/>
                <a:cs typeface="Times New Roman"/>
                <a:sym typeface="Times New Roman"/>
              </a:rPr>
              <a:t>w</a:t>
            </a:r>
            <a:r>
              <a:rPr lang="en-GB" sz="1800">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17</a:t>
            </a:r>
            <a:endParaRPr sz="2100">
              <a:solidFill>
                <a:srgbClr val="000000"/>
              </a:solidFill>
              <a:latin typeface="Lexend"/>
              <a:ea typeface="Lexend"/>
              <a:cs typeface="Lexend"/>
              <a:sym typeface="Lexend"/>
            </a:endParaRPr>
          </a:p>
        </p:txBody>
      </p:sp>
      <p:sp>
        <p:nvSpPr>
          <p:cNvPr id="1199" name="Google Shape;1199;p106"/>
          <p:cNvSpPr txBox="1"/>
          <p:nvPr/>
        </p:nvSpPr>
        <p:spPr>
          <a:xfrm>
            <a:off x="2914810" y="1757262"/>
            <a:ext cx="15891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i="1" lang="en-GB" sz="1800">
                <a:solidFill>
                  <a:schemeClr val="dk1"/>
                </a:solidFill>
                <a:latin typeface="Lexend"/>
                <a:ea typeface="Times New Roman"/>
                <a:cs typeface="Times New Roman"/>
                <a:sym typeface="Times New Roman"/>
              </a:rPr>
              <a:t>x</a:t>
            </a:r>
            <a:r>
              <a:rPr lang="en-GB" sz="1800">
                <a:solidFill>
                  <a:schemeClr val="dk1"/>
                </a:solidFill>
                <a:latin typeface="Lexend"/>
                <a:ea typeface="Times New Roman"/>
                <a:cs typeface="Times New Roman"/>
                <a:sym typeface="Times New Roman"/>
              </a:rPr>
              <a:t> + </a:t>
            </a:r>
            <a:r>
              <a:rPr i="1" lang="en-GB" sz="1800">
                <a:latin typeface="Lexend"/>
                <a:ea typeface="Times New Roman"/>
                <a:cs typeface="Times New Roman"/>
                <a:sym typeface="Times New Roman"/>
              </a:rPr>
              <a:t>y</a:t>
            </a:r>
            <a:r>
              <a:rPr lang="en-GB" sz="1800">
                <a:latin typeface="Lexend"/>
                <a:ea typeface="Times New Roman"/>
                <a:cs typeface="Times New Roman"/>
                <a:sym typeface="Times New Roman"/>
              </a:rPr>
              <a:t> = −8</a:t>
            </a:r>
            <a:endParaRPr sz="2100">
              <a:solidFill>
                <a:srgbClr val="000000"/>
              </a:solidFill>
              <a:latin typeface="Lexend"/>
              <a:ea typeface="Lexend"/>
              <a:cs typeface="Lexend"/>
              <a:sym typeface="Lexend"/>
            </a:endParaRPr>
          </a:p>
        </p:txBody>
      </p:sp>
      <p:sp>
        <p:nvSpPr>
          <p:cNvPr id="1200" name="Google Shape;1200;p106"/>
          <p:cNvSpPr txBox="1"/>
          <p:nvPr/>
        </p:nvSpPr>
        <p:spPr>
          <a:xfrm>
            <a:off x="2914810" y="2484753"/>
            <a:ext cx="13824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latin typeface="Lexend"/>
                <a:ea typeface="Times New Roman"/>
                <a:cs typeface="Times New Roman"/>
                <a:sym typeface="Times New Roman"/>
              </a:rPr>
              <a:t>4</a:t>
            </a:r>
            <a:r>
              <a:rPr i="1" lang="en-GB" sz="1800">
                <a:solidFill>
                  <a:schemeClr val="dk1"/>
                </a:solidFill>
                <a:latin typeface="Lexend"/>
                <a:ea typeface="Times New Roman"/>
                <a:cs typeface="Times New Roman"/>
                <a:sym typeface="Times New Roman"/>
              </a:rPr>
              <a:t>x</a:t>
            </a:r>
            <a:r>
              <a:rPr lang="en-GB" sz="1800">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 </a:t>
            </a:r>
            <a:r>
              <a:rPr i="1" lang="en-GB" sz="1800">
                <a:solidFill>
                  <a:schemeClr val="dk1"/>
                </a:solidFill>
                <a:latin typeface="Lexend"/>
                <a:ea typeface="Times New Roman"/>
                <a:cs typeface="Times New Roman"/>
                <a:sym typeface="Times New Roman"/>
              </a:rPr>
              <a:t>y</a:t>
            </a:r>
            <a:r>
              <a:rPr lang="en-GB" sz="1800">
                <a:solidFill>
                  <a:schemeClr val="dk1"/>
                </a:solidFill>
                <a:latin typeface="Lexend"/>
                <a:ea typeface="Times New Roman"/>
                <a:cs typeface="Times New Roman"/>
                <a:sym typeface="Times New Roman"/>
              </a:rPr>
              <a:t> = </a:t>
            </a:r>
            <a:r>
              <a:rPr lang="en-GB" sz="1800">
                <a:solidFill>
                  <a:schemeClr val="dk1"/>
                </a:solidFill>
                <a:latin typeface="Lexend"/>
                <a:ea typeface="Times New Roman"/>
                <a:cs typeface="Times New Roman"/>
                <a:sym typeface="Times New Roman"/>
              </a:rPr>
              <a:t>17</a:t>
            </a:r>
            <a:endParaRPr sz="2100">
              <a:solidFill>
                <a:srgbClr val="000000"/>
              </a:solidFill>
              <a:latin typeface="Lexend"/>
              <a:ea typeface="Lexend"/>
              <a:cs typeface="Lexend"/>
              <a:sym typeface="Lexend"/>
            </a:endParaRPr>
          </a:p>
        </p:txBody>
      </p:sp>
      <p:cxnSp>
        <p:nvCxnSpPr>
          <p:cNvPr id="1201" name="Google Shape;1201;p106"/>
          <p:cNvCxnSpPr>
            <a:stCxn id="1197" idx="3"/>
          </p:cNvCxnSpPr>
          <p:nvPr/>
        </p:nvCxnSpPr>
        <p:spPr>
          <a:xfrm>
            <a:off x="1913110" y="1948662"/>
            <a:ext cx="869700" cy="0"/>
          </a:xfrm>
          <a:prstGeom prst="straightConnector1">
            <a:avLst/>
          </a:prstGeom>
          <a:noFill/>
          <a:ln cap="flat" cmpd="sng" w="19050">
            <a:solidFill>
              <a:schemeClr val="accent5"/>
            </a:solidFill>
            <a:prstDash val="solid"/>
            <a:round/>
            <a:headEnd len="med" w="med" type="none"/>
            <a:tailEnd len="med" w="med" type="triangle"/>
          </a:ln>
        </p:spPr>
      </p:cxnSp>
      <p:cxnSp>
        <p:nvCxnSpPr>
          <p:cNvPr id="1202" name="Google Shape;1202;p106"/>
          <p:cNvCxnSpPr/>
          <p:nvPr/>
        </p:nvCxnSpPr>
        <p:spPr>
          <a:xfrm>
            <a:off x="1913110" y="2710662"/>
            <a:ext cx="869700" cy="0"/>
          </a:xfrm>
          <a:prstGeom prst="straightConnector1">
            <a:avLst/>
          </a:prstGeom>
          <a:noFill/>
          <a:ln cap="flat" cmpd="sng" w="19050">
            <a:solidFill>
              <a:schemeClr val="accent5"/>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6" name="Shape 1206"/>
        <p:cNvGrpSpPr/>
        <p:nvPr/>
      </p:nvGrpSpPr>
      <p:grpSpPr>
        <a:xfrm>
          <a:off x="0" y="0"/>
          <a:ext cx="0" cy="0"/>
          <a:chOff x="0" y="0"/>
          <a:chExt cx="0" cy="0"/>
        </a:xfrm>
      </p:grpSpPr>
      <p:sp>
        <p:nvSpPr>
          <p:cNvPr id="1207" name="Google Shape;1207;p107"/>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tiro ahaan</a:t>
            </a:r>
            <a:endParaRPr/>
          </a:p>
        </p:txBody>
      </p:sp>
      <p:sp>
        <p:nvSpPr>
          <p:cNvPr id="1208" name="Google Shape;1208;p107"/>
          <p:cNvSpPr txBox="1"/>
          <p:nvPr>
            <p:ph idx="1" type="body"/>
          </p:nvPr>
        </p:nvSpPr>
        <p:spPr>
          <a:xfrm>
            <a:off x="324000" y="810000"/>
            <a:ext cx="8496000" cy="73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Xisaabiyahaagu wuxuu aqbali doonaa oo kaliya isla'egyada (equations) qaabka ax + by = c, marka waxaa laga yaabaa inay lagama maarmaan tahay in dib loo habeeyo ka hor gelinta.</a:t>
            </a:r>
            <a:r>
              <a:rPr i="1" lang="en-GB" sz="1400">
                <a:latin typeface="Lexend"/>
                <a:ea typeface="Times New Roman"/>
                <a:cs typeface="Times New Roman"/>
                <a:sym typeface="Times New Roman"/>
              </a:rPr>
              <a:t/>
            </a:r>
            <a:r>
              <a:rPr lang="en-GB" sz="1400">
                <a:latin typeface="Lexend"/>
                <a:ea typeface="Times New Roman"/>
                <a:cs typeface="Times New Roman"/>
                <a:sym typeface="Times New Roman"/>
              </a:rPr>
              <a:t/>
            </a:r>
            <a:r>
              <a:rPr i="1" lang="en-GB" sz="1400">
                <a:latin typeface="Lexend"/>
                <a:ea typeface="Times New Roman"/>
                <a:cs typeface="Times New Roman"/>
                <a:sym typeface="Times New Roman"/>
              </a:rPr>
              <a:t/>
            </a:r>
            <a:r>
              <a:rPr lang="en-GB" sz="1400">
                <a:latin typeface="Lexend"/>
                <a:ea typeface="Times New Roman"/>
                <a:cs typeface="Times New Roman"/>
                <a:sym typeface="Times New Roman"/>
              </a:rPr>
              <a:t/>
            </a:r>
            <a:r>
              <a:rPr i="1" lang="en-GB" sz="1400">
                <a:latin typeface="Lexend"/>
                <a:ea typeface="Times New Roman"/>
                <a:cs typeface="Times New Roman"/>
                <a:sym typeface="Times New Roman"/>
              </a:rPr>
              <a:t/>
            </a:r>
            <a:r>
              <a:rPr lang="en-GB" sz="1400">
                <a:latin typeface="Lexend"/>
              </a:rPr>
              <a:t/>
            </a:r>
            <a:endParaRPr sz="2100"/>
          </a:p>
        </p:txBody>
      </p:sp>
      <p:sp>
        <p:nvSpPr>
          <p:cNvPr id="1209" name="Google Shape;1209;p107"/>
          <p:cNvSpPr txBox="1"/>
          <p:nvPr/>
        </p:nvSpPr>
        <p:spPr>
          <a:xfrm>
            <a:off x="324000" y="4031385"/>
            <a:ext cx="8496000" cy="734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Ka digtoonow qiimaha (values) taban.</a:t>
            </a:r>
            <a:endParaRPr sz="2100">
              <a:solidFill>
                <a:schemeClr val="dk1"/>
              </a:solidFill>
              <a:latin typeface="Lexend"/>
              <a:ea typeface="Lexend"/>
              <a:cs typeface="Lexend"/>
              <a:sym typeface="Lexend"/>
            </a:endParaRPr>
          </a:p>
        </p:txBody>
      </p:sp>
      <p:sp>
        <p:nvSpPr>
          <p:cNvPr id="1210" name="Google Shape;1210;p107"/>
          <p:cNvSpPr txBox="1"/>
          <p:nvPr/>
        </p:nvSpPr>
        <p:spPr>
          <a:xfrm>
            <a:off x="324010" y="1757262"/>
            <a:ext cx="15891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i="1" lang="en-GB" sz="1800">
                <a:solidFill>
                  <a:schemeClr val="dk1"/>
                </a:solidFill>
                <a:latin typeface="Lexend"/>
                <a:ea typeface="Times New Roman"/>
                <a:cs typeface="Times New Roman"/>
                <a:sym typeface="Times New Roman"/>
              </a:rPr>
              <a:t>w</a:t>
            </a:r>
            <a:r>
              <a:rPr lang="en-GB" sz="1800">
                <a:solidFill>
                  <a:schemeClr val="dk1"/>
                </a:solidFill>
                <a:latin typeface="Lexend"/>
                <a:ea typeface="Times New Roman"/>
                <a:cs typeface="Times New Roman"/>
                <a:sym typeface="Times New Roman"/>
              </a:rPr>
              <a:t> + </a:t>
            </a:r>
            <a:r>
              <a:rPr i="1" lang="en-GB" sz="1800">
                <a:latin typeface="Lexend"/>
                <a:ea typeface="Times New Roman"/>
                <a:cs typeface="Times New Roman"/>
                <a:sym typeface="Times New Roman"/>
              </a:rPr>
              <a:t>h</a:t>
            </a:r>
            <a:r>
              <a:rPr lang="en-GB" sz="1800">
                <a:latin typeface="Lexend"/>
                <a:ea typeface="Times New Roman"/>
                <a:cs typeface="Times New Roman"/>
                <a:sym typeface="Times New Roman"/>
              </a:rPr>
              <a:t> + 8 = 0</a:t>
            </a:r>
            <a:endParaRPr sz="2100">
              <a:solidFill>
                <a:srgbClr val="000000"/>
              </a:solidFill>
              <a:latin typeface="Lexend"/>
              <a:ea typeface="Lexend"/>
              <a:cs typeface="Lexend"/>
              <a:sym typeface="Lexend"/>
            </a:endParaRPr>
          </a:p>
        </p:txBody>
      </p:sp>
      <p:sp>
        <p:nvSpPr>
          <p:cNvPr id="1211" name="Google Shape;1211;p107"/>
          <p:cNvSpPr txBox="1"/>
          <p:nvPr/>
        </p:nvSpPr>
        <p:spPr>
          <a:xfrm>
            <a:off x="324010" y="2484753"/>
            <a:ext cx="13824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i="1" lang="en-GB" sz="1800">
                <a:latin typeface="Lexend"/>
                <a:ea typeface="Times New Roman"/>
                <a:cs typeface="Times New Roman"/>
                <a:sym typeface="Times New Roman"/>
              </a:rPr>
              <a:t>h</a:t>
            </a:r>
            <a:r>
              <a:rPr lang="en-GB" sz="1800">
                <a:latin typeface="Lexend"/>
                <a:ea typeface="Times New Roman"/>
                <a:cs typeface="Times New Roman"/>
                <a:sym typeface="Times New Roman"/>
              </a:rPr>
              <a:t> = 4</a:t>
            </a:r>
            <a:r>
              <a:rPr i="1" lang="en-GB" sz="1800">
                <a:solidFill>
                  <a:schemeClr val="dk1"/>
                </a:solidFill>
                <a:latin typeface="Lexend"/>
                <a:ea typeface="Times New Roman"/>
                <a:cs typeface="Times New Roman"/>
                <a:sym typeface="Times New Roman"/>
              </a:rPr>
              <a:t>w</a:t>
            </a:r>
            <a:r>
              <a:rPr lang="en-GB" sz="1800">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17</a:t>
            </a:r>
            <a:endParaRPr sz="2100">
              <a:solidFill>
                <a:srgbClr val="000000"/>
              </a:solidFill>
              <a:latin typeface="Lexend"/>
              <a:ea typeface="Lexend"/>
              <a:cs typeface="Lexend"/>
              <a:sym typeface="Lexend"/>
            </a:endParaRPr>
          </a:p>
        </p:txBody>
      </p:sp>
      <p:sp>
        <p:nvSpPr>
          <p:cNvPr id="1212" name="Google Shape;1212;p107"/>
          <p:cNvSpPr txBox="1"/>
          <p:nvPr/>
        </p:nvSpPr>
        <p:spPr>
          <a:xfrm>
            <a:off x="2914810" y="1757262"/>
            <a:ext cx="15891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i="1" lang="en-GB" sz="1800">
                <a:solidFill>
                  <a:schemeClr val="dk1"/>
                </a:solidFill>
                <a:latin typeface="Lexend"/>
                <a:ea typeface="Times New Roman"/>
                <a:cs typeface="Times New Roman"/>
                <a:sym typeface="Times New Roman"/>
              </a:rPr>
              <a:t>x</a:t>
            </a:r>
            <a:r>
              <a:rPr lang="en-GB" sz="1800">
                <a:solidFill>
                  <a:schemeClr val="dk1"/>
                </a:solidFill>
                <a:latin typeface="Lexend"/>
                <a:ea typeface="Times New Roman"/>
                <a:cs typeface="Times New Roman"/>
                <a:sym typeface="Times New Roman"/>
              </a:rPr>
              <a:t> + </a:t>
            </a:r>
            <a:r>
              <a:rPr i="1" lang="en-GB" sz="1800">
                <a:latin typeface="Lexend"/>
                <a:ea typeface="Times New Roman"/>
                <a:cs typeface="Times New Roman"/>
                <a:sym typeface="Times New Roman"/>
              </a:rPr>
              <a:t>y</a:t>
            </a:r>
            <a:r>
              <a:rPr lang="en-GB" sz="1800">
                <a:latin typeface="Lexend"/>
                <a:ea typeface="Times New Roman"/>
                <a:cs typeface="Times New Roman"/>
                <a:sym typeface="Times New Roman"/>
              </a:rPr>
              <a:t> = −8</a:t>
            </a:r>
            <a:endParaRPr sz="2100">
              <a:solidFill>
                <a:srgbClr val="000000"/>
              </a:solidFill>
              <a:latin typeface="Lexend"/>
              <a:ea typeface="Lexend"/>
              <a:cs typeface="Lexend"/>
              <a:sym typeface="Lexend"/>
            </a:endParaRPr>
          </a:p>
        </p:txBody>
      </p:sp>
      <p:sp>
        <p:nvSpPr>
          <p:cNvPr id="1213" name="Google Shape;1213;p107"/>
          <p:cNvSpPr txBox="1"/>
          <p:nvPr/>
        </p:nvSpPr>
        <p:spPr>
          <a:xfrm>
            <a:off x="2914810" y="2484753"/>
            <a:ext cx="13824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latin typeface="Lexend"/>
                <a:ea typeface="Times New Roman"/>
                <a:cs typeface="Times New Roman"/>
                <a:sym typeface="Times New Roman"/>
              </a:rPr>
              <a:t>4</a:t>
            </a:r>
            <a:r>
              <a:rPr i="1" lang="en-GB" sz="1800">
                <a:solidFill>
                  <a:schemeClr val="dk1"/>
                </a:solidFill>
                <a:latin typeface="Lexend"/>
                <a:ea typeface="Times New Roman"/>
                <a:cs typeface="Times New Roman"/>
                <a:sym typeface="Times New Roman"/>
              </a:rPr>
              <a:t>x</a:t>
            </a:r>
            <a:r>
              <a:rPr lang="en-GB" sz="1800">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 </a:t>
            </a:r>
            <a:r>
              <a:rPr i="1" lang="en-GB" sz="1800">
                <a:solidFill>
                  <a:schemeClr val="dk1"/>
                </a:solidFill>
                <a:latin typeface="Lexend"/>
                <a:ea typeface="Times New Roman"/>
                <a:cs typeface="Times New Roman"/>
                <a:sym typeface="Times New Roman"/>
              </a:rPr>
              <a:t>y</a:t>
            </a:r>
            <a:r>
              <a:rPr lang="en-GB" sz="1800">
                <a:solidFill>
                  <a:schemeClr val="dk1"/>
                </a:solidFill>
                <a:latin typeface="Lexend"/>
                <a:ea typeface="Times New Roman"/>
                <a:cs typeface="Times New Roman"/>
                <a:sym typeface="Times New Roman"/>
              </a:rPr>
              <a:t> = </a:t>
            </a:r>
            <a:r>
              <a:rPr lang="en-GB" sz="1800">
                <a:solidFill>
                  <a:schemeClr val="dk1"/>
                </a:solidFill>
                <a:latin typeface="Lexend"/>
                <a:ea typeface="Times New Roman"/>
                <a:cs typeface="Times New Roman"/>
                <a:sym typeface="Times New Roman"/>
              </a:rPr>
              <a:t>17</a:t>
            </a:r>
            <a:endParaRPr sz="2100">
              <a:solidFill>
                <a:srgbClr val="000000"/>
              </a:solidFill>
              <a:latin typeface="Lexend"/>
              <a:ea typeface="Lexend"/>
              <a:cs typeface="Lexend"/>
              <a:sym typeface="Lexend"/>
            </a:endParaRPr>
          </a:p>
        </p:txBody>
      </p:sp>
      <p:cxnSp>
        <p:nvCxnSpPr>
          <p:cNvPr id="1214" name="Google Shape;1214;p107"/>
          <p:cNvCxnSpPr>
            <a:stCxn id="1210" idx="3"/>
          </p:cNvCxnSpPr>
          <p:nvPr/>
        </p:nvCxnSpPr>
        <p:spPr>
          <a:xfrm>
            <a:off x="1913110" y="1948662"/>
            <a:ext cx="869700" cy="0"/>
          </a:xfrm>
          <a:prstGeom prst="straightConnector1">
            <a:avLst/>
          </a:prstGeom>
          <a:noFill/>
          <a:ln cap="flat" cmpd="sng" w="19050">
            <a:solidFill>
              <a:schemeClr val="accent5"/>
            </a:solidFill>
            <a:prstDash val="solid"/>
            <a:round/>
            <a:headEnd len="med" w="med" type="none"/>
            <a:tailEnd len="med" w="med" type="triangle"/>
          </a:ln>
        </p:spPr>
      </p:cxnSp>
      <p:cxnSp>
        <p:nvCxnSpPr>
          <p:cNvPr id="1215" name="Google Shape;1215;p107"/>
          <p:cNvCxnSpPr/>
          <p:nvPr/>
        </p:nvCxnSpPr>
        <p:spPr>
          <a:xfrm>
            <a:off x="1913110" y="2710662"/>
            <a:ext cx="869700" cy="0"/>
          </a:xfrm>
          <a:prstGeom prst="straightConnector1">
            <a:avLst/>
          </a:prstGeom>
          <a:noFill/>
          <a:ln cap="flat" cmpd="sng" w="19050">
            <a:solidFill>
              <a:schemeClr val="accent5"/>
            </a:solidFill>
            <a:prstDash val="solid"/>
            <a:round/>
            <a:headEnd len="med" w="med" type="none"/>
            <a:tailEnd len="med" w="med" type="triangle"/>
          </a:ln>
        </p:spPr>
      </p:cxnSp>
      <p:pic>
        <p:nvPicPr>
          <p:cNvPr id="1216" name="Google Shape;1216;p107"/>
          <p:cNvPicPr preferRelativeResize="0"/>
          <p:nvPr/>
        </p:nvPicPr>
        <p:blipFill>
          <a:blip r:embed="rId3">
            <a:alphaModFix/>
          </a:blip>
          <a:stretch>
            <a:fillRect/>
          </a:stretch>
        </p:blipFill>
        <p:spPr>
          <a:xfrm>
            <a:off x="5143360" y="1700425"/>
            <a:ext cx="3676650" cy="1647825"/>
          </a:xfrm>
          <a:prstGeom prst="rect">
            <a:avLst/>
          </a:prstGeom>
          <a:noFill/>
          <a:ln>
            <a:noFill/>
          </a:ln>
        </p:spPr>
      </p:pic>
      <p:pic>
        <p:nvPicPr>
          <p:cNvPr id="1217" name="Google Shape;1217;p107"/>
          <p:cNvPicPr preferRelativeResize="0"/>
          <p:nvPr/>
        </p:nvPicPr>
        <p:blipFill>
          <a:blip r:embed="rId4">
            <a:alphaModFix/>
          </a:blip>
          <a:stretch>
            <a:fillRect/>
          </a:stretch>
        </p:blipFill>
        <p:spPr>
          <a:xfrm>
            <a:off x="5137600" y="1620001"/>
            <a:ext cx="3676650" cy="2101902"/>
          </a:xfrm>
          <a:prstGeom prst="rect">
            <a:avLst/>
          </a:prstGeom>
          <a:noFill/>
          <a:ln>
            <a:noFill/>
          </a:ln>
        </p:spPr>
      </p:pic>
      <p:cxnSp>
        <p:nvCxnSpPr>
          <p:cNvPr id="1218" name="Google Shape;1218;p107"/>
          <p:cNvCxnSpPr/>
          <p:nvPr/>
        </p:nvCxnSpPr>
        <p:spPr>
          <a:xfrm flipH="1" rot="10800000">
            <a:off x="5067135" y="2722497"/>
            <a:ext cx="1833600" cy="1467900"/>
          </a:xfrm>
          <a:prstGeom prst="straightConnector1">
            <a:avLst/>
          </a:prstGeom>
          <a:noFill/>
          <a:ln cap="flat" cmpd="sng" w="19050">
            <a:solidFill>
              <a:schemeClr val="accent5"/>
            </a:solidFill>
            <a:prstDash val="solid"/>
            <a:round/>
            <a:headEnd len="med" w="med" type="none"/>
            <a:tailEnd len="med" w="med" type="triangle"/>
          </a:ln>
        </p:spPr>
      </p:cxnSp>
      <p:cxnSp>
        <p:nvCxnSpPr>
          <p:cNvPr id="1219" name="Google Shape;1219;p107"/>
          <p:cNvCxnSpPr/>
          <p:nvPr/>
        </p:nvCxnSpPr>
        <p:spPr>
          <a:xfrm flipH="1" rot="10800000">
            <a:off x="5060550" y="2466260"/>
            <a:ext cx="2534100" cy="1730100"/>
          </a:xfrm>
          <a:prstGeom prst="straightConnector1">
            <a:avLst/>
          </a:prstGeom>
          <a:noFill/>
          <a:ln cap="flat" cmpd="sng" w="19050">
            <a:solidFill>
              <a:schemeClr val="accent5"/>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3" name="Shape 1223"/>
        <p:cNvGrpSpPr/>
        <p:nvPr/>
      </p:nvGrpSpPr>
      <p:grpSpPr>
        <a:xfrm>
          <a:off x="0" y="0"/>
          <a:ext cx="0" cy="0"/>
          <a:chOff x="0" y="0"/>
          <a:chExt cx="0" cy="0"/>
        </a:xfrm>
      </p:grpSpPr>
      <p:sp>
        <p:nvSpPr>
          <p:cNvPr id="1224" name="Google Shape;1224;p108"/>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tiro ahaan</a:t>
            </a:r>
            <a:endParaRPr/>
          </a:p>
        </p:txBody>
      </p:sp>
      <p:sp>
        <p:nvSpPr>
          <p:cNvPr id="1225" name="Google Shape;1225;p108"/>
          <p:cNvSpPr txBox="1"/>
          <p:nvPr>
            <p:ph idx="1" type="body"/>
          </p:nvPr>
        </p:nvSpPr>
        <p:spPr>
          <a:xfrm>
            <a:off x="324000" y="810000"/>
            <a:ext cx="8496000" cy="73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Xisaabiyahaagu wuxuu aqbali doonaa oo kaliya isla'egyada (equations) qaabka ax + by = c, marka waxaa laga yaabaa inay lagama maarmaan tahay in dib loo habeeyo ka hor gelinta.</a:t>
            </a:r>
            <a:r>
              <a:rPr i="1" lang="en-GB" sz="1400">
                <a:latin typeface="Lexend"/>
                <a:ea typeface="Times New Roman"/>
                <a:cs typeface="Times New Roman"/>
                <a:sym typeface="Times New Roman"/>
              </a:rPr>
              <a:t/>
            </a:r>
            <a:r>
              <a:rPr lang="en-GB" sz="1400">
                <a:latin typeface="Lexend"/>
                <a:ea typeface="Times New Roman"/>
                <a:cs typeface="Times New Roman"/>
                <a:sym typeface="Times New Roman"/>
              </a:rPr>
              <a:t/>
            </a:r>
            <a:r>
              <a:rPr i="1" lang="en-GB" sz="1400">
                <a:latin typeface="Lexend"/>
                <a:ea typeface="Times New Roman"/>
                <a:cs typeface="Times New Roman"/>
                <a:sym typeface="Times New Roman"/>
              </a:rPr>
              <a:t/>
            </a:r>
            <a:r>
              <a:rPr lang="en-GB" sz="1400">
                <a:latin typeface="Lexend"/>
                <a:ea typeface="Times New Roman"/>
                <a:cs typeface="Times New Roman"/>
                <a:sym typeface="Times New Roman"/>
              </a:rPr>
              <a:t/>
            </a:r>
            <a:r>
              <a:rPr i="1" lang="en-GB" sz="1400">
                <a:latin typeface="Lexend"/>
                <a:ea typeface="Times New Roman"/>
                <a:cs typeface="Times New Roman"/>
                <a:sym typeface="Times New Roman"/>
              </a:rPr>
              <a:t/>
            </a:r>
            <a:r>
              <a:rPr lang="en-GB" sz="1400">
                <a:latin typeface="Lexend"/>
              </a:rPr>
              <a:t/>
            </a:r>
            <a:endParaRPr sz="2100"/>
          </a:p>
        </p:txBody>
      </p:sp>
      <p:sp>
        <p:nvSpPr>
          <p:cNvPr id="1226" name="Google Shape;1226;p108"/>
          <p:cNvSpPr txBox="1"/>
          <p:nvPr/>
        </p:nvSpPr>
        <p:spPr>
          <a:xfrm>
            <a:off x="324000" y="3212250"/>
            <a:ext cx="8496000" cy="11433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Riixida 'SOLVE' (F1) waxay soo bandhigaysaa labada qiime (values).</a:t>
            </a:r>
            <a:endParaRPr sz="2100">
              <a:solidFill>
                <a:schemeClr val="dk1"/>
              </a:solidFill>
              <a:latin typeface="Lexend"/>
              <a:ea typeface="Lexend"/>
              <a:cs typeface="Lexend"/>
              <a:sym typeface="Lexend"/>
            </a:endParaRPr>
          </a:p>
          <a:p>
            <a:pPr indent="0" lvl="0" marL="0" rtl="0" algn="l">
              <a:spcBef>
                <a:spcPts val="0"/>
              </a:spcBef>
              <a:spcAft>
                <a:spcPts val="0"/>
              </a:spcAft>
              <a:buNone/>
            </a:pPr>
            <a:r>
              <a:rPr>
                <a:latin typeface="Lexend"/>
              </a:rPr>
              <a:t/>
            </a:r>
            <a:endParaRPr sz="21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Waxaan u fasiri karnaa tan sida w = 1.8 iyo h = −9.8</a:t>
            </a:r>
            <a:r>
              <a:rPr i="1" lang="en-GB" sz="1400">
                <a:solidFill>
                  <a:schemeClr val="dk1"/>
                </a:solidFill>
                <a:latin typeface="Lexend"/>
                <a:ea typeface="Times New Roman"/>
                <a:cs typeface="Times New Roman"/>
                <a:sym typeface="Times New Roman"/>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r>
              <a:rPr i="1" lang="en-GB" sz="1400">
                <a:solidFill>
                  <a:schemeClr val="dk1"/>
                </a:solidFill>
                <a:latin typeface="Lexend"/>
                <a:ea typeface="Times New Roman"/>
                <a:cs typeface="Times New Roman"/>
                <a:sym typeface="Times New Roman"/>
              </a:rPr>
              <a:t/>
            </a:r>
            <a:r>
              <a:rPr lang="en-GB" sz="1400">
                <a:solidFill>
                  <a:schemeClr val="dk1"/>
                </a:solidFill>
                <a:latin typeface="Lexend"/>
                <a:ea typeface="Times New Roman"/>
                <a:cs typeface="Times New Roman"/>
                <a:sym typeface="Times New Roman"/>
              </a:rPr>
              <a:t/>
            </a:r>
            <a:r>
              <a:rPr lang="en-GB" sz="1400">
                <a:solidFill>
                  <a:schemeClr val="dk1"/>
                </a:solidFill>
                <a:latin typeface="Lexend"/>
                <a:ea typeface="Lexend"/>
                <a:cs typeface="Lexend"/>
                <a:sym typeface="Lexend"/>
              </a:rPr>
              <a:t/>
            </a:r>
            <a:endParaRPr sz="2100">
              <a:solidFill>
                <a:schemeClr val="dk1"/>
              </a:solidFill>
              <a:latin typeface="Lexend"/>
              <a:ea typeface="Lexend"/>
              <a:cs typeface="Lexend"/>
              <a:sym typeface="Lexend"/>
            </a:endParaRPr>
          </a:p>
        </p:txBody>
      </p:sp>
      <p:sp>
        <p:nvSpPr>
          <p:cNvPr id="1227" name="Google Shape;1227;p108"/>
          <p:cNvSpPr txBox="1"/>
          <p:nvPr/>
        </p:nvSpPr>
        <p:spPr>
          <a:xfrm>
            <a:off x="324010" y="1757262"/>
            <a:ext cx="15891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i="1" lang="en-GB" sz="1800">
                <a:solidFill>
                  <a:schemeClr val="dk1"/>
                </a:solidFill>
                <a:latin typeface="Lexend"/>
                <a:ea typeface="Times New Roman"/>
                <a:cs typeface="Times New Roman"/>
                <a:sym typeface="Times New Roman"/>
              </a:rPr>
              <a:t>w</a:t>
            </a:r>
            <a:r>
              <a:rPr lang="en-GB" sz="1800">
                <a:solidFill>
                  <a:schemeClr val="dk1"/>
                </a:solidFill>
                <a:latin typeface="Lexend"/>
                <a:ea typeface="Times New Roman"/>
                <a:cs typeface="Times New Roman"/>
                <a:sym typeface="Times New Roman"/>
              </a:rPr>
              <a:t> + </a:t>
            </a:r>
            <a:r>
              <a:rPr i="1" lang="en-GB" sz="1800">
                <a:latin typeface="Lexend"/>
                <a:ea typeface="Times New Roman"/>
                <a:cs typeface="Times New Roman"/>
                <a:sym typeface="Times New Roman"/>
              </a:rPr>
              <a:t>h</a:t>
            </a:r>
            <a:r>
              <a:rPr lang="en-GB" sz="1800">
                <a:latin typeface="Lexend"/>
                <a:ea typeface="Times New Roman"/>
                <a:cs typeface="Times New Roman"/>
                <a:sym typeface="Times New Roman"/>
              </a:rPr>
              <a:t> + 8 = 0</a:t>
            </a:r>
            <a:endParaRPr sz="2100">
              <a:solidFill>
                <a:srgbClr val="000000"/>
              </a:solidFill>
              <a:latin typeface="Lexend"/>
              <a:ea typeface="Lexend"/>
              <a:cs typeface="Lexend"/>
              <a:sym typeface="Lexend"/>
            </a:endParaRPr>
          </a:p>
        </p:txBody>
      </p:sp>
      <p:sp>
        <p:nvSpPr>
          <p:cNvPr id="1228" name="Google Shape;1228;p108"/>
          <p:cNvSpPr txBox="1"/>
          <p:nvPr/>
        </p:nvSpPr>
        <p:spPr>
          <a:xfrm>
            <a:off x="324010" y="2484753"/>
            <a:ext cx="13824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i="1" lang="en-GB" sz="1800">
                <a:latin typeface="Lexend"/>
                <a:ea typeface="Times New Roman"/>
                <a:cs typeface="Times New Roman"/>
                <a:sym typeface="Times New Roman"/>
              </a:rPr>
              <a:t>h</a:t>
            </a:r>
            <a:r>
              <a:rPr lang="en-GB" sz="1800">
                <a:latin typeface="Lexend"/>
                <a:ea typeface="Times New Roman"/>
                <a:cs typeface="Times New Roman"/>
                <a:sym typeface="Times New Roman"/>
              </a:rPr>
              <a:t> = 4</a:t>
            </a:r>
            <a:r>
              <a:rPr i="1" lang="en-GB" sz="1800">
                <a:solidFill>
                  <a:schemeClr val="dk1"/>
                </a:solidFill>
                <a:latin typeface="Lexend"/>
                <a:ea typeface="Times New Roman"/>
                <a:cs typeface="Times New Roman"/>
                <a:sym typeface="Times New Roman"/>
              </a:rPr>
              <a:t>w</a:t>
            </a:r>
            <a:r>
              <a:rPr lang="en-GB" sz="1800">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17</a:t>
            </a:r>
            <a:endParaRPr sz="2100">
              <a:solidFill>
                <a:srgbClr val="000000"/>
              </a:solidFill>
              <a:latin typeface="Lexend"/>
              <a:ea typeface="Lexend"/>
              <a:cs typeface="Lexend"/>
              <a:sym typeface="Lexend"/>
            </a:endParaRPr>
          </a:p>
        </p:txBody>
      </p:sp>
      <p:sp>
        <p:nvSpPr>
          <p:cNvPr id="1229" name="Google Shape;1229;p108"/>
          <p:cNvSpPr txBox="1"/>
          <p:nvPr/>
        </p:nvSpPr>
        <p:spPr>
          <a:xfrm>
            <a:off x="2914810" y="1757262"/>
            <a:ext cx="15891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i="1" lang="en-GB" sz="1800">
                <a:solidFill>
                  <a:schemeClr val="dk1"/>
                </a:solidFill>
                <a:latin typeface="Lexend"/>
                <a:ea typeface="Times New Roman"/>
                <a:cs typeface="Times New Roman"/>
                <a:sym typeface="Times New Roman"/>
              </a:rPr>
              <a:t>x</a:t>
            </a:r>
            <a:r>
              <a:rPr lang="en-GB" sz="1800">
                <a:solidFill>
                  <a:schemeClr val="dk1"/>
                </a:solidFill>
                <a:latin typeface="Lexend"/>
                <a:ea typeface="Times New Roman"/>
                <a:cs typeface="Times New Roman"/>
                <a:sym typeface="Times New Roman"/>
              </a:rPr>
              <a:t> + </a:t>
            </a:r>
            <a:r>
              <a:rPr i="1" lang="en-GB" sz="1800">
                <a:latin typeface="Lexend"/>
                <a:ea typeface="Times New Roman"/>
                <a:cs typeface="Times New Roman"/>
                <a:sym typeface="Times New Roman"/>
              </a:rPr>
              <a:t>y</a:t>
            </a:r>
            <a:r>
              <a:rPr lang="en-GB" sz="1800">
                <a:latin typeface="Lexend"/>
                <a:ea typeface="Times New Roman"/>
                <a:cs typeface="Times New Roman"/>
                <a:sym typeface="Times New Roman"/>
              </a:rPr>
              <a:t> = −8</a:t>
            </a:r>
            <a:endParaRPr sz="2100">
              <a:solidFill>
                <a:srgbClr val="000000"/>
              </a:solidFill>
              <a:latin typeface="Lexend"/>
              <a:ea typeface="Lexend"/>
              <a:cs typeface="Lexend"/>
              <a:sym typeface="Lexend"/>
            </a:endParaRPr>
          </a:p>
        </p:txBody>
      </p:sp>
      <p:sp>
        <p:nvSpPr>
          <p:cNvPr id="1230" name="Google Shape;1230;p108"/>
          <p:cNvSpPr txBox="1"/>
          <p:nvPr/>
        </p:nvSpPr>
        <p:spPr>
          <a:xfrm>
            <a:off x="2914810" y="2484753"/>
            <a:ext cx="13824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latin typeface="Lexend"/>
                <a:ea typeface="Times New Roman"/>
                <a:cs typeface="Times New Roman"/>
                <a:sym typeface="Times New Roman"/>
              </a:rPr>
              <a:t>4</a:t>
            </a:r>
            <a:r>
              <a:rPr i="1" lang="en-GB" sz="1800">
                <a:solidFill>
                  <a:schemeClr val="dk1"/>
                </a:solidFill>
                <a:latin typeface="Lexend"/>
                <a:ea typeface="Times New Roman"/>
                <a:cs typeface="Times New Roman"/>
                <a:sym typeface="Times New Roman"/>
              </a:rPr>
              <a:t>x</a:t>
            </a:r>
            <a:r>
              <a:rPr lang="en-GB" sz="1800">
                <a:latin typeface="Lexend"/>
                <a:ea typeface="Times New Roman"/>
                <a:cs typeface="Times New Roman"/>
                <a:sym typeface="Times New Roman"/>
              </a:rPr>
              <a:t> </a:t>
            </a:r>
            <a:r>
              <a:rPr lang="en-GB" sz="1800">
                <a:solidFill>
                  <a:schemeClr val="dk1"/>
                </a:solidFill>
                <a:latin typeface="Lexend"/>
                <a:ea typeface="Times New Roman"/>
                <a:cs typeface="Times New Roman"/>
                <a:sym typeface="Times New Roman"/>
              </a:rPr>
              <a:t>− </a:t>
            </a:r>
            <a:r>
              <a:rPr i="1" lang="en-GB" sz="1800">
                <a:solidFill>
                  <a:schemeClr val="dk1"/>
                </a:solidFill>
                <a:latin typeface="Lexend"/>
                <a:ea typeface="Times New Roman"/>
                <a:cs typeface="Times New Roman"/>
                <a:sym typeface="Times New Roman"/>
              </a:rPr>
              <a:t>y</a:t>
            </a:r>
            <a:r>
              <a:rPr lang="en-GB" sz="1800">
                <a:solidFill>
                  <a:schemeClr val="dk1"/>
                </a:solidFill>
                <a:latin typeface="Lexend"/>
                <a:ea typeface="Times New Roman"/>
                <a:cs typeface="Times New Roman"/>
                <a:sym typeface="Times New Roman"/>
              </a:rPr>
              <a:t> = </a:t>
            </a:r>
            <a:r>
              <a:rPr lang="en-GB" sz="1800">
                <a:solidFill>
                  <a:schemeClr val="dk1"/>
                </a:solidFill>
                <a:latin typeface="Lexend"/>
                <a:ea typeface="Times New Roman"/>
                <a:cs typeface="Times New Roman"/>
                <a:sym typeface="Times New Roman"/>
              </a:rPr>
              <a:t>17</a:t>
            </a:r>
            <a:endParaRPr sz="2100">
              <a:solidFill>
                <a:srgbClr val="000000"/>
              </a:solidFill>
              <a:latin typeface="Lexend"/>
              <a:ea typeface="Lexend"/>
              <a:cs typeface="Lexend"/>
              <a:sym typeface="Lexend"/>
            </a:endParaRPr>
          </a:p>
        </p:txBody>
      </p:sp>
      <p:cxnSp>
        <p:nvCxnSpPr>
          <p:cNvPr id="1231" name="Google Shape;1231;p108"/>
          <p:cNvCxnSpPr>
            <a:stCxn id="1227" idx="3"/>
          </p:cNvCxnSpPr>
          <p:nvPr/>
        </p:nvCxnSpPr>
        <p:spPr>
          <a:xfrm>
            <a:off x="1913110" y="1948662"/>
            <a:ext cx="869700" cy="0"/>
          </a:xfrm>
          <a:prstGeom prst="straightConnector1">
            <a:avLst/>
          </a:prstGeom>
          <a:noFill/>
          <a:ln cap="flat" cmpd="sng" w="19050">
            <a:solidFill>
              <a:schemeClr val="accent5"/>
            </a:solidFill>
            <a:prstDash val="solid"/>
            <a:round/>
            <a:headEnd len="med" w="med" type="none"/>
            <a:tailEnd len="med" w="med" type="triangle"/>
          </a:ln>
        </p:spPr>
      </p:cxnSp>
      <p:cxnSp>
        <p:nvCxnSpPr>
          <p:cNvPr id="1232" name="Google Shape;1232;p108"/>
          <p:cNvCxnSpPr/>
          <p:nvPr/>
        </p:nvCxnSpPr>
        <p:spPr>
          <a:xfrm>
            <a:off x="1913110" y="2710662"/>
            <a:ext cx="869700" cy="0"/>
          </a:xfrm>
          <a:prstGeom prst="straightConnector1">
            <a:avLst/>
          </a:prstGeom>
          <a:noFill/>
          <a:ln cap="flat" cmpd="sng" w="19050">
            <a:solidFill>
              <a:schemeClr val="accent5"/>
            </a:solidFill>
            <a:prstDash val="solid"/>
            <a:round/>
            <a:headEnd len="med" w="med" type="none"/>
            <a:tailEnd len="med" w="med" type="triangle"/>
          </a:ln>
        </p:spPr>
      </p:cxnSp>
      <p:pic>
        <p:nvPicPr>
          <p:cNvPr id="1233" name="Google Shape;1233;p108"/>
          <p:cNvPicPr preferRelativeResize="0"/>
          <p:nvPr/>
        </p:nvPicPr>
        <p:blipFill>
          <a:blip r:embed="rId3">
            <a:alphaModFix/>
          </a:blip>
          <a:stretch>
            <a:fillRect/>
          </a:stretch>
        </p:blipFill>
        <p:spPr>
          <a:xfrm>
            <a:off x="5774400" y="1619994"/>
            <a:ext cx="2814226" cy="1626811"/>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7" name="Shape 1237"/>
        <p:cNvGrpSpPr/>
        <p:nvPr/>
      </p:nvGrpSpPr>
      <p:grpSpPr>
        <a:xfrm>
          <a:off x="0" y="0"/>
          <a:ext cx="0" cy="0"/>
          <a:chOff x="0" y="0"/>
          <a:chExt cx="0" cy="0"/>
        </a:xfrm>
      </p:grpSpPr>
      <p:sp>
        <p:nvSpPr>
          <p:cNvPr id="1238" name="Google Shape;1238;p109"/>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Xallinta isla'egyada (equations) tiro ahaan</a:t>
            </a:r>
            <a:endParaRPr/>
          </a:p>
        </p:txBody>
      </p:sp>
      <p:sp>
        <p:nvSpPr>
          <p:cNvPr id="1239" name="Google Shape;1239;p109"/>
          <p:cNvSpPr txBox="1"/>
          <p:nvPr>
            <p:ph idx="1" type="subTitle"/>
          </p:nvPr>
        </p:nvSpPr>
        <p:spPr>
          <a:xfrm>
            <a:off x="324000" y="3577125"/>
            <a:ext cx="8109300" cy="947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Isla'egyada (equations) waa inay ahaadaan qaabka ax + by = c</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i="1" lang="en-GB" sz="1800">
                <a:latin typeface="Lexend"/>
                <a:ea typeface="Times New Roman"/>
                <a:cs typeface="Times New Roman"/>
                <a:sym typeface="Times New Roman"/>
              </a:rPr>
              <a:t/>
            </a:r>
            <a:endParaRPr i="1" sz="2400">
              <a:latin typeface="Times New Roman"/>
              <a:ea typeface="Times New Roman"/>
              <a:cs typeface="Times New Roman"/>
              <a:sym typeface="Times New Roman"/>
            </a:endParaRPr>
          </a:p>
          <a:p>
            <a:pPr indent="0" lvl="0" marL="0" rtl="0" algn="l">
              <a:spcBef>
                <a:spcPts val="1000"/>
              </a:spcBef>
              <a:spcAft>
                <a:spcPts val="1000"/>
              </a:spcAft>
              <a:buNone/>
              <a:defRPr/>
            </a:pPr>
            <a:r>
              <a:rPr lang="en-GB" sz="1400">
                <a:latin typeface="Lexend"/>
              </a:rPr>
              <a:t>Mararka qaarkood waxaa lagama maarmaan ah in marka hore dib loo habeeyo.</a:t>
            </a:r>
            <a:endParaRPr/>
          </a:p>
        </p:txBody>
      </p:sp>
      <p:sp>
        <p:nvSpPr>
          <p:cNvPr id="1240" name="Google Shape;1240;p109"/>
          <p:cNvSpPr txBox="1"/>
          <p:nvPr>
            <p:ph idx="2" type="subTitle"/>
          </p:nvPr>
        </p:nvSpPr>
        <p:spPr>
          <a:xfrm>
            <a:off x="324000" y="1080000"/>
            <a:ext cx="8496000" cy="77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Waxaad gelin kartaa laba isla'eg (equations) oo isku mar ah (simultaneous) oo kasta oo xisaabiyahaaga ah iyada oo aan loo baahnayn in dib loo habeeyo.</a:t>
            </a:r>
            <a:endParaRPr/>
          </a:p>
        </p:txBody>
      </p:sp>
      <p:pic>
        <p:nvPicPr>
          <p:cNvPr id="1241" name="Google Shape;1241;p109"/>
          <p:cNvPicPr preferRelativeResize="0"/>
          <p:nvPr/>
        </p:nvPicPr>
        <p:blipFill>
          <a:blip r:embed="rId3">
            <a:alphaModFix/>
          </a:blip>
          <a:stretch>
            <a:fillRect/>
          </a:stretch>
        </p:blipFill>
        <p:spPr>
          <a:xfrm>
            <a:off x="6251583" y="2024217"/>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5" name="Shape 1245"/>
        <p:cNvGrpSpPr/>
        <p:nvPr/>
      </p:nvGrpSpPr>
      <p:grpSpPr>
        <a:xfrm>
          <a:off x="0" y="0"/>
          <a:ext cx="0" cy="0"/>
          <a:chOff x="0" y="0"/>
          <a:chExt cx="0" cy="0"/>
        </a:xfrm>
      </p:grpSpPr>
      <p:sp>
        <p:nvSpPr>
          <p:cNvPr id="1246" name="Google Shape;1246;p110"/>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Xallinta isla'egyada (equations) tiro ahaan</a:t>
            </a:r>
            <a:endParaRPr/>
          </a:p>
        </p:txBody>
      </p:sp>
      <p:sp>
        <p:nvSpPr>
          <p:cNvPr id="1247" name="Google Shape;1247;p110"/>
          <p:cNvSpPr txBox="1"/>
          <p:nvPr>
            <p:ph idx="1" type="body"/>
          </p:nvPr>
        </p:nvSpPr>
        <p:spPr>
          <a:xfrm>
            <a:off x="324000" y="810000"/>
            <a:ext cx="8237700" cy="1015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400">
                <a:latin typeface="Lexend"/>
              </a:rPr>
              <a:t>Waxaad xallin kartaa isla'egyada (equations) laba jibaaran (quadratic) adoo dooranaya 'Equation' ka dibna 'Polynomial'. Dooro qaabka guud ee polynomial-ka aad rabto inaad xalliso.</a:t>
            </a:r>
            <a:endParaRPr/>
          </a:p>
        </p:txBody>
      </p:sp>
      <p:pic>
        <p:nvPicPr>
          <p:cNvPr id="1248" name="Google Shape;1248;p110"/>
          <p:cNvPicPr preferRelativeResize="0"/>
          <p:nvPr/>
        </p:nvPicPr>
        <p:blipFill>
          <a:blip r:embed="rId3">
            <a:alphaModFix/>
          </a:blip>
          <a:stretch>
            <a:fillRect/>
          </a:stretch>
        </p:blipFill>
        <p:spPr>
          <a:xfrm>
            <a:off x="323988" y="2041550"/>
            <a:ext cx="3045833" cy="1755900"/>
          </a:xfrm>
          <a:prstGeom prst="rect">
            <a:avLst/>
          </a:prstGeom>
          <a:noFill/>
          <a:ln>
            <a:noFill/>
          </a:ln>
        </p:spPr>
      </p:pic>
      <p:grpSp>
        <p:nvGrpSpPr>
          <p:cNvPr id="1249" name="Google Shape;1249;p110"/>
          <p:cNvGrpSpPr/>
          <p:nvPr/>
        </p:nvGrpSpPr>
        <p:grpSpPr>
          <a:xfrm>
            <a:off x="4320000" y="2002850"/>
            <a:ext cx="3045826" cy="1749376"/>
            <a:chOff x="4320000" y="2002850"/>
            <a:chExt cx="3045826" cy="1749376"/>
          </a:xfrm>
        </p:grpSpPr>
        <p:pic>
          <p:nvPicPr>
            <p:cNvPr id="1250" name="Google Shape;1250;p110"/>
            <p:cNvPicPr preferRelativeResize="0"/>
            <p:nvPr/>
          </p:nvPicPr>
          <p:blipFill>
            <a:blip r:embed="rId4">
              <a:alphaModFix/>
            </a:blip>
            <a:stretch>
              <a:fillRect/>
            </a:stretch>
          </p:blipFill>
          <p:spPr>
            <a:xfrm>
              <a:off x="4320000" y="2002850"/>
              <a:ext cx="3045825" cy="1749376"/>
            </a:xfrm>
            <a:prstGeom prst="rect">
              <a:avLst/>
            </a:prstGeom>
            <a:noFill/>
            <a:ln>
              <a:noFill/>
            </a:ln>
          </p:spPr>
        </p:pic>
        <p:pic>
          <p:nvPicPr>
            <p:cNvPr id="1251" name="Google Shape;1251;p110"/>
            <p:cNvPicPr preferRelativeResize="0"/>
            <p:nvPr/>
          </p:nvPicPr>
          <p:blipFill rotWithShape="1">
            <a:blip r:embed="rId5">
              <a:alphaModFix/>
            </a:blip>
            <a:srcRect b="77959" l="0" r="0" t="11583"/>
            <a:stretch/>
          </p:blipFill>
          <p:spPr>
            <a:xfrm>
              <a:off x="4320000" y="2209750"/>
              <a:ext cx="3045826" cy="182625"/>
            </a:xfrm>
            <a:prstGeom prst="rect">
              <a:avLst/>
            </a:prstGeom>
            <a:noFill/>
            <a:ln>
              <a:noFill/>
            </a:ln>
          </p:spPr>
        </p:pic>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5" name="Shape 1255"/>
        <p:cNvGrpSpPr/>
        <p:nvPr/>
      </p:nvGrpSpPr>
      <p:grpSpPr>
        <a:xfrm>
          <a:off x="0" y="0"/>
          <a:ext cx="0" cy="0"/>
          <a:chOff x="0" y="0"/>
          <a:chExt cx="0" cy="0"/>
        </a:xfrm>
      </p:grpSpPr>
      <p:sp>
        <p:nvSpPr>
          <p:cNvPr id="1256" name="Google Shape;1256;p111"/>
          <p:cNvSpPr txBox="1"/>
          <p:nvPr>
            <p:ph type="title"/>
          </p:nvPr>
        </p:nvSpPr>
        <p:spPr>
          <a:xfrm>
            <a:off x="324000" y="152400"/>
            <a:ext cx="713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tiro ahaan</a:t>
            </a:r>
            <a:endParaRPr/>
          </a:p>
        </p:txBody>
      </p:sp>
      <p:sp>
        <p:nvSpPr>
          <p:cNvPr id="1257" name="Google Shape;1257;p111"/>
          <p:cNvSpPr txBox="1"/>
          <p:nvPr>
            <p:ph idx="1" type="body"/>
          </p:nvPr>
        </p:nvSpPr>
        <p:spPr>
          <a:xfrm>
            <a:off x="324000" y="810000"/>
            <a:ext cx="8237700" cy="369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a:latin typeface="Lexend"/>
              </a:rPr>
              <a:t>Xalli 2x2 + 9x + 4 = 0</a:t>
            </a:r>
            <a:r>
              <a:rPr lang="en-GB" sz="1800">
                <a:latin typeface="Lexend"/>
                <a:ea typeface="Times New Roman"/>
                <a:cs typeface="Times New Roman"/>
                <a:sym typeface="Times New Roman"/>
              </a:rPr>
              <a:t/>
            </a:r>
            <a:r>
              <a:rPr i="1" lang="en-GB" sz="1800">
                <a:latin typeface="Lexend"/>
                <a:ea typeface="Times New Roman"/>
                <a:cs typeface="Times New Roman"/>
                <a:sym typeface="Times New Roman"/>
              </a:rPr>
              <a:t/>
            </a:r>
            <a:r>
              <a:rPr baseline="30000" lang="en-GB" sz="1800">
                <a:latin typeface="Lexend"/>
                <a:ea typeface="Times New Roman"/>
                <a:cs typeface="Times New Roman"/>
                <a:sym typeface="Times New Roman"/>
              </a:rPr>
              <a:t/>
            </a:r>
            <a:r>
              <a:rPr lang="en-GB" sz="1800">
                <a:latin typeface="Lexend"/>
                <a:ea typeface="Times New Roman"/>
                <a:cs typeface="Times New Roman"/>
                <a:sym typeface="Times New Roman"/>
              </a:rPr>
              <a:t/>
            </a:r>
            <a:r>
              <a:rPr i="1" lang="en-GB" sz="1800">
                <a:latin typeface="Lexend"/>
                <a:ea typeface="Times New Roman"/>
                <a:cs typeface="Times New Roman"/>
                <a:sym typeface="Times New Roman"/>
              </a:rPr>
              <a:t/>
            </a:r>
            <a:r>
              <a:rPr lang="en-GB" sz="1800">
                <a:latin typeface="Lexend"/>
                <a:ea typeface="Times New Roman"/>
                <a:cs typeface="Times New Roman"/>
                <a:sym typeface="Times New Roman"/>
              </a:rPr>
              <a:t/>
            </a:r>
            <a:endParaRPr sz="2400">
              <a:latin typeface="Times New Roman"/>
              <a:ea typeface="Times New Roman"/>
              <a:cs typeface="Times New Roman"/>
              <a:sym typeface="Times New Roman"/>
            </a:endParaRPr>
          </a:p>
        </p:txBody>
      </p:sp>
      <p:sp>
        <p:nvSpPr>
          <p:cNvPr id="1258" name="Google Shape;1258;p111"/>
          <p:cNvSpPr txBox="1"/>
          <p:nvPr/>
        </p:nvSpPr>
        <p:spPr>
          <a:xfrm>
            <a:off x="323100" y="3096150"/>
            <a:ext cx="8497800" cy="1415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Xisaabiyahaagu wuxuu aqbali doonaa oo kaliya isla'egyada (equations) qaabka ax2 + bx + c = 0, marka waxaa laga yaabaa inay lagama maarmaan tahay in marka hore dib loo habeeyo.</a:t>
            </a:r>
            <a:br>
              <a:rPr lang="en-GB" sz="2100">
                <a:solidFill>
                  <a:schemeClr val="dk1"/>
                </a:solidFill>
                <a:latin typeface="Lexend"/>
                <a:ea typeface="Lexend"/>
                <a:cs typeface="Lexend"/>
                <a:sym typeface="Lexend"/>
              </a:rPr>
            </a:br>
            <a:r>
              <a:rPr i="1" lang="en-GB" sz="1100">
                <a:solidFill>
                  <a:schemeClr val="dk1"/>
                </a:solidFill>
                <a:latin typeface="Lexend"/>
                <a:ea typeface="Times New Roman"/>
                <a:cs typeface="Times New Roman"/>
                <a:sym typeface="Times New Roman"/>
              </a:rPr>
              <a:t/>
            </a:r>
            <a:r>
              <a:rPr baseline="30000" lang="en-GB" sz="1100">
                <a:solidFill>
                  <a:schemeClr val="dk1"/>
                </a:solidFill>
                <a:latin typeface="Lexend"/>
                <a:ea typeface="Times New Roman"/>
                <a:cs typeface="Times New Roman"/>
                <a:sym typeface="Times New Roman"/>
              </a:rPr>
              <a:t/>
            </a:r>
            <a:r>
              <a:rPr lang="en-GB" sz="1100">
                <a:solidFill>
                  <a:schemeClr val="dk1"/>
                </a:solidFill>
                <a:latin typeface="Lexend"/>
                <a:ea typeface="Times New Roman"/>
                <a:cs typeface="Times New Roman"/>
                <a:sym typeface="Times New Roman"/>
              </a:rPr>
              <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Times New Roman"/>
                <a:cs typeface="Times New Roman"/>
                <a:sym typeface="Times New Roman"/>
              </a:rPr>
              <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2100">
              <a:solidFill>
                <a:schemeClr val="dk1"/>
              </a:solidFill>
              <a:latin typeface="Lexend"/>
              <a:ea typeface="Lexend"/>
              <a:cs typeface="Lexend"/>
              <a:sym typeface="Lexend"/>
            </a:endParaRPr>
          </a:p>
          <a:p>
            <a:pPr indent="0" lvl="0" marL="0" rtl="0" algn="l">
              <a:lnSpc>
                <a:spcPct val="115000"/>
              </a:lnSpc>
              <a:spcBef>
                <a:spcPts val="1000"/>
              </a:spcBef>
              <a:spcAft>
                <a:spcPts val="1000"/>
              </a:spcAft>
              <a:buNone/>
            </a:pPr>
            <a:r>
              <a:rPr lang="en-GB" sz="1100">
                <a:solidFill>
                  <a:schemeClr val="dk1"/>
                </a:solidFill>
                <a:latin typeface="Lexend"/>
                <a:ea typeface="Lexend"/>
                <a:cs typeface="Lexend"/>
                <a:sym typeface="Lexend"/>
              </a:rPr>
              <a:t>Riix 'SOLVE' (F1) si aad u xalliso.</a:t>
            </a:r>
            <a:endParaRPr sz="2100">
              <a:solidFill>
                <a:schemeClr val="dk1"/>
              </a:solidFill>
              <a:latin typeface="Lexend"/>
              <a:ea typeface="Lexend"/>
              <a:cs typeface="Lexend"/>
              <a:sym typeface="Lexend"/>
            </a:endParaRPr>
          </a:p>
        </p:txBody>
      </p:sp>
      <p:pic>
        <p:nvPicPr>
          <p:cNvPr id="1259" name="Google Shape;1259;p111"/>
          <p:cNvPicPr preferRelativeResize="0"/>
          <p:nvPr/>
        </p:nvPicPr>
        <p:blipFill>
          <a:blip r:embed="rId3">
            <a:alphaModFix/>
          </a:blip>
          <a:stretch>
            <a:fillRect/>
          </a:stretch>
        </p:blipFill>
        <p:spPr>
          <a:xfrm>
            <a:off x="323099" y="1345624"/>
            <a:ext cx="3033890" cy="1750525"/>
          </a:xfrm>
          <a:prstGeom prst="rect">
            <a:avLst/>
          </a:prstGeom>
          <a:noFill/>
          <a:ln>
            <a:noFill/>
          </a:ln>
        </p:spPr>
      </p:pic>
      <p:pic>
        <p:nvPicPr>
          <p:cNvPr id="1260" name="Google Shape;1260;p111"/>
          <p:cNvPicPr preferRelativeResize="0"/>
          <p:nvPr/>
        </p:nvPicPr>
        <p:blipFill>
          <a:blip r:embed="rId4">
            <a:alphaModFix/>
          </a:blip>
          <a:stretch>
            <a:fillRect/>
          </a:stretch>
        </p:blipFill>
        <p:spPr>
          <a:xfrm>
            <a:off x="4190595" y="1348007"/>
            <a:ext cx="3033900" cy="17457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4" name="Shape 1264"/>
        <p:cNvGrpSpPr/>
        <p:nvPr/>
      </p:nvGrpSpPr>
      <p:grpSpPr>
        <a:xfrm>
          <a:off x="0" y="0"/>
          <a:ext cx="0" cy="0"/>
          <a:chOff x="0" y="0"/>
          <a:chExt cx="0" cy="0"/>
        </a:xfrm>
      </p:grpSpPr>
      <p:sp>
        <p:nvSpPr>
          <p:cNvPr id="1265" name="Google Shape;1265;p112"/>
          <p:cNvSpPr txBox="1"/>
          <p:nvPr>
            <p:ph type="title"/>
          </p:nvPr>
        </p:nvSpPr>
        <p:spPr>
          <a:xfrm>
            <a:off x="324000" y="152400"/>
            <a:ext cx="7885200" cy="3078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Xallinta isla'egyada (equations) tiro ahaan</a:t>
            </a:r>
            <a:endParaRPr/>
          </a:p>
        </p:txBody>
      </p:sp>
      <p:sp>
        <p:nvSpPr>
          <p:cNvPr id="1266" name="Google Shape;1266;p112"/>
          <p:cNvSpPr txBox="1"/>
          <p:nvPr>
            <p:ph idx="1" type="body"/>
          </p:nvPr>
        </p:nvSpPr>
        <p:spPr>
          <a:xfrm>
            <a:off x="324000" y="810000"/>
            <a:ext cx="8237700" cy="369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a:latin typeface="Lexend"/>
              </a:rPr>
              <a:t>Isticmaal xisaabiyahaaga si aad u hesho xallinta (solution(s)) ee x2 + 8x − 20 = 0</a:t>
            </a:r>
            <a:r>
              <a:rPr i="1" lang="en-GB" sz="1800">
                <a:solidFill>
                  <a:srgbClr val="000000"/>
                </a:solidFill>
                <a:latin typeface="Lexend"/>
                <a:ea typeface="Times New Roman"/>
                <a:cs typeface="Times New Roman"/>
                <a:sym typeface="Times New Roman"/>
              </a:rPr>
              <a:t/>
            </a:r>
            <a:r>
              <a:rPr baseline="30000" lang="en-GB" sz="1800">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i="1" lang="en-GB" sz="1800">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rPr>
              <a:t/>
            </a:r>
            <a:r>
              <a:rPr lang="en-GB" sz="1800">
                <a:solidFill>
                  <a:srgbClr val="000000"/>
                </a:solidFill>
                <a:latin typeface="Lexend"/>
                <a:ea typeface="Times New Roman"/>
                <a:cs typeface="Times New Roman"/>
                <a:sym typeface="Times New Roman"/>
              </a:rPr>
              <a:t/>
            </a:r>
            <a:endParaRPr/>
          </a:p>
        </p:txBody>
      </p:sp>
      <p:sp>
        <p:nvSpPr>
          <p:cNvPr id="1267" name="Google Shape;1267;p112"/>
          <p:cNvSpPr txBox="1"/>
          <p:nvPr/>
        </p:nvSpPr>
        <p:spPr>
          <a:xfrm>
            <a:off x="323100" y="1620000"/>
            <a:ext cx="8497800" cy="1089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i="1" lang="en-GB" sz="1800">
                <a:solidFill>
                  <a:schemeClr val="dk1"/>
                </a:solidFill>
                <a:latin typeface="Lexend"/>
                <a:ea typeface="Times New Roman"/>
                <a:cs typeface="Times New Roman"/>
                <a:sym typeface="Times New Roman"/>
              </a:rPr>
              <a:t>x</a:t>
            </a:r>
            <a:r>
              <a:rPr lang="en-GB" sz="1800">
                <a:solidFill>
                  <a:schemeClr val="dk1"/>
                </a:solidFill>
                <a:latin typeface="Lexend"/>
                <a:ea typeface="Times New Roman"/>
                <a:cs typeface="Times New Roman"/>
                <a:sym typeface="Times New Roman"/>
              </a:rPr>
              <a:t> = 2</a:t>
            </a:r>
            <a:r>
              <a:rPr lang="en-GB" sz="1800">
                <a:solidFill>
                  <a:schemeClr val="dk1"/>
                </a:solidFill>
                <a:latin typeface="Lexend"/>
                <a:ea typeface="Lexend"/>
                <a:cs typeface="Lexend"/>
                <a:sym typeface="Lexend"/>
              </a:rPr>
              <a:t> </a:t>
            </a:r>
            <a:endParaRPr sz="2100">
              <a:solidFill>
                <a:schemeClr val="dk1"/>
              </a:solidFill>
              <a:latin typeface="Lexend"/>
              <a:ea typeface="Lexend"/>
              <a:cs typeface="Lexend"/>
              <a:sym typeface="Lexend"/>
            </a:endParaRPr>
          </a:p>
          <a:p>
            <a:pPr indent="0" lvl="0" marL="0" rtl="0" algn="l">
              <a:lnSpc>
                <a:spcPct val="115000"/>
              </a:lnSpc>
              <a:spcBef>
                <a:spcPts val="1000"/>
              </a:spcBef>
              <a:spcAft>
                <a:spcPts val="1000"/>
              </a:spcAft>
              <a:buNone/>
            </a:pPr>
            <a:r>
              <a:rPr i="1" lang="en-GB" sz="1800">
                <a:solidFill>
                  <a:schemeClr val="dk1"/>
                </a:solidFill>
                <a:latin typeface="Lexend"/>
                <a:ea typeface="Times New Roman"/>
                <a:cs typeface="Times New Roman"/>
                <a:sym typeface="Times New Roman"/>
              </a:rPr>
              <a:t>x</a:t>
            </a:r>
            <a:r>
              <a:rPr lang="en-GB" sz="1800">
                <a:solidFill>
                  <a:schemeClr val="dk1"/>
                </a:solidFill>
                <a:latin typeface="Lexend"/>
                <a:ea typeface="Times New Roman"/>
                <a:cs typeface="Times New Roman"/>
                <a:sym typeface="Times New Roman"/>
              </a:rPr>
              <a:t> = </a:t>
            </a:r>
            <a:r>
              <a:rPr lang="en-GB" sz="1800">
                <a:latin typeface="Lexend"/>
                <a:ea typeface="Times New Roman"/>
                <a:cs typeface="Times New Roman"/>
                <a:sym typeface="Times New Roman"/>
              </a:rPr>
              <a:t>−</a:t>
            </a:r>
            <a:r>
              <a:rPr lang="en-GB" sz="1800">
                <a:solidFill>
                  <a:schemeClr val="dk1"/>
                </a:solidFill>
                <a:latin typeface="Lexend"/>
                <a:ea typeface="Times New Roman"/>
                <a:cs typeface="Times New Roman"/>
                <a:sym typeface="Times New Roman"/>
              </a:rPr>
              <a:t>10</a:t>
            </a:r>
            <a:endParaRPr sz="2100">
              <a:solidFill>
                <a:schemeClr val="dk1"/>
              </a:solidFill>
              <a:latin typeface="Lexend"/>
              <a:ea typeface="Lexend"/>
              <a:cs typeface="Lexend"/>
              <a:sym typeface="Lexend"/>
            </a:endParaRPr>
          </a:p>
        </p:txBody>
      </p:sp>
      <p:pic>
        <p:nvPicPr>
          <p:cNvPr id="1268" name="Google Shape;1268;p112"/>
          <p:cNvPicPr preferRelativeResize="0"/>
          <p:nvPr/>
        </p:nvPicPr>
        <p:blipFill>
          <a:blip r:embed="rId3">
            <a:alphaModFix/>
          </a:blip>
          <a:stretch>
            <a:fillRect/>
          </a:stretch>
        </p:blipFill>
        <p:spPr>
          <a:xfrm>
            <a:off x="3369600" y="1620000"/>
            <a:ext cx="3064800" cy="176111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2" name="Shape 1272"/>
        <p:cNvGrpSpPr/>
        <p:nvPr/>
      </p:nvGrpSpPr>
      <p:grpSpPr>
        <a:xfrm>
          <a:off x="0" y="0"/>
          <a:ext cx="0" cy="0"/>
          <a:chOff x="0" y="0"/>
          <a:chExt cx="0" cy="0"/>
        </a:xfrm>
      </p:grpSpPr>
      <p:sp>
        <p:nvSpPr>
          <p:cNvPr id="1273" name="Google Shape;1273;p113"/>
          <p:cNvSpPr txBox="1"/>
          <p:nvPr>
            <p:ph idx="1" type="body"/>
          </p:nvPr>
        </p:nvSpPr>
        <p:spPr>
          <a:xfrm>
            <a:off x="324000" y="810000"/>
            <a:ext cx="8237700" cy="1245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1) Xalliyaan (Solve) lamaanaha isla'egyada (simultaneous equations) ee soo socda adigoo isticmaalaya xisaabiyahaaga (calculator).</a:t>
            </a:r>
            <a:endParaRPr/>
          </a:p>
          <a:p>
            <a:pPr indent="0" lvl="0" marL="0" rtl="0" algn="l">
              <a:spcBef>
                <a:spcPts val="1000"/>
              </a:spcBef>
              <a:spcAft>
                <a:spcPts val="1000"/>
              </a:spcAft>
              <a:buNone/>
              <a:defRPr/>
            </a:pPr>
            <a:r>
              <a:rPr lang="en-GB" sz="1100">
                <a:latin typeface="Lexend"/>
              </a:rPr>
              <a:t>a)                                                 b)                                 </a:t>
            </a:r>
            <a:endParaRPr/>
          </a:p>
        </p:txBody>
      </p:sp>
      <p:sp>
        <p:nvSpPr>
          <p:cNvPr id="1274" name="Google Shape;1274;p113"/>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Xallinta isla'egyada (equations) tiro ahaan (numerically)</a:t>
            </a:r>
            <a:endParaRPr/>
          </a:p>
        </p:txBody>
      </p:sp>
      <p:sp>
        <p:nvSpPr>
          <p:cNvPr id="1275" name="Google Shape;1275;p113"/>
          <p:cNvSpPr txBox="1"/>
          <p:nvPr/>
        </p:nvSpPr>
        <p:spPr>
          <a:xfrm>
            <a:off x="873751" y="2054316"/>
            <a:ext cx="15603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chemeClr val="dk1"/>
                </a:solidFill>
                <a:latin typeface="Lexend"/>
                <a:ea typeface="Times New Roman"/>
                <a:cs typeface="Times New Roman"/>
                <a:sym typeface="Times New Roman"/>
              </a:rPr>
              <a:t>−</a:t>
            </a:r>
            <a:r>
              <a:rPr i="1" lang="en-GB" sz="1800">
                <a:solidFill>
                  <a:srgbClr val="000000"/>
                </a:solidFill>
                <a:latin typeface="Lexend"/>
                <a:ea typeface="Times New Roman"/>
                <a:cs typeface="Times New Roman"/>
                <a:sym typeface="Times New Roman"/>
              </a:rPr>
              <a:t>a </a:t>
            </a:r>
            <a:r>
              <a:rPr lang="en-GB" sz="1800">
                <a:solidFill>
                  <a:schemeClr val="dk1"/>
                </a:solidFill>
                <a:latin typeface="Lexend"/>
                <a:ea typeface="Times New Roman"/>
                <a:cs typeface="Times New Roman"/>
                <a:sym typeface="Times New Roman"/>
              </a:rPr>
              <a:t>+</a:t>
            </a:r>
            <a:r>
              <a:rPr lang="en-GB" sz="1800">
                <a:latin typeface="Lexend"/>
                <a:ea typeface="Times New Roman"/>
                <a:cs typeface="Times New Roman"/>
                <a:sym typeface="Times New Roman"/>
              </a:rPr>
              <a:t> 4</a:t>
            </a:r>
            <a:r>
              <a:rPr i="1" lang="en-GB" sz="1800">
                <a:solidFill>
                  <a:schemeClr val="dk1"/>
                </a:solidFill>
                <a:latin typeface="Lexend"/>
                <a:ea typeface="Times New Roman"/>
                <a:cs typeface="Times New Roman"/>
                <a:sym typeface="Times New Roman"/>
              </a:rPr>
              <a:t>b</a:t>
            </a:r>
            <a:r>
              <a:rPr lang="en-GB" sz="1800">
                <a:latin typeface="Lexend"/>
                <a:ea typeface="Times New Roman"/>
                <a:cs typeface="Times New Roman"/>
                <a:sym typeface="Times New Roman"/>
              </a:rPr>
              <a:t> = </a:t>
            </a:r>
            <a:r>
              <a:rPr lang="en-GB" sz="1800">
                <a:solidFill>
                  <a:schemeClr val="dk1"/>
                </a:solidFill>
                <a:latin typeface="Lexend"/>
                <a:ea typeface="Times New Roman"/>
                <a:cs typeface="Times New Roman"/>
                <a:sym typeface="Times New Roman"/>
              </a:rPr>
              <a:t>8</a:t>
            </a:r>
            <a:endParaRPr sz="2200">
              <a:solidFill>
                <a:srgbClr val="000000"/>
              </a:solidFill>
              <a:latin typeface="Lexend"/>
              <a:ea typeface="Lexend"/>
              <a:cs typeface="Lexend"/>
              <a:sym typeface="Lexend"/>
            </a:endParaRPr>
          </a:p>
        </p:txBody>
      </p:sp>
      <p:sp>
        <p:nvSpPr>
          <p:cNvPr id="1276" name="Google Shape;1276;p113"/>
          <p:cNvSpPr txBox="1"/>
          <p:nvPr/>
        </p:nvSpPr>
        <p:spPr>
          <a:xfrm>
            <a:off x="888834" y="1707836"/>
            <a:ext cx="15603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latin typeface="Lexend"/>
                <a:ea typeface="Times New Roman"/>
                <a:cs typeface="Times New Roman"/>
                <a:sym typeface="Times New Roman"/>
              </a:rPr>
              <a:t>2</a:t>
            </a:r>
            <a:r>
              <a:rPr i="1" lang="en-GB" sz="1800">
                <a:solidFill>
                  <a:srgbClr val="000000"/>
                </a:solidFill>
                <a:latin typeface="Lexend"/>
                <a:ea typeface="Times New Roman"/>
                <a:cs typeface="Times New Roman"/>
                <a:sym typeface="Times New Roman"/>
              </a:rPr>
              <a:t>a </a:t>
            </a:r>
            <a:r>
              <a:rPr lang="en-GB" sz="1800">
                <a:solidFill>
                  <a:schemeClr val="dk1"/>
                </a:solidFill>
                <a:latin typeface="Lexend"/>
                <a:ea typeface="Times New Roman"/>
                <a:cs typeface="Times New Roman"/>
                <a:sym typeface="Times New Roman"/>
              </a:rPr>
              <a:t>+</a:t>
            </a:r>
            <a:r>
              <a:rPr lang="en-GB" sz="1800">
                <a:latin typeface="Lexend"/>
                <a:ea typeface="Times New Roman"/>
                <a:cs typeface="Times New Roman"/>
                <a:sym typeface="Times New Roman"/>
              </a:rPr>
              <a:t> 3</a:t>
            </a:r>
            <a:r>
              <a:rPr i="1" lang="en-GB" sz="1800">
                <a:solidFill>
                  <a:schemeClr val="dk1"/>
                </a:solidFill>
                <a:latin typeface="Lexend"/>
                <a:ea typeface="Times New Roman"/>
                <a:cs typeface="Times New Roman"/>
                <a:sym typeface="Times New Roman"/>
              </a:rPr>
              <a:t>b</a:t>
            </a:r>
            <a:r>
              <a:rPr lang="en-GB" sz="1800">
                <a:latin typeface="Lexend"/>
                <a:ea typeface="Times New Roman"/>
                <a:cs typeface="Times New Roman"/>
                <a:sym typeface="Times New Roman"/>
              </a:rPr>
              <a:t> = </a:t>
            </a:r>
            <a:r>
              <a:rPr lang="en-GB" sz="1800">
                <a:solidFill>
                  <a:schemeClr val="dk1"/>
                </a:solidFill>
                <a:latin typeface="Lexend"/>
                <a:ea typeface="Times New Roman"/>
                <a:cs typeface="Times New Roman"/>
                <a:sym typeface="Times New Roman"/>
              </a:rPr>
              <a:t>1</a:t>
            </a:r>
            <a:endParaRPr sz="2200">
              <a:solidFill>
                <a:srgbClr val="000000"/>
              </a:solidFill>
              <a:latin typeface="Lexend"/>
              <a:ea typeface="Lexend"/>
              <a:cs typeface="Lexend"/>
              <a:sym typeface="Lexend"/>
            </a:endParaRPr>
          </a:p>
        </p:txBody>
      </p:sp>
      <p:sp>
        <p:nvSpPr>
          <p:cNvPr id="1277" name="Google Shape;1277;p113"/>
          <p:cNvSpPr txBox="1"/>
          <p:nvPr/>
        </p:nvSpPr>
        <p:spPr>
          <a:xfrm>
            <a:off x="5066308" y="1714984"/>
            <a:ext cx="15891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chemeClr val="dk1"/>
                </a:solidFill>
                <a:latin typeface="Lexend"/>
                <a:ea typeface="Times New Roman"/>
                <a:cs typeface="Times New Roman"/>
                <a:sym typeface="Times New Roman"/>
              </a:rPr>
              <a:t>2</a:t>
            </a:r>
            <a:r>
              <a:rPr i="1" lang="en-GB" sz="1800">
                <a:solidFill>
                  <a:schemeClr val="dk1"/>
                </a:solidFill>
                <a:latin typeface="Lexend"/>
                <a:ea typeface="Times New Roman"/>
                <a:cs typeface="Times New Roman"/>
                <a:sym typeface="Times New Roman"/>
              </a:rPr>
              <a:t>b</a:t>
            </a:r>
            <a:r>
              <a:rPr lang="en-GB" sz="1800">
                <a:solidFill>
                  <a:schemeClr val="dk1"/>
                </a:solidFill>
                <a:latin typeface="Lexend"/>
                <a:ea typeface="Times New Roman"/>
                <a:cs typeface="Times New Roman"/>
                <a:sym typeface="Times New Roman"/>
              </a:rPr>
              <a:t> + </a:t>
            </a:r>
            <a:r>
              <a:rPr i="1" lang="en-GB" sz="1800">
                <a:latin typeface="Lexend"/>
                <a:ea typeface="Times New Roman"/>
                <a:cs typeface="Times New Roman"/>
                <a:sym typeface="Times New Roman"/>
              </a:rPr>
              <a:t>a</a:t>
            </a:r>
            <a:r>
              <a:rPr lang="en-GB" sz="1800">
                <a:latin typeface="Lexend"/>
                <a:ea typeface="Times New Roman"/>
                <a:cs typeface="Times New Roman"/>
                <a:sym typeface="Times New Roman"/>
              </a:rPr>
              <a:t> = 8</a:t>
            </a:r>
            <a:endParaRPr sz="2100">
              <a:solidFill>
                <a:srgbClr val="000000"/>
              </a:solidFill>
              <a:latin typeface="Lexend"/>
              <a:ea typeface="Lexend"/>
              <a:cs typeface="Lexend"/>
              <a:sym typeface="Lexend"/>
            </a:endParaRPr>
          </a:p>
        </p:txBody>
      </p:sp>
      <p:sp>
        <p:nvSpPr>
          <p:cNvPr id="1278" name="Google Shape;1278;p113"/>
          <p:cNvSpPr txBox="1"/>
          <p:nvPr/>
        </p:nvSpPr>
        <p:spPr>
          <a:xfrm>
            <a:off x="5052368" y="2057128"/>
            <a:ext cx="13824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chemeClr val="dk1"/>
                </a:solidFill>
                <a:latin typeface="Lexend"/>
                <a:ea typeface="Times New Roman"/>
                <a:cs typeface="Times New Roman"/>
                <a:sym typeface="Times New Roman"/>
              </a:rPr>
              <a:t>2</a:t>
            </a:r>
            <a:r>
              <a:rPr i="1" lang="en-GB" sz="1800">
                <a:latin typeface="Lexend"/>
                <a:ea typeface="Times New Roman"/>
                <a:cs typeface="Times New Roman"/>
                <a:sym typeface="Times New Roman"/>
              </a:rPr>
              <a:t>b</a:t>
            </a:r>
            <a:r>
              <a:rPr lang="en-GB" sz="1800">
                <a:latin typeface="Lexend"/>
                <a:ea typeface="Times New Roman"/>
                <a:cs typeface="Times New Roman"/>
                <a:sym typeface="Times New Roman"/>
              </a:rPr>
              <a:t> + 3 = 7</a:t>
            </a:r>
            <a:r>
              <a:rPr i="1" lang="en-GB" sz="1800">
                <a:solidFill>
                  <a:schemeClr val="dk1"/>
                </a:solidFill>
                <a:latin typeface="Lexend"/>
                <a:ea typeface="Times New Roman"/>
                <a:cs typeface="Times New Roman"/>
                <a:sym typeface="Times New Roman"/>
              </a:rPr>
              <a:t>a</a:t>
            </a:r>
            <a:endParaRPr sz="2100">
              <a:solidFill>
                <a:srgbClr val="000000"/>
              </a:solidFill>
              <a:latin typeface="Lexend"/>
              <a:ea typeface="Lexend"/>
              <a:cs typeface="Lexend"/>
              <a:sym typeface="Lexend"/>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2" name="Shape 1282"/>
        <p:cNvGrpSpPr/>
        <p:nvPr/>
      </p:nvGrpSpPr>
      <p:grpSpPr>
        <a:xfrm>
          <a:off x="0" y="0"/>
          <a:ext cx="0" cy="0"/>
          <a:chOff x="0" y="0"/>
          <a:chExt cx="0" cy="0"/>
        </a:xfrm>
      </p:grpSpPr>
      <p:sp>
        <p:nvSpPr>
          <p:cNvPr id="1283" name="Google Shape;1283;p114"/>
          <p:cNvSpPr txBox="1"/>
          <p:nvPr>
            <p:ph idx="1" type="body"/>
          </p:nvPr>
        </p:nvSpPr>
        <p:spPr>
          <a:xfrm>
            <a:off x="324000" y="810000"/>
            <a:ext cx="8237700" cy="3340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2) Xisaabi xalalka (solutions) isla'egyadan (quadratic equations).</a:t>
            </a:r>
            <a:endParaRPr/>
          </a:p>
          <a:p>
            <a:pPr indent="0" lvl="0" marL="0" rtl="0" algn="l">
              <a:spcBef>
                <a:spcPts val="1000"/>
              </a:spcBef>
              <a:spcAft>
                <a:spcPts val="0"/>
              </a:spcAft>
              <a:buNone/>
            </a:pPr>
            <a:r>
              <a:rPr lang="en-GB" sz="1800">
                <a:latin typeface="Lexend"/>
              </a:rPr>
              <a:t>a) </a:t>
            </a:r>
            <a:r>
              <a:rPr lang="en-GB" sz="1800">
                <a:solidFill>
                  <a:srgbClr val="000000"/>
                </a:solidFill>
                <a:latin typeface="Lexend"/>
                <a:ea typeface="Times New Roman"/>
                <a:cs typeface="Times New Roman"/>
                <a:sym typeface="Times New Roman"/>
              </a:rPr>
              <a:t>−</a:t>
            </a:r>
            <a:r>
              <a:rPr i="1" lang="en-GB" sz="1800">
                <a:solidFill>
                  <a:srgbClr val="000000"/>
                </a:solidFill>
                <a:latin typeface="Lexend"/>
                <a:ea typeface="Times New Roman"/>
                <a:cs typeface="Times New Roman"/>
                <a:sym typeface="Times New Roman"/>
              </a:rPr>
              <a:t>x</a:t>
            </a:r>
            <a:r>
              <a:rPr baseline="30000" lang="en-GB" sz="1800">
                <a:solidFill>
                  <a:srgbClr val="000000"/>
                </a:solidFill>
                <a:latin typeface="Lexend"/>
                <a:ea typeface="Times New Roman"/>
                <a:cs typeface="Times New Roman"/>
                <a:sym typeface="Times New Roman"/>
              </a:rPr>
              <a:t>2</a:t>
            </a:r>
            <a:r>
              <a:rPr lang="en-GB" sz="1800">
                <a:solidFill>
                  <a:srgbClr val="000000"/>
                </a:solidFill>
                <a:latin typeface="Lexend"/>
                <a:ea typeface="Times New Roman"/>
                <a:cs typeface="Times New Roman"/>
                <a:sym typeface="Times New Roman"/>
              </a:rPr>
              <a:t> − 8</a:t>
            </a:r>
            <a:r>
              <a:rPr i="1" lang="en-GB" sz="1800">
                <a:solidFill>
                  <a:srgbClr val="000000"/>
                </a:solidFill>
                <a:latin typeface="Lexend"/>
                <a:ea typeface="Times New Roman"/>
                <a:cs typeface="Times New Roman"/>
                <a:sym typeface="Times New Roman"/>
              </a:rPr>
              <a:t>x</a:t>
            </a:r>
            <a:r>
              <a:rPr lang="en-GB" sz="1800">
                <a:solidFill>
                  <a:srgbClr val="000000"/>
                </a:solidFill>
                <a:latin typeface="Lexend"/>
                <a:ea typeface="Times New Roman"/>
                <a:cs typeface="Times New Roman"/>
                <a:sym typeface="Times New Roman"/>
              </a:rPr>
              <a:t> + 20</a:t>
            </a:r>
            <a:r>
              <a:rPr lang="en-GB" sz="1800">
                <a:solidFill>
                  <a:srgbClr val="000000"/>
                </a:solidFill>
                <a:latin typeface="Lexend"/>
              </a:rPr>
              <a:t> </a:t>
            </a:r>
            <a:r>
              <a:rPr lang="en-GB" sz="1800">
                <a:solidFill>
                  <a:srgbClr val="000000"/>
                </a:solidFill>
                <a:latin typeface="Lexend"/>
                <a:ea typeface="Times New Roman"/>
                <a:cs typeface="Times New Roman"/>
                <a:sym typeface="Times New Roman"/>
              </a:rPr>
              <a:t>=</a:t>
            </a:r>
            <a:r>
              <a:rPr lang="en-GB" sz="1800">
                <a:solidFill>
                  <a:srgbClr val="000000"/>
                </a:solidFill>
                <a:latin typeface="Lexend"/>
                <a:ea typeface="Times New Roman"/>
                <a:cs typeface="Times New Roman"/>
                <a:sym typeface="Times New Roman"/>
              </a:rPr>
              <a:t> 0</a:t>
            </a:r>
            <a:endParaRPr sz="2300">
              <a:solidFill>
                <a:srgbClr val="000000"/>
              </a:solidFill>
              <a:latin typeface="Times New Roman"/>
              <a:ea typeface="Times New Roman"/>
              <a:cs typeface="Times New Roman"/>
              <a:sym typeface="Times New Roman"/>
            </a:endParaRPr>
          </a:p>
          <a:p>
            <a:pPr indent="0" lvl="0" marL="0" rtl="0" algn="l">
              <a:spcBef>
                <a:spcPts val="1000"/>
              </a:spcBef>
              <a:spcAft>
                <a:spcPts val="0"/>
              </a:spcAft>
              <a:buNone/>
            </a:pPr>
            <a:r>
              <a:rPr>
                <a:latin typeface="Lexend"/>
              </a:rPr>
              <a:t/>
            </a:r>
            <a:endParaRPr sz="900">
              <a:solidFill>
                <a:srgbClr val="000000"/>
              </a:solidFill>
            </a:endParaRPr>
          </a:p>
          <a:p>
            <a:pPr indent="0" lvl="0" marL="0" rtl="0" algn="l">
              <a:spcBef>
                <a:spcPts val="1000"/>
              </a:spcBef>
              <a:spcAft>
                <a:spcPts val="0"/>
              </a:spcAft>
              <a:buNone/>
            </a:pPr>
            <a:r>
              <a:rPr lang="en-GB" sz="1800">
                <a:solidFill>
                  <a:srgbClr val="000000"/>
                </a:solidFill>
                <a:latin typeface="Lexend"/>
              </a:rPr>
              <a:t>b) </a:t>
            </a:r>
            <a:r>
              <a:rPr i="1" lang="en-GB" sz="1800">
                <a:solidFill>
                  <a:srgbClr val="000000"/>
                </a:solidFill>
                <a:latin typeface="Lexend"/>
                <a:ea typeface="Times New Roman"/>
                <a:cs typeface="Times New Roman"/>
                <a:sym typeface="Times New Roman"/>
              </a:rPr>
              <a:t>x</a:t>
            </a:r>
            <a:r>
              <a:rPr baseline="30000" lang="en-GB" sz="1800">
                <a:solidFill>
                  <a:srgbClr val="000000"/>
                </a:solidFill>
                <a:latin typeface="Lexend"/>
                <a:ea typeface="Times New Roman"/>
                <a:cs typeface="Times New Roman"/>
                <a:sym typeface="Times New Roman"/>
              </a:rPr>
              <a:t>2</a:t>
            </a:r>
            <a:r>
              <a:rPr lang="en-GB" sz="1800">
                <a:solidFill>
                  <a:srgbClr val="000000"/>
                </a:solidFill>
                <a:latin typeface="Lexend"/>
                <a:ea typeface="Times New Roman"/>
                <a:cs typeface="Times New Roman"/>
                <a:sym typeface="Times New Roman"/>
              </a:rPr>
              <a:t> + 8</a:t>
            </a:r>
            <a:r>
              <a:rPr i="1" lang="en-GB" sz="1800">
                <a:solidFill>
                  <a:srgbClr val="000000"/>
                </a:solidFill>
                <a:latin typeface="Lexend"/>
                <a:ea typeface="Times New Roman"/>
                <a:cs typeface="Times New Roman"/>
                <a:sym typeface="Times New Roman"/>
              </a:rPr>
              <a:t>x</a:t>
            </a:r>
            <a:r>
              <a:rPr lang="en-GB" sz="1800">
                <a:solidFill>
                  <a:srgbClr val="000000"/>
                </a:solidFill>
                <a:latin typeface="Lexend"/>
                <a:ea typeface="Times New Roman"/>
                <a:cs typeface="Times New Roman"/>
                <a:sym typeface="Times New Roman"/>
              </a:rPr>
              <a:t> − 19</a:t>
            </a:r>
            <a:r>
              <a:rPr lang="en-GB" sz="1800">
                <a:solidFill>
                  <a:srgbClr val="000000"/>
                </a:solidFill>
                <a:latin typeface="Lexend"/>
              </a:rPr>
              <a:t> </a:t>
            </a:r>
            <a:r>
              <a:rPr lang="en-GB" sz="1800">
                <a:solidFill>
                  <a:srgbClr val="000000"/>
                </a:solidFill>
                <a:latin typeface="Lexend"/>
                <a:ea typeface="Times New Roman"/>
                <a:cs typeface="Times New Roman"/>
                <a:sym typeface="Times New Roman"/>
              </a:rPr>
              <a:t>=</a:t>
            </a:r>
            <a:r>
              <a:rPr lang="en-GB" sz="1800">
                <a:solidFill>
                  <a:srgbClr val="000000"/>
                </a:solidFill>
                <a:latin typeface="Lexend"/>
                <a:ea typeface="Times New Roman"/>
                <a:cs typeface="Times New Roman"/>
                <a:sym typeface="Times New Roman"/>
              </a:rPr>
              <a:t> 0</a:t>
            </a:r>
            <a:endParaRPr sz="2100">
              <a:solidFill>
                <a:srgbClr val="000000"/>
              </a:solidFill>
            </a:endParaRPr>
          </a:p>
          <a:p>
            <a:pPr indent="0" lvl="0" marL="0" rtl="0" algn="l">
              <a:spcBef>
                <a:spcPts val="1000"/>
              </a:spcBef>
              <a:spcAft>
                <a:spcPts val="0"/>
              </a:spcAft>
              <a:buNone/>
            </a:pPr>
            <a:r>
              <a:rPr>
                <a:latin typeface="Lexend"/>
              </a:rPr>
              <a:t/>
            </a:r>
            <a:endParaRPr sz="900">
              <a:solidFill>
                <a:srgbClr val="000000"/>
              </a:solidFill>
            </a:endParaRPr>
          </a:p>
          <a:p>
            <a:pPr indent="0" lvl="0" marL="0" rtl="0" algn="l">
              <a:spcBef>
                <a:spcPts val="1000"/>
              </a:spcBef>
              <a:spcAft>
                <a:spcPts val="0"/>
              </a:spcAft>
              <a:buNone/>
            </a:pPr>
            <a:r>
              <a:rPr lang="en-GB" sz="1800">
                <a:solidFill>
                  <a:srgbClr val="000000"/>
                </a:solidFill>
                <a:latin typeface="Lexend"/>
              </a:rPr>
              <a:t>c) </a:t>
            </a:r>
            <a:r>
              <a:rPr i="1" lang="en-GB" sz="1800">
                <a:solidFill>
                  <a:srgbClr val="000000"/>
                </a:solidFill>
                <a:latin typeface="Lexend"/>
                <a:ea typeface="Times New Roman"/>
                <a:cs typeface="Times New Roman"/>
                <a:sym typeface="Times New Roman"/>
              </a:rPr>
              <a:t>x</a:t>
            </a:r>
            <a:r>
              <a:rPr baseline="30000" lang="en-GB" sz="1800">
                <a:solidFill>
                  <a:srgbClr val="000000"/>
                </a:solidFill>
                <a:latin typeface="Lexend"/>
                <a:ea typeface="Times New Roman"/>
                <a:cs typeface="Times New Roman"/>
                <a:sym typeface="Times New Roman"/>
              </a:rPr>
              <a:t>2</a:t>
            </a:r>
            <a:r>
              <a:rPr lang="en-GB" sz="1800">
                <a:solidFill>
                  <a:srgbClr val="000000"/>
                </a:solidFill>
                <a:latin typeface="Lexend"/>
                <a:ea typeface="Times New Roman"/>
                <a:cs typeface="Times New Roman"/>
                <a:sym typeface="Times New Roman"/>
              </a:rPr>
              <a:t> + 6</a:t>
            </a:r>
            <a:r>
              <a:rPr i="1" lang="en-GB" sz="1800">
                <a:solidFill>
                  <a:srgbClr val="000000"/>
                </a:solidFill>
                <a:latin typeface="Lexend"/>
                <a:ea typeface="Times New Roman"/>
                <a:cs typeface="Times New Roman"/>
                <a:sym typeface="Times New Roman"/>
              </a:rPr>
              <a:t>x</a:t>
            </a:r>
            <a:r>
              <a:rPr lang="en-GB" sz="1800">
                <a:solidFill>
                  <a:srgbClr val="000000"/>
                </a:solidFill>
                <a:latin typeface="Lexend"/>
                <a:ea typeface="Times New Roman"/>
                <a:cs typeface="Times New Roman"/>
                <a:sym typeface="Times New Roman"/>
              </a:rPr>
              <a:t> + 8</a:t>
            </a:r>
            <a:r>
              <a:rPr lang="en-GB" sz="1800">
                <a:solidFill>
                  <a:srgbClr val="000000"/>
                </a:solidFill>
                <a:latin typeface="Lexend"/>
              </a:rPr>
              <a:t> </a:t>
            </a:r>
            <a:r>
              <a:rPr lang="en-GB" sz="1800">
                <a:solidFill>
                  <a:srgbClr val="000000"/>
                </a:solidFill>
                <a:latin typeface="Lexend"/>
                <a:ea typeface="Times New Roman"/>
                <a:cs typeface="Times New Roman"/>
                <a:sym typeface="Times New Roman"/>
              </a:rPr>
              <a:t>=</a:t>
            </a:r>
            <a:r>
              <a:rPr lang="en-GB" sz="1800">
                <a:solidFill>
                  <a:srgbClr val="000000"/>
                </a:solidFill>
                <a:latin typeface="Lexend"/>
                <a:ea typeface="Times New Roman"/>
                <a:cs typeface="Times New Roman"/>
                <a:sym typeface="Times New Roman"/>
              </a:rPr>
              <a:t> 3</a:t>
            </a:r>
            <a:endParaRPr sz="2300">
              <a:solidFill>
                <a:srgbClr val="000000"/>
              </a:solidFill>
              <a:latin typeface="Times New Roman"/>
              <a:ea typeface="Times New Roman"/>
              <a:cs typeface="Times New Roman"/>
              <a:sym typeface="Times New Roman"/>
            </a:endParaRPr>
          </a:p>
          <a:p>
            <a:pPr indent="0" lvl="0" marL="0" rtl="0" algn="l">
              <a:spcBef>
                <a:spcPts val="1000"/>
              </a:spcBef>
              <a:spcAft>
                <a:spcPts val="0"/>
              </a:spcAft>
              <a:buNone/>
            </a:pPr>
            <a:r>
              <a:rPr>
                <a:latin typeface="Lexend"/>
              </a:rPr>
              <a:t/>
            </a:r>
            <a:endParaRPr sz="900">
              <a:solidFill>
                <a:srgbClr val="000000"/>
              </a:solidFill>
            </a:endParaRPr>
          </a:p>
          <a:p>
            <a:pPr indent="0" lvl="0" marL="0" rtl="0" algn="l">
              <a:spcBef>
                <a:spcPts val="1000"/>
              </a:spcBef>
              <a:spcAft>
                <a:spcPts val="1000"/>
              </a:spcAft>
              <a:buNone/>
            </a:pPr>
            <a:r>
              <a:rPr lang="en-GB" sz="1800">
                <a:latin typeface="Lexend"/>
              </a:rPr>
              <a:t>d) </a:t>
            </a:r>
            <a:r>
              <a:rPr lang="en-GB" sz="1800">
                <a:solidFill>
                  <a:srgbClr val="000000"/>
                </a:solidFill>
                <a:latin typeface="Lexend"/>
                <a:ea typeface="Times New Roman"/>
                <a:cs typeface="Times New Roman"/>
                <a:sym typeface="Times New Roman"/>
              </a:rPr>
              <a:t>5</a:t>
            </a:r>
            <a:r>
              <a:rPr i="1" lang="en-GB" sz="1800">
                <a:solidFill>
                  <a:srgbClr val="000000"/>
                </a:solidFill>
                <a:latin typeface="Lexend"/>
                <a:ea typeface="Times New Roman"/>
                <a:cs typeface="Times New Roman"/>
                <a:sym typeface="Times New Roman"/>
              </a:rPr>
              <a:t>x</a:t>
            </a:r>
            <a:r>
              <a:rPr baseline="30000" lang="en-GB" sz="1800">
                <a:solidFill>
                  <a:srgbClr val="000000"/>
                </a:solidFill>
                <a:latin typeface="Lexend"/>
                <a:ea typeface="Times New Roman"/>
                <a:cs typeface="Times New Roman"/>
                <a:sym typeface="Times New Roman"/>
              </a:rPr>
              <a:t>2</a:t>
            </a:r>
            <a:r>
              <a:rPr lang="en-GB" sz="1800">
                <a:solidFill>
                  <a:srgbClr val="000000"/>
                </a:solidFill>
                <a:latin typeface="Lexend"/>
                <a:ea typeface="Times New Roman"/>
                <a:cs typeface="Times New Roman"/>
                <a:sym typeface="Times New Roman"/>
              </a:rPr>
              <a:t> − </a:t>
            </a:r>
            <a:r>
              <a:rPr i="1" lang="en-GB" sz="1800">
                <a:solidFill>
                  <a:srgbClr val="000000"/>
                </a:solidFill>
                <a:latin typeface="Lexend"/>
                <a:ea typeface="Times New Roman"/>
                <a:cs typeface="Times New Roman"/>
                <a:sym typeface="Times New Roman"/>
              </a:rPr>
              <a:t>x</a:t>
            </a:r>
            <a:r>
              <a:rPr lang="en-GB" sz="1800">
                <a:solidFill>
                  <a:srgbClr val="000000"/>
                </a:solidFill>
                <a:latin typeface="Lexend"/>
                <a:ea typeface="Times New Roman"/>
                <a:cs typeface="Times New Roman"/>
                <a:sym typeface="Times New Roman"/>
              </a:rPr>
              <a:t> + 5</a:t>
            </a:r>
            <a:r>
              <a:rPr lang="en-GB" sz="1800">
                <a:solidFill>
                  <a:srgbClr val="000000"/>
                </a:solidFill>
                <a:latin typeface="Lexend"/>
              </a:rPr>
              <a:t> </a:t>
            </a:r>
            <a:r>
              <a:rPr lang="en-GB" sz="1800">
                <a:solidFill>
                  <a:srgbClr val="000000"/>
                </a:solidFill>
                <a:latin typeface="Lexend"/>
                <a:ea typeface="Times New Roman"/>
                <a:cs typeface="Times New Roman"/>
                <a:sym typeface="Times New Roman"/>
              </a:rPr>
              <a:t>=</a:t>
            </a:r>
            <a:r>
              <a:rPr lang="en-GB" sz="1800">
                <a:solidFill>
                  <a:srgbClr val="000000"/>
                </a:solidFill>
                <a:latin typeface="Lexend"/>
                <a:ea typeface="Times New Roman"/>
                <a:cs typeface="Times New Roman"/>
                <a:sym typeface="Times New Roman"/>
              </a:rPr>
              <a:t> 3</a:t>
            </a:r>
            <a:r>
              <a:rPr i="1" lang="en-GB" sz="1800">
                <a:solidFill>
                  <a:srgbClr val="000000"/>
                </a:solidFill>
                <a:latin typeface="Lexend"/>
                <a:ea typeface="Times New Roman"/>
                <a:cs typeface="Times New Roman"/>
                <a:sym typeface="Times New Roman"/>
              </a:rPr>
              <a:t>x</a:t>
            </a:r>
            <a:r>
              <a:rPr baseline="30000" lang="en-GB" sz="1800">
                <a:solidFill>
                  <a:srgbClr val="000000"/>
                </a:solidFill>
                <a:latin typeface="Lexend"/>
                <a:ea typeface="Times New Roman"/>
                <a:cs typeface="Times New Roman"/>
                <a:sym typeface="Times New Roman"/>
              </a:rPr>
              <a:t>2</a:t>
            </a:r>
            <a:r>
              <a:rPr lang="en-GB" sz="1800">
                <a:solidFill>
                  <a:srgbClr val="000000"/>
                </a:solidFill>
                <a:latin typeface="Lexend"/>
                <a:ea typeface="Times New Roman"/>
                <a:cs typeface="Times New Roman"/>
                <a:sym typeface="Times New Roman"/>
              </a:rPr>
              <a:t> − 10</a:t>
            </a:r>
            <a:r>
              <a:rPr i="1" lang="en-GB" sz="1800">
                <a:solidFill>
                  <a:srgbClr val="000000"/>
                </a:solidFill>
                <a:latin typeface="Lexend"/>
                <a:ea typeface="Times New Roman"/>
                <a:cs typeface="Times New Roman"/>
                <a:sym typeface="Times New Roman"/>
              </a:rPr>
              <a:t>x </a:t>
            </a:r>
            <a:r>
              <a:rPr lang="en-GB" sz="1800">
                <a:solidFill>
                  <a:srgbClr val="000000"/>
                </a:solidFill>
                <a:latin typeface="Lexend"/>
                <a:ea typeface="Times New Roman"/>
                <a:cs typeface="Times New Roman"/>
                <a:sym typeface="Times New Roman"/>
              </a:rPr>
              <a:t>− 2</a:t>
            </a:r>
            <a:endParaRPr sz="2100"/>
          </a:p>
        </p:txBody>
      </p:sp>
      <p:sp>
        <p:nvSpPr>
          <p:cNvPr id="1284" name="Google Shape;1284;p114"/>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Xallinta isla'egyada (equations) tiro ahaan (numerically)</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8" name="Shape 1288"/>
        <p:cNvGrpSpPr/>
        <p:nvPr/>
      </p:nvGrpSpPr>
      <p:grpSpPr>
        <a:xfrm>
          <a:off x="0" y="0"/>
          <a:ext cx="0" cy="0"/>
          <a:chOff x="0" y="0"/>
          <a:chExt cx="0" cy="0"/>
        </a:xfrm>
      </p:grpSpPr>
      <p:pic>
        <p:nvPicPr>
          <p:cNvPr descr="2 lines Line 1: a equals negative 20 over 11 or negative 1 and 9 over 11 Line 2: b equals 17 over 11 or 1 and 6 over 11&#10;&#10;&lt;math xmlns=&quot;http://www.w3.org/1998/Math/MathML&quot; display=&quot;block&quot; data-is-equatio=&quot;1&quot; data-latex=&quot;\begin{array}{l}a=-\frac{20}{11}\ \ \text{or}\ \ -1\frac{9}{11}\\&amp;#13;&amp;#10;b=\frac{17}{11}\ \ \text{or}\ \ 1\frac{6}{11}\end{array}&quot;&gt;&lt;mtable columnalign=&quot;left&quot; columnspacing=&quot;1em&quot; rowspacing=&quot;4pt&quot;&gt;&lt;mtr&gt;&lt;mtd&gt;&lt;mi&gt;a&lt;/mi&gt;&lt;mo&gt;=&lt;/mo&gt;&lt;mo&gt;−&lt;/mo&gt;&lt;mfrac&gt;&lt;mn&gt;20&lt;/mn&gt;&lt;mn&gt;11&lt;/mn&gt;&lt;/mfrac&gt;&lt;mtext&gt;&lt;/mtext&gt;&lt;mtext&gt;&lt;/mtext&gt;&lt;mtext&gt;or&lt;/mtext&gt;&lt;mtext&gt;&lt;/mtext&gt;&lt;mtext&gt;&lt;/mtext&gt;&lt;mo&gt;−&lt;/mo&gt;&lt;mn&gt;1&lt;/mn&gt;&lt;mfrac&gt;&lt;mn&gt;9&lt;/mn&gt;&lt;mn&gt;11&lt;/mn&gt;&lt;/mfrac&gt;&lt;/mtd&gt;&lt;/mtr&gt;&lt;mtr&gt;&lt;mtd&gt;&lt;mi&gt;b&lt;/mi&gt;&lt;mo&gt;=&lt;/mo&gt;&lt;mfrac&gt;&lt;mn&gt;17&lt;/mn&gt;&lt;mn&gt;11&lt;/mn&gt;&lt;/mfrac&gt;&lt;mtext&gt;&lt;/mtext&gt;&lt;mtext&gt;&lt;/mtext&gt;&lt;mtext&gt;or&lt;/mtext&gt;&lt;mtext&gt;&lt;/mtext&gt;&lt;mtext&gt;&lt;/mtext&gt;&lt;mn&gt;1&lt;/mn&gt;&lt;mfrac&gt;&lt;mn&gt;6&lt;/mn&gt;&lt;mn&gt;11&lt;/mn&gt;&lt;/mfrac&gt;&lt;/mtd&gt;&lt;/mtr&gt;&lt;/mtable&gt;&lt;/math&gt;" id="1289" name="Google Shape;1289;p115"/>
          <p:cNvPicPr preferRelativeResize="0"/>
          <p:nvPr/>
        </p:nvPicPr>
        <p:blipFill>
          <a:blip r:embed="rId3">
            <a:alphaModFix/>
          </a:blip>
          <a:stretch>
            <a:fillRect/>
          </a:stretch>
        </p:blipFill>
        <p:spPr>
          <a:xfrm>
            <a:off x="796285" y="2946900"/>
            <a:ext cx="2403527" cy="953900"/>
          </a:xfrm>
          <a:prstGeom prst="rect">
            <a:avLst/>
          </a:prstGeom>
          <a:noFill/>
          <a:ln>
            <a:noFill/>
          </a:ln>
        </p:spPr>
      </p:pic>
      <p:sp>
        <p:nvSpPr>
          <p:cNvPr id="1290" name="Google Shape;1290;p115"/>
          <p:cNvSpPr txBox="1"/>
          <p:nvPr>
            <p:ph idx="1" type="body"/>
          </p:nvPr>
        </p:nvSpPr>
        <p:spPr>
          <a:xfrm>
            <a:off x="324000" y="810000"/>
            <a:ext cx="8237700" cy="1245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1) Xalliyaan (Solve) lamaanaha isla'egyada (simultaneous equations) ee soo socda adigoo isticmaalaya xisaabiyahaaga (calculator).</a:t>
            </a:r>
            <a:endParaRPr/>
          </a:p>
          <a:p>
            <a:pPr indent="0" lvl="0" marL="0" rtl="0" algn="l">
              <a:spcBef>
                <a:spcPts val="1000"/>
              </a:spcBef>
              <a:spcAft>
                <a:spcPts val="1000"/>
              </a:spcAft>
              <a:buNone/>
              <a:defRPr/>
            </a:pPr>
            <a:r>
              <a:rPr lang="en-GB" sz="1100">
                <a:latin typeface="Lexend"/>
              </a:rPr>
              <a:t>a)                                                 b)                                 </a:t>
            </a:r>
            <a:endParaRPr/>
          </a:p>
        </p:txBody>
      </p:sp>
      <p:sp>
        <p:nvSpPr>
          <p:cNvPr id="1291" name="Google Shape;1291;p115"/>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Xallinta isla'egyada (equations) tiro ahaan (numerically)</a:t>
            </a:r>
            <a:endParaRPr/>
          </a:p>
        </p:txBody>
      </p:sp>
      <p:sp>
        <p:nvSpPr>
          <p:cNvPr id="1292" name="Google Shape;1292;p115"/>
          <p:cNvSpPr txBox="1"/>
          <p:nvPr/>
        </p:nvSpPr>
        <p:spPr>
          <a:xfrm>
            <a:off x="873751" y="2054316"/>
            <a:ext cx="15603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chemeClr val="dk1"/>
                </a:solidFill>
                <a:latin typeface="Lexend"/>
                <a:ea typeface="Times New Roman"/>
                <a:cs typeface="Times New Roman"/>
                <a:sym typeface="Times New Roman"/>
              </a:rPr>
              <a:t>−</a:t>
            </a:r>
            <a:r>
              <a:rPr i="1" lang="en-GB" sz="1800">
                <a:solidFill>
                  <a:srgbClr val="000000"/>
                </a:solidFill>
                <a:latin typeface="Lexend"/>
                <a:ea typeface="Times New Roman"/>
                <a:cs typeface="Times New Roman"/>
                <a:sym typeface="Times New Roman"/>
              </a:rPr>
              <a:t>a </a:t>
            </a:r>
            <a:r>
              <a:rPr lang="en-GB" sz="1800">
                <a:solidFill>
                  <a:schemeClr val="dk1"/>
                </a:solidFill>
                <a:latin typeface="Lexend"/>
                <a:ea typeface="Times New Roman"/>
                <a:cs typeface="Times New Roman"/>
                <a:sym typeface="Times New Roman"/>
              </a:rPr>
              <a:t>+</a:t>
            </a:r>
            <a:r>
              <a:rPr lang="en-GB" sz="1800">
                <a:latin typeface="Lexend"/>
                <a:ea typeface="Times New Roman"/>
                <a:cs typeface="Times New Roman"/>
                <a:sym typeface="Times New Roman"/>
              </a:rPr>
              <a:t> 4</a:t>
            </a:r>
            <a:r>
              <a:rPr i="1" lang="en-GB" sz="1800">
                <a:solidFill>
                  <a:schemeClr val="dk1"/>
                </a:solidFill>
                <a:latin typeface="Lexend"/>
                <a:ea typeface="Times New Roman"/>
                <a:cs typeface="Times New Roman"/>
                <a:sym typeface="Times New Roman"/>
              </a:rPr>
              <a:t>b</a:t>
            </a:r>
            <a:r>
              <a:rPr lang="en-GB" sz="1800">
                <a:latin typeface="Lexend"/>
                <a:ea typeface="Times New Roman"/>
                <a:cs typeface="Times New Roman"/>
                <a:sym typeface="Times New Roman"/>
              </a:rPr>
              <a:t> = </a:t>
            </a:r>
            <a:r>
              <a:rPr lang="en-GB" sz="1800">
                <a:solidFill>
                  <a:schemeClr val="dk1"/>
                </a:solidFill>
                <a:latin typeface="Lexend"/>
                <a:ea typeface="Times New Roman"/>
                <a:cs typeface="Times New Roman"/>
                <a:sym typeface="Times New Roman"/>
              </a:rPr>
              <a:t>8</a:t>
            </a:r>
            <a:endParaRPr sz="2200">
              <a:solidFill>
                <a:srgbClr val="000000"/>
              </a:solidFill>
              <a:latin typeface="Lexend"/>
              <a:ea typeface="Lexend"/>
              <a:cs typeface="Lexend"/>
              <a:sym typeface="Lexend"/>
            </a:endParaRPr>
          </a:p>
        </p:txBody>
      </p:sp>
      <p:sp>
        <p:nvSpPr>
          <p:cNvPr id="1293" name="Google Shape;1293;p115"/>
          <p:cNvSpPr txBox="1"/>
          <p:nvPr/>
        </p:nvSpPr>
        <p:spPr>
          <a:xfrm>
            <a:off x="888834" y="1707836"/>
            <a:ext cx="15603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latin typeface="Lexend"/>
                <a:ea typeface="Times New Roman"/>
                <a:cs typeface="Times New Roman"/>
                <a:sym typeface="Times New Roman"/>
              </a:rPr>
              <a:t>2</a:t>
            </a:r>
            <a:r>
              <a:rPr i="1" lang="en-GB" sz="1800">
                <a:solidFill>
                  <a:srgbClr val="000000"/>
                </a:solidFill>
                <a:latin typeface="Lexend"/>
                <a:ea typeface="Times New Roman"/>
                <a:cs typeface="Times New Roman"/>
                <a:sym typeface="Times New Roman"/>
              </a:rPr>
              <a:t>a </a:t>
            </a:r>
            <a:r>
              <a:rPr lang="en-GB" sz="1800">
                <a:solidFill>
                  <a:schemeClr val="dk1"/>
                </a:solidFill>
                <a:latin typeface="Lexend"/>
                <a:ea typeface="Times New Roman"/>
                <a:cs typeface="Times New Roman"/>
                <a:sym typeface="Times New Roman"/>
              </a:rPr>
              <a:t>+</a:t>
            </a:r>
            <a:r>
              <a:rPr lang="en-GB" sz="1800">
                <a:latin typeface="Lexend"/>
                <a:ea typeface="Times New Roman"/>
                <a:cs typeface="Times New Roman"/>
                <a:sym typeface="Times New Roman"/>
              </a:rPr>
              <a:t> 3</a:t>
            </a:r>
            <a:r>
              <a:rPr i="1" lang="en-GB" sz="1800">
                <a:solidFill>
                  <a:schemeClr val="dk1"/>
                </a:solidFill>
                <a:latin typeface="Lexend"/>
                <a:ea typeface="Times New Roman"/>
                <a:cs typeface="Times New Roman"/>
                <a:sym typeface="Times New Roman"/>
              </a:rPr>
              <a:t>b</a:t>
            </a:r>
            <a:r>
              <a:rPr lang="en-GB" sz="1800">
                <a:latin typeface="Lexend"/>
                <a:ea typeface="Times New Roman"/>
                <a:cs typeface="Times New Roman"/>
                <a:sym typeface="Times New Roman"/>
              </a:rPr>
              <a:t> = </a:t>
            </a:r>
            <a:r>
              <a:rPr lang="en-GB" sz="1800">
                <a:solidFill>
                  <a:schemeClr val="dk1"/>
                </a:solidFill>
                <a:latin typeface="Lexend"/>
                <a:ea typeface="Times New Roman"/>
                <a:cs typeface="Times New Roman"/>
                <a:sym typeface="Times New Roman"/>
              </a:rPr>
              <a:t>1</a:t>
            </a:r>
            <a:endParaRPr sz="2200">
              <a:solidFill>
                <a:srgbClr val="000000"/>
              </a:solidFill>
              <a:latin typeface="Lexend"/>
              <a:ea typeface="Lexend"/>
              <a:cs typeface="Lexend"/>
              <a:sym typeface="Lexend"/>
            </a:endParaRPr>
          </a:p>
        </p:txBody>
      </p:sp>
      <p:sp>
        <p:nvSpPr>
          <p:cNvPr id="1294" name="Google Shape;1294;p115"/>
          <p:cNvSpPr txBox="1"/>
          <p:nvPr/>
        </p:nvSpPr>
        <p:spPr>
          <a:xfrm>
            <a:off x="5066308" y="1714984"/>
            <a:ext cx="15891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chemeClr val="dk1"/>
                </a:solidFill>
                <a:latin typeface="Lexend"/>
                <a:ea typeface="Times New Roman"/>
                <a:cs typeface="Times New Roman"/>
                <a:sym typeface="Times New Roman"/>
              </a:rPr>
              <a:t>2</a:t>
            </a:r>
            <a:r>
              <a:rPr i="1" lang="en-GB" sz="1800">
                <a:solidFill>
                  <a:schemeClr val="dk1"/>
                </a:solidFill>
                <a:latin typeface="Lexend"/>
                <a:ea typeface="Times New Roman"/>
                <a:cs typeface="Times New Roman"/>
                <a:sym typeface="Times New Roman"/>
              </a:rPr>
              <a:t>b</a:t>
            </a:r>
            <a:r>
              <a:rPr lang="en-GB" sz="1800">
                <a:solidFill>
                  <a:schemeClr val="dk1"/>
                </a:solidFill>
                <a:latin typeface="Lexend"/>
                <a:ea typeface="Times New Roman"/>
                <a:cs typeface="Times New Roman"/>
                <a:sym typeface="Times New Roman"/>
              </a:rPr>
              <a:t> + </a:t>
            </a:r>
            <a:r>
              <a:rPr i="1" lang="en-GB" sz="1800">
                <a:latin typeface="Lexend"/>
                <a:ea typeface="Times New Roman"/>
                <a:cs typeface="Times New Roman"/>
                <a:sym typeface="Times New Roman"/>
              </a:rPr>
              <a:t>a</a:t>
            </a:r>
            <a:r>
              <a:rPr lang="en-GB" sz="1800">
                <a:latin typeface="Lexend"/>
                <a:ea typeface="Times New Roman"/>
                <a:cs typeface="Times New Roman"/>
                <a:sym typeface="Times New Roman"/>
              </a:rPr>
              <a:t> = 8</a:t>
            </a:r>
            <a:endParaRPr sz="2100">
              <a:solidFill>
                <a:srgbClr val="000000"/>
              </a:solidFill>
              <a:latin typeface="Lexend"/>
              <a:ea typeface="Lexend"/>
              <a:cs typeface="Lexend"/>
              <a:sym typeface="Lexend"/>
            </a:endParaRPr>
          </a:p>
        </p:txBody>
      </p:sp>
      <p:sp>
        <p:nvSpPr>
          <p:cNvPr id="1295" name="Google Shape;1295;p115"/>
          <p:cNvSpPr txBox="1"/>
          <p:nvPr/>
        </p:nvSpPr>
        <p:spPr>
          <a:xfrm>
            <a:off x="5052368" y="2057128"/>
            <a:ext cx="1382400" cy="3828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chemeClr val="dk1"/>
                </a:solidFill>
                <a:latin typeface="Lexend"/>
                <a:ea typeface="Times New Roman"/>
                <a:cs typeface="Times New Roman"/>
                <a:sym typeface="Times New Roman"/>
              </a:rPr>
              <a:t>2</a:t>
            </a:r>
            <a:r>
              <a:rPr i="1" lang="en-GB" sz="1800">
                <a:latin typeface="Lexend"/>
                <a:ea typeface="Times New Roman"/>
                <a:cs typeface="Times New Roman"/>
                <a:sym typeface="Times New Roman"/>
              </a:rPr>
              <a:t>b</a:t>
            </a:r>
            <a:r>
              <a:rPr lang="en-GB" sz="1800">
                <a:latin typeface="Lexend"/>
                <a:ea typeface="Times New Roman"/>
                <a:cs typeface="Times New Roman"/>
                <a:sym typeface="Times New Roman"/>
              </a:rPr>
              <a:t> + 3 = 7</a:t>
            </a:r>
            <a:r>
              <a:rPr i="1" lang="en-GB" sz="1800">
                <a:solidFill>
                  <a:schemeClr val="dk1"/>
                </a:solidFill>
                <a:latin typeface="Lexend"/>
                <a:ea typeface="Times New Roman"/>
                <a:cs typeface="Times New Roman"/>
                <a:sym typeface="Times New Roman"/>
              </a:rPr>
              <a:t>a</a:t>
            </a:r>
            <a:endParaRPr sz="2100">
              <a:solidFill>
                <a:srgbClr val="000000"/>
              </a:solidFill>
              <a:latin typeface="Lexend"/>
              <a:ea typeface="Lexend"/>
              <a:cs typeface="Lexend"/>
              <a:sym typeface="Lexend"/>
            </a:endParaRPr>
          </a:p>
        </p:txBody>
      </p:sp>
      <p:pic>
        <p:nvPicPr>
          <p:cNvPr descr="2 lines Line 1: a equals eleven eighths or 1 and three eighths Line 2: b equals 53 over 16 or 3 and 5 over 16&#10;&#10;&lt;math xmlns=&quot;http://www.w3.org/1998/Math/MathML&quot; display=&quot;block&quot; data-is-equatio=&quot;1&quot; data-latex=&quot;\begin{array}{l}a=\frac{11}{8}\ \ \text{or}\ \ 1\frac{3}{8}\\&amp;#13;&amp;#10;b=\frac{53}{16}\ \ \text{or}\ \ 3\frac{5}{16}\end{array}&quot;&gt;&lt;mtable columnalign=&quot;left&quot; columnspacing=&quot;1em&quot; rowspacing=&quot;4pt&quot;&gt;&lt;mtr&gt;&lt;mtd&gt;&lt;mi&gt;a&lt;/mi&gt;&lt;mo&gt;=&lt;/mo&gt;&lt;mfrac&gt;&lt;mn&gt;11&lt;/mn&gt;&lt;mn&gt;8&lt;/mn&gt;&lt;/mfrac&gt;&lt;mtext&gt;&lt;/mtext&gt;&lt;mtext&gt;&lt;/mtext&gt;&lt;mtext&gt;or&lt;/mtext&gt;&lt;mtext&gt;&lt;/mtext&gt;&lt;mtext&gt;&lt;/mtext&gt;&lt;mn&gt;1&lt;/mn&gt;&lt;mfrac&gt;&lt;mn&gt;3&lt;/mn&gt;&lt;mn&gt;8&lt;/mn&gt;&lt;/mfrac&gt;&lt;/mtd&gt;&lt;/mtr&gt;&lt;mtr&gt;&lt;mtd&gt;&lt;mi&gt;b&lt;/mi&gt;&lt;mo&gt;=&lt;/mo&gt;&lt;mfrac&gt;&lt;mn&gt;53&lt;/mn&gt;&lt;mn&gt;16&lt;/mn&gt;&lt;/mfrac&gt;&lt;mtext&gt;&lt;/mtext&gt;&lt;mtext&gt;&lt;/mtext&gt;&lt;mtext&gt;or&lt;/mtext&gt;&lt;mtext&gt;&lt;/mtext&gt;&lt;mtext&gt;&lt;/mtext&gt;&lt;mn&gt;3&lt;/mn&gt;&lt;mfrac&gt;&lt;mn&gt;5&lt;/mn&gt;&lt;mn&gt;16&lt;/mn&gt;&lt;/mfrac&gt;&lt;/mtd&gt;&lt;/mtr&gt;&lt;/mtable&gt;&lt;/math&gt;" id="1296" name="Google Shape;1296;p115"/>
          <p:cNvPicPr preferRelativeResize="0"/>
          <p:nvPr/>
        </p:nvPicPr>
        <p:blipFill>
          <a:blip r:embed="rId4">
            <a:alphaModFix/>
          </a:blip>
          <a:stretch>
            <a:fillRect/>
          </a:stretch>
        </p:blipFill>
        <p:spPr>
          <a:xfrm>
            <a:off x="5043426" y="2869417"/>
            <a:ext cx="1812410" cy="9539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sp>
        <p:nvSpPr>
          <p:cNvPr id="1301" name="Google Shape;1301;p116"/>
          <p:cNvSpPr txBox="1"/>
          <p:nvPr>
            <p:ph idx="1" type="body"/>
          </p:nvPr>
        </p:nvSpPr>
        <p:spPr>
          <a:xfrm>
            <a:off x="324000" y="810000"/>
            <a:ext cx="8237700" cy="3340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2) Xisaabi xalalka (solutions) isla'egyadan (quadratic equations).</a:t>
            </a:r>
            <a:endParaRPr sz="2100"/>
          </a:p>
          <a:p>
            <a:pPr indent="0" lvl="0" marL="0" rtl="0" algn="l">
              <a:spcBef>
                <a:spcPts val="1000"/>
              </a:spcBef>
              <a:spcAft>
                <a:spcPts val="0"/>
              </a:spcAft>
              <a:buNone/>
            </a:pPr>
            <a:r>
              <a:rPr lang="en-GB" sz="1800">
                <a:latin typeface="Lexend"/>
              </a:rPr>
              <a:t>a) −x2 − 8x + 20 = 0 x = −10 ama x = 2</a:t>
            </a:r>
            <a:r>
              <a:rPr lang="en-GB" sz="1800">
                <a:solidFill>
                  <a:srgbClr val="000000"/>
                </a:solidFill>
                <a:latin typeface="Lexend"/>
                <a:ea typeface="Times New Roman"/>
                <a:cs typeface="Times New Roman"/>
                <a:sym typeface="Times New Roman"/>
              </a:rPr>
              <a:t/>
            </a:r>
            <a:r>
              <a:rPr i="1" lang="en-GB" sz="1800">
                <a:solidFill>
                  <a:srgbClr val="000000"/>
                </a:solidFill>
                <a:latin typeface="Lexend"/>
                <a:ea typeface="Times New Roman"/>
                <a:cs typeface="Times New Roman"/>
                <a:sym typeface="Times New Roman"/>
              </a:rPr>
              <a:t/>
            </a:r>
            <a:r>
              <a:rPr baseline="30000" lang="en-GB" sz="1800">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i="1" lang="en-GB" sz="1800">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i="1" lang="en-GB">
                <a:latin typeface="Lexend"/>
                <a:ea typeface="Times New Roman"/>
                <a:cs typeface="Times New Roman"/>
                <a:sym typeface="Times New Roman"/>
              </a:rPr>
              <a:t/>
            </a:r>
            <a:r>
              <a:rPr lang="en-GB">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lang="en-GB">
                <a:latin typeface="Lexend"/>
                <a:ea typeface="Times New Roman"/>
                <a:cs typeface="Times New Roman"/>
                <a:sym typeface="Times New Roman"/>
              </a:rPr>
              <a:t/>
            </a:r>
            <a:r>
              <a:rPr lang="en-GB">
                <a:latin typeface="Lexend"/>
                <a:ea typeface="Times New Roman"/>
                <a:cs typeface="Times New Roman"/>
                <a:sym typeface="Times New Roman"/>
              </a:rPr>
              <a:t/>
            </a:r>
            <a:r>
              <a:rPr i="1" lang="en-GB">
                <a:latin typeface="Lexend"/>
                <a:ea typeface="Times New Roman"/>
                <a:cs typeface="Times New Roman"/>
                <a:sym typeface="Times New Roman"/>
              </a:rPr>
              <a:t/>
            </a:r>
            <a:r>
              <a:rPr lang="en-GB">
                <a:latin typeface="Lexend"/>
                <a:ea typeface="Times New Roman"/>
                <a:cs typeface="Times New Roman"/>
                <a:sym typeface="Times New Roman"/>
              </a:rPr>
              <a:t/>
            </a:r>
            <a:endParaRPr sz="2300">
              <a:solidFill>
                <a:srgbClr val="000000"/>
              </a:solidFill>
              <a:latin typeface="Times New Roman"/>
              <a:ea typeface="Times New Roman"/>
              <a:cs typeface="Times New Roman"/>
              <a:sym typeface="Times New Roman"/>
            </a:endParaRPr>
          </a:p>
          <a:p>
            <a:pPr indent="0" lvl="0" marL="0" rtl="0" algn="l">
              <a:spcBef>
                <a:spcPts val="1000"/>
              </a:spcBef>
              <a:spcAft>
                <a:spcPts val="0"/>
              </a:spcAft>
              <a:buNone/>
            </a:pPr>
            <a:r>
              <a:rPr>
                <a:latin typeface="Lexend"/>
              </a:rPr>
              <a:t/>
            </a:r>
            <a:endParaRPr sz="900">
              <a:solidFill>
                <a:srgbClr val="000000"/>
              </a:solidFill>
            </a:endParaRPr>
          </a:p>
          <a:p>
            <a:pPr indent="0" lvl="0" marL="0" rtl="0" algn="l">
              <a:spcBef>
                <a:spcPts val="1000"/>
              </a:spcBef>
              <a:spcAft>
                <a:spcPts val="0"/>
              </a:spcAft>
              <a:buNone/>
            </a:pPr>
            <a:r>
              <a:rPr lang="en-GB" sz="1800">
                <a:solidFill>
                  <a:srgbClr val="000000"/>
                </a:solidFill>
                <a:latin typeface="Lexend"/>
              </a:rPr>
              <a:t>b) </a:t>
            </a:r>
            <a:r>
              <a:rPr i="1" lang="en-GB" sz="1800">
                <a:solidFill>
                  <a:srgbClr val="000000"/>
                </a:solidFill>
                <a:latin typeface="Lexend"/>
                <a:ea typeface="Times New Roman"/>
                <a:cs typeface="Times New Roman"/>
                <a:sym typeface="Times New Roman"/>
              </a:rPr>
              <a:t>x</a:t>
            </a:r>
            <a:r>
              <a:rPr baseline="30000" lang="en-GB" sz="1800">
                <a:solidFill>
                  <a:srgbClr val="000000"/>
                </a:solidFill>
                <a:latin typeface="Lexend"/>
                <a:ea typeface="Times New Roman"/>
                <a:cs typeface="Times New Roman"/>
                <a:sym typeface="Times New Roman"/>
              </a:rPr>
              <a:t>2</a:t>
            </a:r>
            <a:r>
              <a:rPr lang="en-GB" sz="1800">
                <a:solidFill>
                  <a:srgbClr val="000000"/>
                </a:solidFill>
                <a:latin typeface="Lexend"/>
                <a:ea typeface="Times New Roman"/>
                <a:cs typeface="Times New Roman"/>
                <a:sym typeface="Times New Roman"/>
              </a:rPr>
              <a:t> + 8</a:t>
            </a:r>
            <a:r>
              <a:rPr i="1" lang="en-GB" sz="1800">
                <a:solidFill>
                  <a:srgbClr val="000000"/>
                </a:solidFill>
                <a:latin typeface="Lexend"/>
                <a:ea typeface="Times New Roman"/>
                <a:cs typeface="Times New Roman"/>
                <a:sym typeface="Times New Roman"/>
              </a:rPr>
              <a:t>x</a:t>
            </a:r>
            <a:r>
              <a:rPr lang="en-GB" sz="1800">
                <a:solidFill>
                  <a:srgbClr val="000000"/>
                </a:solidFill>
                <a:latin typeface="Lexend"/>
                <a:ea typeface="Times New Roman"/>
                <a:cs typeface="Times New Roman"/>
                <a:sym typeface="Times New Roman"/>
              </a:rPr>
              <a:t> − 19</a:t>
            </a:r>
            <a:r>
              <a:rPr lang="en-GB" sz="1800">
                <a:solidFill>
                  <a:srgbClr val="000000"/>
                </a:solidFill>
                <a:latin typeface="Lexend"/>
              </a:rPr>
              <a:t> </a:t>
            </a:r>
            <a:r>
              <a:rPr lang="en-GB" sz="1800">
                <a:solidFill>
                  <a:srgbClr val="000000"/>
                </a:solidFill>
                <a:latin typeface="Lexend"/>
                <a:ea typeface="Times New Roman"/>
                <a:cs typeface="Times New Roman"/>
                <a:sym typeface="Times New Roman"/>
              </a:rPr>
              <a:t>=</a:t>
            </a:r>
            <a:r>
              <a:rPr lang="en-GB" sz="1800">
                <a:solidFill>
                  <a:srgbClr val="000000"/>
                </a:solidFill>
                <a:latin typeface="Lexend"/>
                <a:ea typeface="Times New Roman"/>
                <a:cs typeface="Times New Roman"/>
                <a:sym typeface="Times New Roman"/>
              </a:rPr>
              <a:t> 0						</a:t>
            </a:r>
            <a:endParaRPr sz="2100">
              <a:solidFill>
                <a:srgbClr val="000000"/>
              </a:solidFill>
            </a:endParaRPr>
          </a:p>
          <a:p>
            <a:pPr indent="0" lvl="0" marL="0" rtl="0" algn="l">
              <a:spcBef>
                <a:spcPts val="1000"/>
              </a:spcBef>
              <a:spcAft>
                <a:spcPts val="0"/>
              </a:spcAft>
              <a:buNone/>
            </a:pPr>
            <a:r>
              <a:rPr>
                <a:latin typeface="Lexend"/>
              </a:rPr>
              <a:t/>
            </a:r>
            <a:endParaRPr sz="900">
              <a:solidFill>
                <a:srgbClr val="000000"/>
              </a:solidFill>
            </a:endParaRPr>
          </a:p>
          <a:p>
            <a:pPr indent="0" lvl="0" marL="0" rtl="0" algn="l">
              <a:spcBef>
                <a:spcPts val="1000"/>
              </a:spcBef>
              <a:spcAft>
                <a:spcPts val="0"/>
              </a:spcAft>
              <a:buNone/>
            </a:pPr>
            <a:r>
              <a:rPr lang="en-GB" sz="1800">
                <a:solidFill>
                  <a:srgbClr val="000000"/>
                </a:solidFill>
                <a:latin typeface="Lexend"/>
              </a:rPr>
              <a:t>c) x2 + 6x + 8 = 3 x = −5 ama x = −1</a:t>
            </a:r>
            <a:r>
              <a:rPr i="1" lang="en-GB" sz="1800">
                <a:solidFill>
                  <a:srgbClr val="000000"/>
                </a:solidFill>
                <a:latin typeface="Lexend"/>
                <a:ea typeface="Times New Roman"/>
                <a:cs typeface="Times New Roman"/>
                <a:sym typeface="Times New Roman"/>
              </a:rPr>
              <a:t/>
            </a:r>
            <a:r>
              <a:rPr baseline="30000" lang="en-GB" sz="1800">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i="1" lang="en-GB" sz="1800">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i="1" lang="en-GB">
                <a:latin typeface="Lexend"/>
                <a:ea typeface="Times New Roman"/>
                <a:cs typeface="Times New Roman"/>
                <a:sym typeface="Times New Roman"/>
              </a:rPr>
              <a:t/>
            </a:r>
            <a:r>
              <a:rPr lang="en-GB">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lang="en-GB">
                <a:latin typeface="Lexend"/>
                <a:ea typeface="Times New Roman"/>
                <a:cs typeface="Times New Roman"/>
                <a:sym typeface="Times New Roman"/>
              </a:rPr>
              <a:t/>
            </a:r>
            <a:r>
              <a:rPr i="1" lang="en-GB">
                <a:latin typeface="Lexend"/>
                <a:ea typeface="Times New Roman"/>
                <a:cs typeface="Times New Roman"/>
                <a:sym typeface="Times New Roman"/>
              </a:rPr>
              <a:t/>
            </a:r>
            <a:r>
              <a:rPr lang="en-GB">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endParaRPr sz="2300">
              <a:solidFill>
                <a:srgbClr val="000000"/>
              </a:solidFill>
              <a:latin typeface="Times New Roman"/>
              <a:ea typeface="Times New Roman"/>
              <a:cs typeface="Times New Roman"/>
              <a:sym typeface="Times New Roman"/>
            </a:endParaRPr>
          </a:p>
          <a:p>
            <a:pPr indent="0" lvl="0" marL="0" rtl="0" algn="l">
              <a:spcBef>
                <a:spcPts val="1000"/>
              </a:spcBef>
              <a:spcAft>
                <a:spcPts val="0"/>
              </a:spcAft>
              <a:buNone/>
            </a:pPr>
            <a:r>
              <a:rPr>
                <a:latin typeface="Lexend"/>
              </a:rPr>
              <a:t/>
            </a:r>
            <a:endParaRPr sz="900">
              <a:solidFill>
                <a:srgbClr val="000000"/>
              </a:solidFill>
            </a:endParaRPr>
          </a:p>
          <a:p>
            <a:pPr indent="0" lvl="0" marL="0" rtl="0" algn="l">
              <a:spcBef>
                <a:spcPts val="1000"/>
              </a:spcBef>
              <a:spcAft>
                <a:spcPts val="1000"/>
              </a:spcAft>
              <a:buNone/>
            </a:pPr>
            <a:r>
              <a:rPr lang="en-GB" sz="1800">
                <a:latin typeface="Lexend"/>
              </a:rPr>
              <a:t>d) 5x2 − x + 5 = 3x2 − 10x − 2 x = −1 ama x = −3.5</a:t>
            </a:r>
            <a:r>
              <a:rPr lang="en-GB" sz="1800">
                <a:solidFill>
                  <a:srgbClr val="000000"/>
                </a:solidFill>
                <a:latin typeface="Lexend"/>
                <a:ea typeface="Times New Roman"/>
                <a:cs typeface="Times New Roman"/>
                <a:sym typeface="Times New Roman"/>
              </a:rPr>
              <a:t/>
            </a:r>
            <a:r>
              <a:rPr i="1" lang="en-GB" sz="1800">
                <a:solidFill>
                  <a:srgbClr val="000000"/>
                </a:solidFill>
                <a:latin typeface="Lexend"/>
                <a:ea typeface="Times New Roman"/>
                <a:cs typeface="Times New Roman"/>
                <a:sym typeface="Times New Roman"/>
              </a:rPr>
              <a:t/>
            </a:r>
            <a:r>
              <a:rPr baseline="30000" lang="en-GB" sz="1800">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i="1" lang="en-GB" sz="1800">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rPr>
              <a:t/>
            </a:r>
            <a:r>
              <a:rPr lang="en-GB" sz="1800">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i="1" lang="en-GB" sz="1800">
                <a:solidFill>
                  <a:srgbClr val="000000"/>
                </a:solidFill>
                <a:latin typeface="Lexend"/>
                <a:ea typeface="Times New Roman"/>
                <a:cs typeface="Times New Roman"/>
                <a:sym typeface="Times New Roman"/>
              </a:rPr>
              <a:t/>
            </a:r>
            <a:r>
              <a:rPr baseline="30000" lang="en-GB" sz="1800">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i="1" lang="en-GB" sz="1800">
                <a:solidFill>
                  <a:srgbClr val="000000"/>
                </a:solidFill>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i="1" lang="en-GB">
                <a:latin typeface="Lexend"/>
                <a:ea typeface="Times New Roman"/>
                <a:cs typeface="Times New Roman"/>
                <a:sym typeface="Times New Roman"/>
              </a:rPr>
              <a:t/>
            </a:r>
            <a:r>
              <a:rPr lang="en-GB">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lang="en-GB">
                <a:latin typeface="Lexend"/>
                <a:ea typeface="Times New Roman"/>
                <a:cs typeface="Times New Roman"/>
                <a:sym typeface="Times New Roman"/>
              </a:rPr>
              <a:t/>
            </a:r>
            <a:r>
              <a:rPr i="1" lang="en-GB">
                <a:latin typeface="Lexend"/>
                <a:ea typeface="Times New Roman"/>
                <a:cs typeface="Times New Roman"/>
                <a:sym typeface="Times New Roman"/>
              </a:rPr>
              <a:t/>
            </a:r>
            <a:r>
              <a:rPr lang="en-GB">
                <a:latin typeface="Lexend"/>
                <a:ea typeface="Times New Roman"/>
                <a:cs typeface="Times New Roman"/>
                <a:sym typeface="Times New Roman"/>
              </a:rPr>
              <a:t/>
            </a:r>
            <a:r>
              <a:rPr lang="en-GB" sz="1800">
                <a:solidFill>
                  <a:srgbClr val="000000"/>
                </a:solidFill>
                <a:latin typeface="Lexend"/>
                <a:ea typeface="Times New Roman"/>
                <a:cs typeface="Times New Roman"/>
                <a:sym typeface="Times New Roman"/>
              </a:rPr>
              <a:t/>
            </a:r>
            <a:r>
              <a:rPr lang="en-GB">
                <a:latin typeface="Lexend"/>
                <a:ea typeface="Times New Roman"/>
                <a:cs typeface="Times New Roman"/>
                <a:sym typeface="Times New Roman"/>
              </a:rPr>
              <a:t/>
            </a:r>
            <a:endParaRPr sz="2100"/>
          </a:p>
        </p:txBody>
      </p:sp>
      <p:sp>
        <p:nvSpPr>
          <p:cNvPr id="1302" name="Google Shape;1302;p116"/>
          <p:cNvSpPr txBox="1"/>
          <p:nvPr>
            <p:ph type="title"/>
          </p:nvPr>
        </p:nvSpPr>
        <p:spPr>
          <a:xfrm>
            <a:off x="1449300" y="146675"/>
            <a:ext cx="57414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Xallinta isla'egyada (equations) tiro ahaan (numerically)</a:t>
            </a:r>
            <a:endParaRPr/>
          </a:p>
        </p:txBody>
      </p:sp>
      <p:pic>
        <p:nvPicPr>
          <p:cNvPr descr="x equals negative 4 plus the square root of 35 or x equals negative 4 minus the square root of 35&#10;&#10;&lt;math xmlns=&quot;http://www.w3.org/1998/Math/MathML&quot; display=&quot;block&quot; data-is-equatio=&quot;1&quot; data-latex=&quot;x=-4+\sqrt{35}\ \text{or}\ x\ =-4-\sqrt{35}&quot;&gt;&lt;mi&gt;x&lt;/mi&gt;&lt;mo&gt;=&lt;/mo&gt;&lt;mo&gt;−&lt;/mo&gt;&lt;mn&gt;4&lt;/mn&gt;&lt;mo&gt;+&lt;/mo&gt;&lt;msqrt&gt;&lt;mn&gt;35&lt;/mn&gt;&lt;/msqrt&gt;&lt;mtext&gt;&lt;/mtext&gt;&lt;mtext&gt;or&lt;/mtext&gt;&lt;mtext&gt;&lt;/mtext&gt;&lt;mi&gt;x&lt;/mi&gt;&lt;mtext&gt;&lt;/mtext&gt;&lt;mo&gt;=&lt;/mo&gt;&lt;mo&gt;−&lt;/mo&gt;&lt;mn&gt;4&lt;/mn&gt;&lt;mo&gt;−&lt;/mo&gt;&lt;msqrt&gt;&lt;mn&gt;35&lt;/mn&gt;&lt;/msqrt&gt;&lt;/math&gt;" id="1303" name="Google Shape;1303;p116"/>
          <p:cNvPicPr preferRelativeResize="0"/>
          <p:nvPr/>
        </p:nvPicPr>
        <p:blipFill>
          <a:blip r:embed="rId3">
            <a:alphaModFix/>
          </a:blip>
          <a:stretch>
            <a:fillRect/>
          </a:stretch>
        </p:blipFill>
        <p:spPr>
          <a:xfrm>
            <a:off x="4888199" y="2159999"/>
            <a:ext cx="3765361" cy="3452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7" name="Shape 1307"/>
        <p:cNvGrpSpPr/>
        <p:nvPr/>
      </p:nvGrpSpPr>
      <p:grpSpPr>
        <a:xfrm>
          <a:off x="0" y="0"/>
          <a:ext cx="0" cy="0"/>
          <a:chOff x="0" y="0"/>
          <a:chExt cx="0" cy="0"/>
        </a:xfrm>
      </p:grpSpPr>
      <p:sp>
        <p:nvSpPr>
          <p:cNvPr id="1308" name="Google Shape;1308;p117"/>
          <p:cNvSpPr txBox="1"/>
          <p:nvPr>
            <p:ph type="title"/>
          </p:nvPr>
        </p:nvSpPr>
        <p:spPr>
          <a:xfrm>
            <a:off x="1684800" y="119125"/>
            <a:ext cx="5741400" cy="307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Isticmaalka fx-CG50 ee tirooyinka (number) iyo aljabrada (algebra)</a:t>
            </a:r>
            <a:endParaRPr/>
          </a:p>
        </p:txBody>
      </p:sp>
      <p:sp>
        <p:nvSpPr>
          <p:cNvPr id="1309" name="Google Shape;1309;p117"/>
          <p:cNvSpPr txBox="1"/>
          <p:nvPr>
            <p:ph idx="1" type="body"/>
          </p:nvPr>
        </p:nvSpPr>
        <p:spPr>
          <a:xfrm>
            <a:off x="324000" y="810000"/>
            <a:ext cx="8237700" cy="3188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Qaar ka mid ah xisaabiyayaasha (calculators) waxay qaban karaan wax ka badan xisaabinta aasaasiga ah.</a:t>
            </a:r>
            <a:endParaRPr/>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defRPr/>
            </a:pPr>
            <a:r>
              <a:rPr lang="en-GB" sz="1100">
                <a:latin typeface="Lexend"/>
              </a:rPr>
              <a:t>fx-CG50 wuxuu xallin karaa isla'egyada (equations) garaaf ahaan (graphically) iyo tiro ahaan (numerically).</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a:latin typeface="Lexend"/>
              </a:rP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 2024 v2">
  <a:themeElements>
    <a:clrScheme name="Simple Light">
      <a:dk1>
        <a:srgbClr val="222222"/>
      </a:dk1>
      <a:lt1>
        <a:srgbClr val="FFFFFF"/>
      </a:lt1>
      <a:dk2>
        <a:srgbClr val="808080"/>
      </a:dk2>
      <a:lt2>
        <a:srgbClr val="F2F2F2"/>
      </a:lt2>
      <a:accent1>
        <a:srgbClr val="EBEDFE"/>
      </a:accent1>
      <a:accent2>
        <a:srgbClr val="374CF1"/>
      </a:accent2>
      <a:accent3>
        <a:srgbClr val="2563EB"/>
      </a:accent3>
      <a:accent4>
        <a:srgbClr val="4F7BE8"/>
      </a:accent4>
      <a:accent5>
        <a:srgbClr val="0B5FA5"/>
      </a:accent5>
      <a:accent6>
        <a:srgbClr val="287C34"/>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