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82" r:id="rId4"/>
    <p:sldMasterId id="21474837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363DF8-A601-4682-A2D8-522FD6330D0C}">
  <a:tblStyle styleId="{1E363DF8-A601-4682-A2D8-522FD6330D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7D50A51-0BAF-46F3-9E2E-6CD1D8F2456E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g2fcdcf486b6_0_2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9" name="Google Shape;1649;g2fcdcf486b6_0_2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g2fcdcf486b6_0_2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5" name="Google Shape;1655;g2fcdcf486b6_0_2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g2fcdcf486b6_0_2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0" name="Google Shape;1660;g2fcdcf486b6_0_2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g32763c6720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32763c6720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32763c6720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32763c6720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g32763c6720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8" name="Google Shape;1678;g32763c6720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g32cd051c6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6" name="Google Shape;1686;g32cd051c6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9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g32cd051c672_0_1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1" name="Google Shape;1701;g32cd051c672_0_1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g32cd051c672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9" name="Google Shape;1709;g32cd051c67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2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g32cd051c672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4" name="Google Shape;1724;g32cd051c67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0" name="Shape 1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Google Shape;1731;g32cd051c672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2" name="Google Shape;1732;g32cd051c672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g32cd051c672_0_2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0" name="Google Shape;1740;g32cd051c672_0_2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32cd051c672_0_2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9" name="Google Shape;1749;g32cd051c672_0_2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32cd051c672_0_2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32cd051c672_0_2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g32cd051c672_0_2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9" name="Google Shape;1769;g32cd051c672_0_2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g32cd051c672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9" name="Google Shape;1779;g32cd051c672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32cd051c672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32cd051c672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g32cd051c672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2" name="Google Shape;1802;g32cd051c672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32cd051c672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32cd051c672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g32cd051c672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3" name="Google Shape;1823;g32cd051c672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g32cd051c672_0_2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3" name="Google Shape;1833;g32cd051c672_0_2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g32cd051c672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3" name="Google Shape;1843;g32cd051c672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g32cd051c672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1" name="Google Shape;1851;g32cd051c672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g32cd051c672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9" name="Google Shape;1859;g32cd051c672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5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g32cd051c672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7" name="Google Shape;1867;g32cd051c672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3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g32cd051c672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5" name="Google Shape;1875;g32cd051c672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32cd051c672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32cd051c672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9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g32a48678a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1" name="Google Shape;1891;g32a48678a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g32cd051c672_0_5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9" name="Google Shape;1899;g32cd051c672_0_5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2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Google Shape;1913;g32cd051c672_0_4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4" name="Google Shape;1914;g32cd051c672_0_4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Google Shape;1922;g32cd051c672_0_5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3" name="Google Shape;1923;g32cd051c672_0_5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32cd051c672_0_5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32cd051c672_0_5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9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Google Shape;1940;g32cd051c672_0_5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1" name="Google Shape;1941;g32cd051c672_0_5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9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g32cd051c672_0_5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1" name="Google Shape;1951;g32cd051c672_0_5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g32cd051c672_0_5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0" name="Google Shape;1960;g32cd051c672_0_5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g32cd051c672_0_5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8" name="Google Shape;1968;g32cd051c672_0_5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g32d22797ed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32d22797ed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2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g32d22797ed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4" name="Google Shape;1984;g32d22797ed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32d22797ed6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1" name="Google Shape;1991;g32d22797ed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8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g32d22797ed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0" name="Google Shape;2000;g32d22797ed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7" name="Shape 2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8" name="Google Shape;2008;g2fcdcf486b6_0_2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9" name="Google Shape;2009;g2fcdcf486b6_0_2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9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7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1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26.png"/><Relationship Id="rId5" Type="http://schemas.openxmlformats.org/officeDocument/2006/relationships/image" Target="../media/image14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5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9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3.png"/><Relationship Id="rId4" Type="http://schemas.openxmlformats.org/officeDocument/2006/relationships/image" Target="../media/image127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37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127.png"/><Relationship Id="rId4" Type="http://schemas.openxmlformats.org/officeDocument/2006/relationships/image" Target="../media/image38.png"/><Relationship Id="rId5" Type="http://schemas.openxmlformats.org/officeDocument/2006/relationships/image" Target="../media/image33.png"/><Relationship Id="rId6" Type="http://schemas.openxmlformats.org/officeDocument/2006/relationships/image" Target="../media/image47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37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127.png"/><Relationship Id="rId4" Type="http://schemas.openxmlformats.org/officeDocument/2006/relationships/image" Target="../media/image46.png"/><Relationship Id="rId5" Type="http://schemas.openxmlformats.org/officeDocument/2006/relationships/image" Target="../media/image38.png"/><Relationship Id="rId6" Type="http://schemas.openxmlformats.org/officeDocument/2006/relationships/image" Target="../media/image33.png"/><Relationship Id="rId7" Type="http://schemas.openxmlformats.org/officeDocument/2006/relationships/image" Target="../media/image47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51.png"/><Relationship Id="rId11" Type="http://schemas.openxmlformats.org/officeDocument/2006/relationships/image" Target="../media/image3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5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5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5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5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Relationship Id="rId4" Type="http://schemas.openxmlformats.org/officeDocument/2006/relationships/image" Target="../media/image5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4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4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4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4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8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8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8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8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15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26.png"/><Relationship Id="rId5" Type="http://schemas.openxmlformats.org/officeDocument/2006/relationships/image" Target="../media/image14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1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5.png"/><Relationship Id="rId3" Type="http://schemas.openxmlformats.org/officeDocument/2006/relationships/image" Target="../media/image83.png"/><Relationship Id="rId4" Type="http://schemas.openxmlformats.org/officeDocument/2006/relationships/image" Target="../media/image86.png"/><Relationship Id="rId5" Type="http://schemas.openxmlformats.org/officeDocument/2006/relationships/image" Target="../media/image89.png"/><Relationship Id="rId6" Type="http://schemas.openxmlformats.org/officeDocument/2006/relationships/image" Target="../media/image35.png"/><Relationship Id="rId7" Type="http://schemas.openxmlformats.org/officeDocument/2006/relationships/image" Target="../media/image87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3.png"/><Relationship Id="rId4" Type="http://schemas.openxmlformats.org/officeDocument/2006/relationships/image" Target="../media/image127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37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127.png"/><Relationship Id="rId4" Type="http://schemas.openxmlformats.org/officeDocument/2006/relationships/image" Target="../media/image38.png"/><Relationship Id="rId5" Type="http://schemas.openxmlformats.org/officeDocument/2006/relationships/image" Target="../media/image33.png"/><Relationship Id="rId6" Type="http://schemas.openxmlformats.org/officeDocument/2006/relationships/image" Target="../media/image47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37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127.png"/><Relationship Id="rId4" Type="http://schemas.openxmlformats.org/officeDocument/2006/relationships/image" Target="../media/image46.png"/><Relationship Id="rId5" Type="http://schemas.openxmlformats.org/officeDocument/2006/relationships/image" Target="../media/image38.png"/><Relationship Id="rId6" Type="http://schemas.openxmlformats.org/officeDocument/2006/relationships/image" Target="../media/image33.png"/><Relationship Id="rId7" Type="http://schemas.openxmlformats.org/officeDocument/2006/relationships/image" Target="../media/image47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51.png"/><Relationship Id="rId11" Type="http://schemas.openxmlformats.org/officeDocument/2006/relationships/image" Target="../media/image37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45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45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45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45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Relationship Id="rId4" Type="http://schemas.openxmlformats.org/officeDocument/2006/relationships/image" Target="../media/image52.png"/><Relationship Id="rId5" Type="http://schemas.openxmlformats.org/officeDocument/2006/relationships/image" Target="../media/image60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Relationship Id="rId5" Type="http://schemas.openxmlformats.org/officeDocument/2006/relationships/image" Target="../media/image55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Relationship Id="rId5" Type="http://schemas.openxmlformats.org/officeDocument/2006/relationships/image" Target="../media/image55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Relationship Id="rId5" Type="http://schemas.openxmlformats.org/officeDocument/2006/relationships/image" Target="../media/image55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Relationship Id="rId4" Type="http://schemas.openxmlformats.org/officeDocument/2006/relationships/image" Target="../media/image60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2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52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2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52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64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64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64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64.png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68.png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9.png"/><Relationship Id="rId3" Type="http://schemas.openxmlformats.org/officeDocument/2006/relationships/image" Target="../media/image68.png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68.png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3.png"/><Relationship Id="rId3" Type="http://schemas.openxmlformats.org/officeDocument/2006/relationships/image" Target="../media/image68.png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7.png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3.png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1.png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15" name="Google Shape;15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" name="Google Shape;16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5" name="Google Shape;55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567499" y="723791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oking and nutrition" showMasterSp="0">
  <p:cSld name="Title Slide 2_1_1_1_1_1_1_1_1_1_1_3_1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563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350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Cooking and nutrition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6" name="Google Shape;66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95">
            <a:off x="6646318" y="1007366"/>
            <a:ext cx="2202009" cy="1796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5" name="Google Shape;75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7" name="Google Shape;7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" name="Google Shape;79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" name="Google Shape;8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" name="Google Shape;93;p1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" name="Google Shape;94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" name="Google Shape;96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8" name="Google Shape;9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657352" y="759276"/>
            <a:ext cx="2315647" cy="2315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" name="Google Shape;115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17" name="Google Shape;117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9998">
            <a:off x="6679063" y="775065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4" name="Google Shape;124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3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6" name="Google Shape;12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Google Shape;127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2" name="Google Shape;132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" name="Google Shape;134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3" name="Google Shape;153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" name="Google Shape;154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5" name="Google Shape;15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4" name="Google Shape;164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2" name="Google Shape;192;p20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7" name="Google Shape;19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" name="Google Shape;202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4" name="Google Shape;204;p21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8" name="Google Shape;208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" name="Google Shape;214;p2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6" name="Google Shape;216;p2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17" name="Google Shape;21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9" name="Google Shape;219;p2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1" name="Google Shape;2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1">
            <a:off x="6638540" y="856133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" name="Google Shape;225;p23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bg>
      <p:bgPr>
        <a:solidFill>
          <a:srgbClr val="FFF7CC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4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4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3" name="Google Shape;233;p24"/>
          <p:cNvPicPr preferRelativeResize="0"/>
          <p:nvPr/>
        </p:nvPicPr>
        <p:blipFill rotWithShape="1">
          <a:blip r:embed="rId2">
            <a:alphaModFix/>
          </a:blip>
          <a:srcRect b="71084" l="3912" r="56768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/>
          <p:cNvPicPr preferRelativeResize="0"/>
          <p:nvPr/>
        </p:nvPicPr>
        <p:blipFill rotWithShape="1">
          <a:blip r:embed="rId2">
            <a:alphaModFix/>
          </a:blip>
          <a:srcRect b="71902" l="62493" r="7303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/>
          <p:cNvPicPr preferRelativeResize="0"/>
          <p:nvPr/>
        </p:nvPicPr>
        <p:blipFill rotWithShape="1">
          <a:blip r:embed="rId2">
            <a:alphaModFix/>
          </a:blip>
          <a:srcRect b="19543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4"/>
          <p:cNvPicPr preferRelativeResize="0"/>
          <p:nvPr/>
        </p:nvPicPr>
        <p:blipFill rotWithShape="1">
          <a:blip r:embed="rId2">
            <a:alphaModFix/>
          </a:blip>
          <a:srcRect b="19543" l="58433" r="3864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9" name="Google Shape;2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5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43" name="Google Shape;243;p25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4" name="Google Shape;244;p25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0" name="Google Shape;250;p2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1" name="Google Shape;251;p2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2" name="Google Shape;252;p25"/>
          <p:cNvSpPr txBox="1"/>
          <p:nvPr>
            <p:ph idx="7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2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55" name="Google Shape;255;p2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56" name="Google Shape;256;p26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2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6" name="Google Shape;266;p26"/>
          <p:cNvSpPr txBox="1"/>
          <p:nvPr>
            <p:ph idx="9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27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69" name="Google Shape;269;p2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0" name="Google Shape;270;p2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3" name="Google Shape;273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4" name="Google Shape;274;p2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5" name="Google Shape;275;p2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6" name="Google Shape;276;p2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7" name="Google Shape;277;p2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8" name="Google Shape;278;p2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9" name="Google Shape;279;p2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1" name="Google Shape;281;p2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2" name="Google Shape;282;p27"/>
          <p:cNvSpPr txBox="1"/>
          <p:nvPr>
            <p:ph idx="14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28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85" name="Google Shape;285;p28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6" name="Google Shape;286;p2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9" name="Google Shape;289;p2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0" name="Google Shape;290;p2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1" name="Google Shape;291;p2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2" name="Google Shape;292;p28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_2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29"/>
          <p:cNvCxnSpPr>
            <a:endCxn id="29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9" name="Google Shape;29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98" name="Google Shape;29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1" name="Google Shape;301;p29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02" name="Google Shape;302;p29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3" name="Google Shape;303;p29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29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pPr>
              <a:defRPr/>
            </a:pPr>
          </a:p>
        </p:txBody>
      </p:sp>
      <p:sp>
        <p:nvSpPr>
          <p:cNvPr id="306" name="Google Shape;306;p29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_1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" name="Google Shape;314;p30"/>
          <p:cNvCxnSpPr>
            <a:endCxn id="315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5" name="Google Shape;31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30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19" name="Google Shape;319;p30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0" name="Google Shape;320;p30"/>
            <p:cNvPicPr preferRelativeResize="0"/>
            <p:nvPr/>
          </p:nvPicPr>
          <p:blipFill rotWithShape="1">
            <a:blip r:embed="rId9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1" name="Google Shape;321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" name="Google Shape;322;p30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23" name="Google Shape;323;p30"/>
          <p:cNvSpPr txBox="1"/>
          <p:nvPr>
            <p:ph idx="2" type="title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4" name="Google Shape;324;p30"/>
          <p:cNvSpPr txBox="1"/>
          <p:nvPr>
            <p:ph idx="3" type="title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5" name="Google Shape;325;p30"/>
          <p:cNvSpPr txBox="1"/>
          <p:nvPr>
            <p:ph idx="4" type="title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3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36" name="Google Shape;33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3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41" name="Google Shape;341;p3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2" name="Google Shape;342;p31"/>
            <p:cNvPicPr preferRelativeResize="0"/>
            <p:nvPr/>
          </p:nvPicPr>
          <p:blipFill rotWithShape="1">
            <a:blip r:embed="rId11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" name="Google Shape;343;p3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1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45" name="Google Shape;345;p31"/>
          <p:cNvSpPr txBox="1"/>
          <p:nvPr>
            <p:ph idx="2" type="title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6" name="Google Shape;346;p31"/>
          <p:cNvSpPr txBox="1"/>
          <p:nvPr>
            <p:ph idx="3" type="title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7" name="Google Shape;347;p31"/>
          <p:cNvSpPr txBox="1"/>
          <p:nvPr>
            <p:ph idx="4" type="title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8" name="Google Shape;348;p31"/>
          <p:cNvSpPr txBox="1"/>
          <p:nvPr>
            <p:ph idx="5" type="title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2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354" name="Google Shape;3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57" name="Google Shape;357;p3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33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360" name="Google Shape;360;p33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33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2" name="Google Shape;362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3" name="Google Shape;36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65" name="Google Shape;365;p3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66" name="Google Shape;366;p3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1" name="Google Shape;37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3" name="Google Shape;373;p3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74" name="Google Shape;374;p3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9" name="Google Shape;37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1" name="Google Shape;381;p3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82" name="Google Shape;382;p3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6"/>
          <p:cNvSpPr txBox="1"/>
          <p:nvPr>
            <p:ph idx="1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9" name="Google Shape;389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90" name="Google Shape;390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3" name="Google Shape;393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95" name="Google Shape;395;p3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6" name="Google Shape;396;p36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97" name="Google Shape;397;p36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7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3" name="Google Shape;403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4" name="Google Shape;404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6" name="Google Shape;406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7" name="Google Shape;407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09" name="Google Shape;409;p37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0" name="Google Shape;410;p37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1" name="Google Shape;411;p37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2" name="Google Shape;412;p37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8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18" name="Google Shape;418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19" name="Google Shape;419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1" name="Google Shape;421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22" name="Google Shape;422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24" name="Google Shape;424;p38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8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8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7" name="Google Shape;427;p38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0" name="Google Shape;430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9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33" name="Google Shape;433;p3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34" name="Google Shape;43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p3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37" name="Google Shape;437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8" name="Google Shape;438;p3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39" name="Google Shape;439;p3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9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9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2" name="Google Shape;442;p39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1" name="Google Shape;451;p40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2" name="Google Shape;45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53" name="Google Shape;45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4" name="Google Shape;45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55" name="Google Shape;45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8" name="Google Shape;458;p40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2" name="Google Shape;46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64" name="Google Shape;46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7" name="Google Shape;467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8" name="Google Shape;468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9" name="Google Shape;469;p41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0" name="Google Shape;470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71" name="Google Shape;471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2" name="Google Shape;472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4" name="Google Shape;474;p41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8" name="Google Shape;47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80" name="Google Shape;48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3" name="Google Shape;483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87" name="Google Shape;487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8" name="Google Shape;488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9" name="Google Shape;489;p4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0" name="Google Shape;490;p42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4" name="Google Shape;49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96" name="Google Shape;49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3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9" name="Google Shape;499;p43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0" name="Google Shape;500;p43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1" name="Google Shape;501;p43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2" name="Google Shape;502;p4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03" name="Google Shape;503;p43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43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4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4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11" name="Google Shape;51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3" name="Google Shape;51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4" name="Google Shape;514;p44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5" name="Google Shape;515;p44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6" name="Google Shape;51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7" name="Google Shape;51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20" name="Google Shape;52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3" name="Google Shape;52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25" name="Google Shape;525;p44"/>
          <p:cNvSpPr txBox="1"/>
          <p:nvPr>
            <p:ph idx="4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6" name="Google Shape;526;p44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0" name="Google Shape;53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2" name="Google Shape;53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5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5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5" name="Google Shape;53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6" name="Google Shape;53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9" name="Google Shape;53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42" name="Google Shape;54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44" name="Google Shape;544;p4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5" name="Google Shape;545;p45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6" name="Google Shape;546;p45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0" name="Google Shape;55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2" name="Google Shape;552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3" name="Google Shape;553;p46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4" name="Google Shape;554;p46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5" name="Google Shape;555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56" name="Google Shape;55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59" name="Google Shape;55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62" name="Google Shape;562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64" name="Google Shape;564;p4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5" name="Google Shape;565;p46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6" name="Google Shape;566;p46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0" name="Google Shape;57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2" name="Google Shape;572;p4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7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7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76" name="Google Shape;57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79" name="Google Shape;57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82" name="Google Shape;58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84" name="Google Shape;584;p4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5" name="Google Shape;585;p47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6" name="Google Shape;586;p47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3" name="Google Shape;593;p48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4" name="Google Shape;594;p48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8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6" name="Google Shape;596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7" name="Google Shape;59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0" name="Google Shape;600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3" name="Google Shape;603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5" name="Google Shape;605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6" name="Google Shape;60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7" name="Google Shape;60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08" name="Google Shape;608;p4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8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0" name="Google Shape;610;p48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4" name="Google Shape;61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7" name="Google Shape;617;p49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49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49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0" name="Google Shape;62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1" name="Google Shape;62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2" name="Google Shape;62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3" name="Google Shape;62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4" name="Google Shape;62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5" name="Google Shape;62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6" name="Google Shape;62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7" name="Google Shape;62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8" name="Google Shape;62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9" name="Google Shape;62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0" name="Google Shape;63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32" name="Google Shape;632;p4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3" name="Google Shape;633;p49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4" name="Google Shape;634;p49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9" name="Google Shape;63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2" name="Google Shape;642;p50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3" name="Google Shape;643;p50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4" name="Google Shape;644;p50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45" name="Google Shape;645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46" name="Google Shape;646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7" name="Google Shape;647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8" name="Google Shape;648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49" name="Google Shape;649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1" name="Google Shape;651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52" name="Google Shape;65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3" name="Google Shape;65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4" name="Google Shape;654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55" name="Google Shape;65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6" name="Google Shape;65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57" name="Google Shape;657;p50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8" name="Google Shape;658;p50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3" name="Google Shape;6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6" name="Google Shape;666;p51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7" name="Google Shape;667;p51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8" name="Google Shape;668;p51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69" name="Google Shape;669;p5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70" name="Google Shape;67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1" name="Google Shape;67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2" name="Google Shape;672;p5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73" name="Google Shape;673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4" name="Google Shape;674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5" name="Google Shape;675;p5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81" name="Google Shape;681;p51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2" name="Google Shape;682;p51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6" name="Google Shape;68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8" name="Google Shape;688;p52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9" name="Google Shape;689;p52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0" name="Google Shape;690;p52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1" name="Google Shape;691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2" name="Google Shape;692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3" name="Google Shape;693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4" name="Google Shape;694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00" name="Google Shape;700;p5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1" name="Google Shape;701;p5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2" name="Google Shape;702;p5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6" name="Google Shape;70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8" name="Google Shape;708;p53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09" name="Google Shape;709;p53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0" name="Google Shape;710;p53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1" name="Google Shape;71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2" name="Google Shape;71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3" name="Google Shape;71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4" name="Google Shape;71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5" name="Google Shape;71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6" name="Google Shape;71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7" name="Google Shape;71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18" name="Google Shape;71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9" name="Google Shape;71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20" name="Google Shape;720;p5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1" name="Google Shape;721;p53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2" name="Google Shape;722;p53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1" name="Google Shape;731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2" name="Google Shape;732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3" name="Google Shape;733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4" name="Google Shape;734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5" name="Google Shape;735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7" name="Google Shape;737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8" name="Google Shape;738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9" name="Google Shape;739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40" name="Google Shape;740;p5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1" name="Google Shape;741;p54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2" name="Google Shape;742;p54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Google Shape;744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6" name="Google Shape;74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8" name="Google Shape;748;p55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49" name="Google Shape;749;p55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50" name="Google Shape;750;p55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51" name="Google Shape;751;p5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52" name="Google Shape;752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3" name="Google Shape;753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4" name="Google Shape;754;p5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55" name="Google Shape;755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7" name="Google Shape;757;p5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58" name="Google Shape;758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9" name="Google Shape;759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60" name="Google Shape;760;p5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1" name="Google Shape;761;p55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p55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6" name="Google Shape;76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69" name="Google Shape;769;p5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70" name="Google Shape;770;p5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4" name="Google Shape;77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6" name="Google Shape;776;p5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7" name="Google Shape;777;p5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8" name="Google Shape;778;p5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2" name="Google Shape;78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4" name="Google Shape;784;p5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5" name="Google Shape;785;p5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6" name="Google Shape;786;p5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5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5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5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91" name="Google Shape;79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5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4" name="Google Shape;794;p5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Google Shape;796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8" name="Google Shape;79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2" name="Google Shape;802;p6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03" name="Google Shape;803;p60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8" name="Google Shape;80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1" name="Google Shape;811;p6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1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7" name="Google Shape;81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0" name="Google Shape;820;p6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6" name="Google Shape;82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9" name="Google Shape;829;p6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0" name="Google Shape;830;p6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64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38" name="Google Shape;838;p6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9" name="Google Shape;839;p6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4" name="Google Shape;84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65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47" name="Google Shape;847;p6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8" name="Google Shape;848;p6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3" name="Google Shape;85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6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6" name="Google Shape;856;p6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6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2" name="Google Shape;86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7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5" name="Google Shape;865;p6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6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Google Shape;868;p68"/>
          <p:cNvGrpSpPr/>
          <p:nvPr/>
        </p:nvGrpSpPr>
        <p:grpSpPr>
          <a:xfrm>
            <a:off x="0" y="0"/>
            <a:ext cx="9151202" cy="652534"/>
            <a:chOff x="0" y="0"/>
            <a:chExt cx="9151202" cy="652534"/>
          </a:xfrm>
        </p:grpSpPr>
        <p:sp>
          <p:nvSpPr>
            <p:cNvPr id="869" name="Google Shape;869;p68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0" name="Google Shape;870;p6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1" name="Google Shape;871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8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0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873" name="Google Shape;873;p6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74" name="Google Shape;874;p6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6" name="Google Shape;876;p69"/>
          <p:cNvGrpSpPr/>
          <p:nvPr/>
        </p:nvGrpSpPr>
        <p:grpSpPr>
          <a:xfrm>
            <a:off x="0" y="0"/>
            <a:ext cx="9151202" cy="886259"/>
            <a:chOff x="0" y="0"/>
            <a:chExt cx="9151202" cy="886259"/>
          </a:xfrm>
        </p:grpSpPr>
        <p:sp>
          <p:nvSpPr>
            <p:cNvPr id="877" name="Google Shape;877;p69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8" name="Google Shape;878;p69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9" name="Google Shape;879;p6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6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2" name="Google Shape;882;p6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71"/>
          <p:cNvSpPr txBox="1"/>
          <p:nvPr>
            <p:ph idx="1" type="subTitle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2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8" name="Google Shape;898;p7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1" name="Google Shape;901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4" name="Google Shape;904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5" name="Google Shape;905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Google Shape;911;p7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7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5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4" name="Google Shape;914;p75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16" name="Google Shape;916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7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9" name="Google Shape;919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7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1" name="Google Shape;921;p7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24" name="Google Shape;924;p7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25" name="Google Shape;925;p7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p7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7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0" name="Google Shape;930;p7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7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33" name="Google Shape;933;p7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5" name="Google Shape;935;p7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7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7" name="Google Shape;937;p7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8" name="Google Shape;938;p78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40" name="Google Shape;940;p7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41" name="Google Shape;941;p7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2" name="Google Shape;942;p7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3" name="Google Shape;943;p78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44" name="Google Shape;944;p7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Google Shape;946;p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7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8" name="Google Shape;948;p7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79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1" name="Google Shape;951;p7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52" name="Google Shape;952;p79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8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55" name="Google Shape;955;p8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8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8" name="Google Shape;958;p8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59" name="Google Shape;959;p8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0" name="Google Shape;960;p8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61" name="Google Shape;961;p8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2" name="Google Shape;962;p8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63" name="Google Shape;963;p8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8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8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8" name="Google Shape;968;p8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81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71" name="Google Shape;971;p8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" name="Google Shape;973;p8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8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5" name="Google Shape;975;p8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8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78" name="Google Shape;978;p8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79" name="Google Shape;979;p8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80" name="Google Shape;980;p8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1" name="Google Shape;981;p82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82" name="Google Shape;982;p8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4" name="Google Shape;984;p8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8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7" name="Google Shape;987;p8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83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" name="Google Shape;990;p8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2" name="Google Shape;992;p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84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4" name="Google Shape;994;p8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85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85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8" name="Google Shape;998;p85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85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85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1" name="Google Shape;1001;p85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02" name="Google Shape;1002;p8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03" name="Google Shape;1003;p8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04" name="Google Shape;1004;p8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05" name="Google Shape;1005;p8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06" name="Google Shape;1006;p85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8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0" name="Google Shape;1010;p8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8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p86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13" name="Google Shape;1013;p86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14" name="Google Shape;1014;p86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8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7" name="Google Shape;1017;p8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8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87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20" name="Google Shape;1020;p87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21" name="Google Shape;1021;p87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 Keyword (4)">
  <p:cSld name="CUSTOM_27_1"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4" name="Google Shape;1024;p8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88"/>
          <p:cNvSpPr txBox="1"/>
          <p:nvPr>
            <p:ph idx="1" type="subTitle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26" name="Google Shape;1026;p88"/>
          <p:cNvSpPr txBox="1"/>
          <p:nvPr>
            <p:ph idx="2" type="subTitle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27" name="Google Shape;1027;p88"/>
          <p:cNvSpPr txBox="1"/>
          <p:nvPr>
            <p:ph idx="3" type="subTitle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28" name="Google Shape;1028;p88"/>
          <p:cNvSpPr txBox="1"/>
          <p:nvPr>
            <p:ph idx="4" type="subTitle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29" name="Google Shape;1029;p8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8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2" name="Google Shape;1032;p8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89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34" name="Google Shape;1034;p89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35" name="Google Shape;1035;p89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36" name="Google Shape;1036;p89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37" name="Google Shape;1037;p8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9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0" name="Google Shape;1040;p9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90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42" name="Google Shape;1042;p90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43" name="Google Shape;1043;p90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44" name="Google Shape;1044;p90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45" name="Google Shape;1045;p90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46" name="Google Shape;1046;p90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9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49" name="Google Shape;1049;p91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91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51" name="Google Shape;1051;p91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52" name="Google Shape;1052;p91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1053" name="Google Shape;1053;p91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1054" name="Google Shape;1054;p91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55" name="Google Shape;1055;p91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9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8" name="Google Shape;1058;p92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92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92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1" name="Google Shape;1061;p92"/>
          <p:cNvCxnSpPr>
            <a:endCxn id="1062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63" name="Google Shape;1063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9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65" name="Google Shape;1065;p9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062" name="Google Shape;1062;p9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92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9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8" name="Google Shape;1068;p9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93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93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93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93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93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93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6" name="Google Shape;1076;p93"/>
          <p:cNvCxnSpPr>
            <a:endCxn id="1077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77" name="Google Shape;1077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9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93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80" name="Google Shape;1080;p93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81" name="Google Shape;1081;p93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082" name="Google Shape;1082;p9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93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4" name="Google Shape;1084;p93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93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93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" name="Google Shape;1088;p94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94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94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94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94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94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94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94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6" name="Google Shape;1096;p94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97" name="Google Shape;1097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9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9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00" name="Google Shape;1100;p94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01" name="Google Shape;1101;p94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02" name="Google Shape;1102;p94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03" name="Google Shape;1103;p94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04" name="Google Shape;1104;p9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94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6" name="Google Shape;1106;p94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94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94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0" name="Google Shape;1110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95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13" name="Google Shape;1113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14" name="Google Shape;1114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9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7" name="Google Shape;1117;p9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8" name="Google Shape;1118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9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0" name="Google Shape;1120;p9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122" name="Google Shape;1122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4" name="Google Shape;1124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5" name="Google Shape;1125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9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7" name="Google Shape;1127;p97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8" name="Google Shape;1128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29" name="Google Shape;1129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9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4" name="Google Shape;1134;p98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5" name="Google Shape;1135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36" name="Google Shape;1136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9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9" name="Google Shape;1139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9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2" name="Google Shape;1142;p9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3" name="Google Shape;1143;p99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44" name="Google Shape;1144;p9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45" name="Google Shape;1145;p9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6" name="Google Shape;1146;p9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7" name="Google Shape;1147;p9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48" name="Google Shape;1148;p9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9" name="Google Shape;1149;p9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10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2" name="Google Shape;1152;p10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100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5" name="Google Shape;1155;p100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6" name="Google Shape;1156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57" name="Google Shape;1157;p10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58" name="Google Shape;1158;p10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9" name="Google Shape;1159;p10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0" name="Google Shape;1160;p10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61" name="Google Shape;1161;p10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2" name="Google Shape;1162;p10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101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5" name="Google Shape;1165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66" name="Google Shape;1166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101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8" name="Google Shape;1168;p101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9" name="Google Shape;1169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70" name="Google Shape;1170;p101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71" name="Google Shape;1171;p10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101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3" name="Google Shape;1173;p101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74" name="Google Shape;1174;p10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5" name="Google Shape;1175;p101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02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8" name="Google Shape;1178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10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102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1" name="Google Shape;1181;p102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2" name="Google Shape;1182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83" name="Google Shape;1183;p102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84" name="Google Shape;1184;p10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5" name="Google Shape;1185;p102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6" name="Google Shape;1186;p102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87" name="Google Shape;1187;p10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8" name="Google Shape;1188;p102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Google Shape;1190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3" name="Google Shape;1193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10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10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10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7" name="Google Shape;1197;p103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8" name="Google Shape;1198;p103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9" name="Google Shape;1199;p10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200" name="Google Shape;1200;p10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1" name="Google Shape;1201;p10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10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03" name="Google Shape;1203;p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4" name="Google Shape;1204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06" name="Google Shape;1206;p10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07" name="Google Shape;1207;p10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8" name="Google Shape;1208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9" name="Google Shape;1209;p10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10" name="Google Shape;1210;p10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1" name="Google Shape;1211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3" name="Google Shape;1213;p1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10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10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10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104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19" name="Google Shape;1219;p10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220" name="Google Shape;1220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2" name="Google Shape;1222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3" name="Google Shape;1223;p10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4" name="Google Shape;1224;p10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5" name="Google Shape;1225;p10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26" name="Google Shape;1226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7" name="Google Shape;1227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8" name="Google Shape;1228;p10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29" name="Google Shape;1229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31" name="Google Shape;1231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10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10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6" name="Google Shape;1236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7" name="Google Shape;1237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p105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105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105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105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2" name="Google Shape;1242;p105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243" name="Google Shape;1243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4" name="Google Shape;1244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6" name="Google Shape;1246;p105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7" name="Google Shape;1247;p105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48" name="Google Shape;1248;p105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49" name="Google Shape;1249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0" name="Google Shape;1250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1" name="Google Shape;1251;p105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52" name="Google Shape;1252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3" name="Google Shape;1253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54" name="Google Shape;1254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6" name="Google Shape;1256;p105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105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" name="Google Shape;1259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10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p106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106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106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4" name="Google Shape;1264;p106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5" name="Google Shape;1265;p106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266" name="Google Shape;1266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9" name="Google Shape;1269;p106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0" name="Google Shape;1270;p106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1" name="Google Shape;1271;p106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72" name="Google Shape;1272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3" name="Google Shape;1273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4" name="Google Shape;1274;p106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75" name="Google Shape;1275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6" name="Google Shape;1276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77" name="Google Shape;1277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106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106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2" name="Google Shape;1282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3" name="Google Shape;1283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10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85" name="Google Shape;1285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7" name="Google Shape;1287;p10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8" name="Google Shape;1288;p10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9" name="Google Shape;1289;p10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0" name="Google Shape;1290;p10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91" name="Google Shape;1291;p10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92" name="Google Shape;1292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3" name="Google Shape;1293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4" name="Google Shape;1294;p10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95" name="Google Shape;1295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6" name="Google Shape;1296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7" name="Google Shape;1297;p10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98" name="Google Shape;1298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9" name="Google Shape;1299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1" name="Google Shape;1301;p1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10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04" name="Google Shape;1304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5" name="Google Shape;1305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6" name="Google Shape;1306;p10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07" name="Google Shape;1307;p10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08" name="Google Shape;1308;p10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09" name="Google Shape;1309;p10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10" name="Google Shape;1310;p10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11" name="Google Shape;1311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2" name="Google Shape;1312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3" name="Google Shape;1313;p10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14" name="Google Shape;1314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5" name="Google Shape;1315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6" name="Google Shape;1316;p10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17" name="Google Shape;1317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8" name="Google Shape;1318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319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" name="Google Shape;1320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1" name="Google Shape;1321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2" name="Google Shape;1322;p10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23" name="Google Shape;1323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5" name="Google Shape;1325;p10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6" name="Google Shape;1326;p109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27" name="Google Shape;1327;p109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28" name="Google Shape;1328;p109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29" name="Google Shape;1329;p109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30" name="Google Shape;1330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1" name="Google Shape;1331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2" name="Google Shape;1332;p109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33" name="Google Shape;1333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4" name="Google Shape;1334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5" name="Google Shape;1335;p109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36" name="Google Shape;1336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7" name="Google Shape;1337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9" name="Google Shape;1339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11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11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42" name="Google Shape;1342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3" name="Google Shape;1343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11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5" name="Google Shape;1345;p110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6" name="Google Shape;1346;p110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7" name="Google Shape;1347;p110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48" name="Google Shape;1348;p110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49" name="Google Shape;1349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0" name="Google Shape;1350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1" name="Google Shape;1351;p110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52" name="Google Shape;1352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3" name="Google Shape;1353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4" name="Google Shape;1354;p110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55" name="Google Shape;1355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6" name="Google Shape;1356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8" name="Google Shape;1358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11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61" name="Google Shape;1361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11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4" name="Google Shape;1364;p11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5" name="Google Shape;1365;p11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6" name="Google Shape;1366;p11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7" name="Google Shape;1367;p11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68" name="Google Shape;1368;p11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69" name="Google Shape;1369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0" name="Google Shape;1370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1" name="Google Shape;1371;p11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72" name="Google Shape;1372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3" name="Google Shape;1373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4" name="Google Shape;1374;p11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75" name="Google Shape;1375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6" name="Google Shape;1376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7" name="Google Shape;1377;p11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78" name="Google Shape;1378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9" name="Google Shape;1379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Google Shape;1381;p11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11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84" name="Google Shape;1384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11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7" name="Google Shape;1387;p11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8" name="Google Shape;1388;p11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9" name="Google Shape;1389;p11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90" name="Google Shape;1390;p11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91" name="Google Shape;1391;p11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92" name="Google Shape;1392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3" name="Google Shape;1393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4" name="Google Shape;1394;p11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95" name="Google Shape;1395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6" name="Google Shape;1396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7" name="Google Shape;1397;p11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98" name="Google Shape;1398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9" name="Google Shape;1399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0" name="Google Shape;1400;p11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01" name="Google Shape;1401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2" name="Google Shape;1402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4" name="Google Shape;1404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5" name="Google Shape;1405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113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7" name="Google Shape;1407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11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10" name="Google Shape;1410;p113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11" name="Google Shape;1411;p113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12" name="Google Shape;1412;p113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13" name="Google Shape;1413;p113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14" name="Google Shape;1414;p113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415" name="Google Shape;1415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6" name="Google Shape;1416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7" name="Google Shape;1417;p113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418" name="Google Shape;1418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9" name="Google Shape;1419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0" name="Google Shape;1420;p113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421" name="Google Shape;1421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2" name="Google Shape;1422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3" name="Google Shape;1423;p113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24" name="Google Shape;1424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5" name="Google Shape;1425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7" name="Google Shape;1427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1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114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30" name="Google Shape;1430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11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33" name="Google Shape;1433;p114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34" name="Google Shape;1434;p114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35" name="Google Shape;1435;p114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36" name="Google Shape;1436;p114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37" name="Google Shape;1437;p114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438" name="Google Shape;1438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9" name="Google Shape;1439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0" name="Google Shape;1440;p114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441" name="Google Shape;1441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2" name="Google Shape;1442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3" name="Google Shape;1443;p114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444" name="Google Shape;1444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5" name="Google Shape;1445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46" name="Google Shape;1446;p114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47" name="Google Shape;1447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8" name="Google Shape;1448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0" name="Google Shape;1450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1" name="Google Shape;1451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2" name="Google Shape;1452;p11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53" name="Google Shape;1453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4" name="Google Shape;1454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11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56" name="Google Shape;1456;p11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57" name="Google Shape;1457;p11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58" name="Google Shape;1458;p11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59" name="Google Shape;1459;p11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60" name="Google Shape;1460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1" name="Google Shape;1461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62" name="Google Shape;1462;p11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63" name="Google Shape;1463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4" name="Google Shape;1464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65" name="Google Shape;1465;p11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66" name="Google Shape;1466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7" name="Google Shape;1467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9" name="Google Shape;1469;p11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p11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72" name="Google Shape;1472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3" name="Google Shape;1473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11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5" name="Google Shape;1475;p11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76" name="Google Shape;1476;p11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77" name="Google Shape;1477;p11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78" name="Google Shape;1478;p11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79" name="Google Shape;1479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0" name="Google Shape;1480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1" name="Google Shape;1481;p11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82" name="Google Shape;1482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3" name="Google Shape;1483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4" name="Google Shape;1484;p11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85" name="Google Shape;1485;p1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6" name="Google Shape;1486;p1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8" name="Google Shape;1488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9" name="Google Shape;1489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0" name="Google Shape;1490;p11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91" name="Google Shape;1491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2" name="Google Shape;1492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11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94" name="Google Shape;1494;p117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95" name="Google Shape;1495;p117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96" name="Google Shape;1496;p117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97" name="Google Shape;1497;p117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98" name="Google Shape;1498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9" name="Google Shape;1499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0" name="Google Shape;1500;p117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01" name="Google Shape;1501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2" name="Google Shape;1502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3" name="Google Shape;1503;p117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04" name="Google Shape;1504;p1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5" name="Google Shape;1505;p11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Google Shape;1507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8" name="Google Shape;1508;p1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11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10" name="Google Shape;1510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2" name="Google Shape;1512;p11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13" name="Google Shape;1513;p118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14" name="Google Shape;1514;p118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515" name="Google Shape;1515;p118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516" name="Google Shape;1516;p118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517" name="Google Shape;1517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8" name="Google Shape;1518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19" name="Google Shape;1519;p118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520" name="Google Shape;1520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1" name="Google Shape;1521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22" name="Google Shape;1522;p118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523" name="Google Shape;1523;p11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4" name="Google Shape;1524;p11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6" name="Google Shape;1526;p1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27" name="Google Shape;1527;p11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8" name="Google Shape;1528;p11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29" name="Google Shape;1529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0" name="Google Shape;1530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1" name="Google Shape;1531;p11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3" name="Google Shape;1533;p12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34" name="Google Shape;1534;p12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1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36" name="Google Shape;1536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7" name="Google Shape;1537;p1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8" name="Google Shape;1538;p1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0" name="Google Shape;1540;p1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1" name="Google Shape;1541;p1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2" name="Google Shape;1542;p1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43" name="Google Shape;1543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12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5" name="Google Shape;1545;p1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7" name="Google Shape;1547;p1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8" name="Google Shape;1548;p12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1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50" name="Google Shape;1550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1" name="Google Shape;1551;p12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2" name="Google Shape;1552;p1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4" name="Google Shape;1554;p1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55" name="Google Shape;1555;p1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1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57" name="Google Shape;1557;p123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8" name="Google Shape;1558;p12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559" name="Google Shape;1559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0" name="Google Shape;1560;p12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2" name="Google Shape;1562;p12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63" name="Google Shape;1563;p1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12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65" name="Google Shape;1565;p12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6" name="Google Shape;1566;p124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12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568" name="Google Shape;1568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0" name="Google Shape;1570;p1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1" name="Google Shape;1571;p1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12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73" name="Google Shape;1573;p12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4" name="Google Shape;1574;p125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12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576" name="Google Shape;1576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8" name="Google Shape;1578;p1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9" name="Google Shape;1579;p1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12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81" name="Google Shape;1581;p12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2" name="Google Shape;1582;p126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12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584" name="Google Shape;1584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6" name="Google Shape;1586;p1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1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8" name="Google Shape;1588;p12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89" name="Google Shape;1589;p127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12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591" name="Google Shape;1591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2" name="Google Shape;1592;p12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4" name="Google Shape;1594;p12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95" name="Google Shape;1595;p1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12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97" name="Google Shape;1597;p128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12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99" name="Google Shape;1599;p1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00" name="Google Shape;1600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2" name="Google Shape;1602;p1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03" name="Google Shape;1603;p1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4" name="Google Shape;1604;p12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05" name="Google Shape;1605;p129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6" name="Google Shape;1606;p12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7" name="Google Shape;1607;p1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08" name="Google Shape;1608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609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0" name="Google Shape;1610;p1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3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13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13" name="Google Shape;1613;p130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4" name="Google Shape;1614;p13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15" name="Google Shape;1615;p1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16" name="Google Shape;1616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p131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19" name="Google Shape;1619;p131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0" name="Google Shape;1620;p131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1" name="Google Shape;1621;p131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131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132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5" name="Google Shape;1625;p13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6" name="Google Shape;1626;p132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627" name="Google Shape;1627;p132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132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133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p134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4" name="Google Shape;1634;p134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5" name="Google Shape;1635;p134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134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7" name="Google Shape;1637;p134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8" name="Google Shape;1638;p134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9" name="Google Shape;1639;p134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0" name="Google Shape;1640;p134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134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642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3" name="Google Shape;1643;p1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644" name="Google Shape;1644;p135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p136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99.xml"/><Relationship Id="rId29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02.xml"/><Relationship Id="rId32" Type="http://schemas.openxmlformats.org/officeDocument/2006/relationships/slideLayout" Target="../slideLayouts/slideLayout103.xml"/><Relationship Id="rId33" Type="http://schemas.openxmlformats.org/officeDocument/2006/relationships/slideLayout" Target="../slideLayouts/slideLayout104.xml"/><Relationship Id="rId34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06.xml"/><Relationship Id="rId36" Type="http://schemas.openxmlformats.org/officeDocument/2006/relationships/slideLayout" Target="../slideLayouts/slideLayout107.xml"/><Relationship Id="rId37" Type="http://schemas.openxmlformats.org/officeDocument/2006/relationships/slideLayout" Target="../slideLayouts/slideLayout108.xml"/><Relationship Id="rId38" Type="http://schemas.openxmlformats.org/officeDocument/2006/relationships/slideLayout" Target="../slideLayouts/slideLayout109.xml"/><Relationship Id="rId39" Type="http://schemas.openxmlformats.org/officeDocument/2006/relationships/slideLayout" Target="../slideLayouts/slideLayout110.xml"/><Relationship Id="rId40" Type="http://schemas.openxmlformats.org/officeDocument/2006/relationships/slideLayout" Target="../slideLayouts/slideLayout111.xml"/><Relationship Id="rId41" Type="http://schemas.openxmlformats.org/officeDocument/2006/relationships/slideLayout" Target="../slideLayouts/slideLayout112.xml"/><Relationship Id="rId42" Type="http://schemas.openxmlformats.org/officeDocument/2006/relationships/slideLayout" Target="../slideLayouts/slideLayout113.xml"/><Relationship Id="rId43" Type="http://schemas.openxmlformats.org/officeDocument/2006/relationships/slideLayout" Target="../slideLayouts/slideLayout114.xml"/><Relationship Id="rId44" Type="http://schemas.openxmlformats.org/officeDocument/2006/relationships/slideLayout" Target="../slideLayouts/slideLayout115.xml"/><Relationship Id="rId45" Type="http://schemas.openxmlformats.org/officeDocument/2006/relationships/slideLayout" Target="../slideLayouts/slideLayout116.xml"/><Relationship Id="rId46" Type="http://schemas.openxmlformats.org/officeDocument/2006/relationships/slideLayout" Target="../slideLayouts/slideLayout117.xml"/><Relationship Id="rId47" Type="http://schemas.openxmlformats.org/officeDocument/2006/relationships/slideLayout" Target="../slideLayouts/slideLayout118.xml"/><Relationship Id="rId48" Type="http://schemas.openxmlformats.org/officeDocument/2006/relationships/slideLayout" Target="../slideLayouts/slideLayout119.xml"/><Relationship Id="rId49" Type="http://schemas.openxmlformats.org/officeDocument/2006/relationships/slideLayout" Target="../slideLayouts/slideLayout120.xml"/><Relationship Id="rId50" Type="http://schemas.openxmlformats.org/officeDocument/2006/relationships/slideLayout" Target="../slideLayouts/slideLayout121.xml"/><Relationship Id="rId51" Type="http://schemas.openxmlformats.org/officeDocument/2006/relationships/slideLayout" Target="../slideLayouts/slideLayout122.xml"/><Relationship Id="rId52" Type="http://schemas.openxmlformats.org/officeDocument/2006/relationships/slideLayout" Target="../slideLayouts/slideLayout123.xml"/><Relationship Id="rId53" Type="http://schemas.openxmlformats.org/officeDocument/2006/relationships/slideLayout" Target="../slideLayouts/slideLayout124.xml"/><Relationship Id="rId54" Type="http://schemas.openxmlformats.org/officeDocument/2006/relationships/slideLayout" Target="../slideLayouts/slideLayout125.xml"/><Relationship Id="rId55" Type="http://schemas.openxmlformats.org/officeDocument/2006/relationships/slideLayout" Target="../slideLayouts/slideLayout126.xml"/><Relationship Id="rId56" Type="http://schemas.openxmlformats.org/officeDocument/2006/relationships/slideLayout" Target="../slideLayouts/slideLayout127.xml"/><Relationship Id="rId57" Type="http://schemas.openxmlformats.org/officeDocument/2006/relationships/slideLayout" Target="../slideLayouts/slideLayout128.xml"/><Relationship Id="rId58" Type="http://schemas.openxmlformats.org/officeDocument/2006/relationships/slideLayout" Target="../slideLayouts/slideLayout129.xml"/><Relationship Id="rId59" Type="http://schemas.openxmlformats.org/officeDocument/2006/relationships/slideLayout" Target="../slideLayouts/slideLayout130.xml"/><Relationship Id="rId60" Type="http://schemas.openxmlformats.org/officeDocument/2006/relationships/slideLayout" Target="../slideLayouts/slideLayout131.xml"/><Relationship Id="rId61" Type="http://schemas.openxmlformats.org/officeDocument/2006/relationships/slideLayout" Target="../slideLayouts/slideLayout132.xml"/><Relationship Id="rId62" Type="http://schemas.openxmlformats.org/officeDocument/2006/relationships/slideLayout" Target="../slideLayouts/slideLayout133.xml"/><Relationship Id="rId63" Type="http://schemas.openxmlformats.org/officeDocument/2006/relationships/slideLayout" Target="../slideLayouts/slideLayout134.xml"/><Relationship Id="rId6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2991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  <p15:guide id="23" pos="420">
          <p15:clr>
            <a:srgbClr val="6D9EEB"/>
          </p15:clr>
        </p15:guide>
        <p15:guide id="24" pos="363">
          <p15:clr>
            <a:srgbClr val="FF99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7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908" name="Google Shape;908;p74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  <p:sldLayoutId id="2147483742" r:id="rId24"/>
    <p:sldLayoutId id="2147483743" r:id="rId25"/>
    <p:sldLayoutId id="2147483744" r:id="rId26"/>
    <p:sldLayoutId id="2147483745" r:id="rId27"/>
    <p:sldLayoutId id="2147483746" r:id="rId28"/>
    <p:sldLayoutId id="2147483747" r:id="rId29"/>
    <p:sldLayoutId id="2147483748" r:id="rId30"/>
    <p:sldLayoutId id="2147483749" r:id="rId31"/>
    <p:sldLayoutId id="2147483750" r:id="rId32"/>
    <p:sldLayoutId id="2147483751" r:id="rId33"/>
    <p:sldLayoutId id="2147483752" r:id="rId34"/>
    <p:sldLayoutId id="2147483753" r:id="rId35"/>
    <p:sldLayoutId id="2147483754" r:id="rId36"/>
    <p:sldLayoutId id="2147483755" r:id="rId37"/>
    <p:sldLayoutId id="2147483756" r:id="rId38"/>
    <p:sldLayoutId id="2147483757" r:id="rId39"/>
    <p:sldLayoutId id="2147483758" r:id="rId40"/>
    <p:sldLayoutId id="2147483759" r:id="rId41"/>
    <p:sldLayoutId id="2147483760" r:id="rId42"/>
    <p:sldLayoutId id="2147483761" r:id="rId43"/>
    <p:sldLayoutId id="2147483762" r:id="rId44"/>
    <p:sldLayoutId id="2147483763" r:id="rId45"/>
    <p:sldLayoutId id="2147483764" r:id="rId46"/>
    <p:sldLayoutId id="2147483765" r:id="rId47"/>
    <p:sldLayoutId id="2147483766" r:id="rId48"/>
    <p:sldLayoutId id="2147483767" r:id="rId49"/>
    <p:sldLayoutId id="2147483768" r:id="rId50"/>
    <p:sldLayoutId id="2147483769" r:id="rId51"/>
    <p:sldLayoutId id="2147483770" r:id="rId52"/>
    <p:sldLayoutId id="2147483771" r:id="rId53"/>
    <p:sldLayoutId id="2147483772" r:id="rId54"/>
    <p:sldLayoutId id="2147483773" r:id="rId55"/>
    <p:sldLayoutId id="2147483774" r:id="rId56"/>
    <p:sldLayoutId id="2147483775" r:id="rId57"/>
    <p:sldLayoutId id="2147483776" r:id="rId58"/>
    <p:sldLayoutId id="2147483777" r:id="rId59"/>
    <p:sldLayoutId id="2147483778" r:id="rId60"/>
    <p:sldLayoutId id="2147483779" r:id="rId61"/>
    <p:sldLayoutId id="2147483780" r:id="rId62"/>
    <p:sldLayoutId id="2147483781" r:id="rId6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4.png"/><Relationship Id="rId4" Type="http://schemas.openxmlformats.org/officeDocument/2006/relationships/image" Target="../media/image117.png"/><Relationship Id="rId5" Type="http://schemas.openxmlformats.org/officeDocument/2006/relationships/image" Target="../media/image116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2.png"/><Relationship Id="rId4" Type="http://schemas.openxmlformats.org/officeDocument/2006/relationships/image" Target="../media/image12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4.png"/><Relationship Id="rId4" Type="http://schemas.openxmlformats.org/officeDocument/2006/relationships/image" Target="../media/image117.png"/><Relationship Id="rId5" Type="http://schemas.openxmlformats.org/officeDocument/2006/relationships/image" Target="../media/image116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4.png"/><Relationship Id="rId4" Type="http://schemas.openxmlformats.org/officeDocument/2006/relationships/image" Target="../media/image117.png"/><Relationship Id="rId5" Type="http://schemas.openxmlformats.org/officeDocument/2006/relationships/image" Target="../media/image116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4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5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6.png"/><Relationship Id="rId4" Type="http://schemas.openxmlformats.org/officeDocument/2006/relationships/image" Target="../media/image137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37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38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2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9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0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13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fx-CG50 ee tirakoobka (statistics)</a:t>
            </a:r>
            <a:endParaRPr/>
          </a:p>
        </p:txBody>
      </p:sp>
      <p:sp>
        <p:nvSpPr>
          <p:cNvPr id="1652" name="Google Shape;1652;p13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Shaqeynta xisaabiyaha (calculator)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56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138"/>
          <p:cNvSpPr txBox="1"/>
          <p:nvPr/>
        </p:nvSpPr>
        <p:spPr>
          <a:xfrm>
            <a:off x="4824000" y="1184625"/>
            <a:ext cx="39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139"/>
          <p:cNvSpPr txBox="1"/>
          <p:nvPr>
            <p:ph idx="1" type="subTitle"/>
          </p:nvPr>
        </p:nvSpPr>
        <p:spPr>
          <a:xfrm>
            <a:off x="666000" y="1620000"/>
            <a:ext cx="73512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awoodi karaa inaan isticmaalo fx-CG50 si aan u sameeyo xisaabinta xogta.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6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140"/>
          <p:cNvSpPr txBox="1"/>
          <p:nvPr>
            <p:ph idx="1" type="subTitle"/>
          </p:nvPr>
        </p:nvSpPr>
        <p:spPr>
          <a:xfrm>
            <a:off x="324000" y="8100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800">
                <a:solidFill>
                  <a:schemeClr val="dk1"/>
                </a:solidFill>
                <a:latin typeface="Lexend"/>
              </a:rPr>
              <a:t>Soo noqnoqoshada (frequency) waa tirada jeer ee dhacdo dhacdo; ama tirada shakhsiyaadka (dadka, xayawaanka iwm.) ee leh sifo gaar ah.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1668" name="Google Shape;1668;p140"/>
          <p:cNvSpPr txBox="1"/>
          <p:nvPr>
            <p:ph idx="1" type="subTitle"/>
          </p:nvPr>
        </p:nvSpPr>
        <p:spPr>
          <a:xfrm>
            <a:off x="324000" y="18801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800">
                <a:solidFill>
                  <a:schemeClr val="dk1"/>
                </a:solidFill>
                <a:latin typeface="Lexend"/>
              </a:rPr>
              <a:t>Celceliska (arithmetic mean) ee xogta tirooyinka waa wadarta qiimaha (values) loo qaybiyo tirada qiimaha. Waa cabbirka u dhaxaysa (central tendency) oo matalaya celceliska qiimaha.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1669" name="Google Shape;1669;p140"/>
          <p:cNvSpPr txBox="1"/>
          <p:nvPr>
            <p:ph idx="1" type="subTitle"/>
          </p:nvPr>
        </p:nvSpPr>
        <p:spPr>
          <a:xfrm>
            <a:off x="324000" y="33042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800">
                <a:solidFill>
                  <a:schemeClr val="dk1"/>
                </a:solidFill>
                <a:latin typeface="Lexend"/>
              </a:rPr>
              <a:t>Dhexda (median) waa xogta dhexe (bartamaha) marka xogta loo habeeyo si tiro ahaan. Waa cabbirka u dhaxaysa (central tendency) oo matalaya celceliska qiimaha.</a:t>
            </a:r>
            <a:endParaRPr b="0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p141"/>
          <p:cNvSpPr txBox="1"/>
          <p:nvPr>
            <p:ph idx="1" type="subTitle"/>
          </p:nvPr>
        </p:nvSpPr>
        <p:spPr>
          <a:xfrm>
            <a:off x="324000" y="8100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solidFill>
                  <a:schemeClr val="dk1"/>
                </a:solidFill>
                <a:latin typeface="Lexend"/>
              </a:rPr>
              <a:t>Moodka (mode) waa qiimaha (value) ugu soo noqnoqda. Waa cabbirka u dhaxaysa (central tendency) oo matalaya celceliska qiimaha.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1675" name="Google Shape;1675;p141"/>
          <p:cNvSpPr txBox="1"/>
          <p:nvPr>
            <p:ph idx="1" type="subTitle"/>
          </p:nvPr>
        </p:nvSpPr>
        <p:spPr>
          <a:xfrm>
            <a:off x="324000" y="21600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solidFill>
                  <a:schemeClr val="dk1"/>
                </a:solidFill>
                <a:latin typeface="Lexend"/>
              </a:rPr>
              <a:t>Soo koobista tirakoobka (statistical summary) waxay soo koobtaa astaamaha xogta. Waxaa laga yaabaa inay ku jiraan celceliska (mean), dhexda (median) iyo/ama moodka (mode) kuwaas oo cabbira u dhaxaysa (central tendency). Sidoo kale waxaa laga yaabaa inay ku jirto kala duwanaanshaha (range) kaas oo cabbira faafitaanka.</a:t>
            </a:r>
            <a:endParaRPr b="0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142"/>
          <p:cNvSpPr txBox="1"/>
          <p:nvPr>
            <p:ph type="title"/>
          </p:nvPr>
        </p:nvSpPr>
        <p:spPr>
          <a:xfrm>
            <a:off x="1225225" y="2133562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koobista tirooyinka xogta</a:t>
            </a:r>
            <a:endParaRPr/>
          </a:p>
        </p:txBody>
      </p:sp>
      <p:sp>
        <p:nvSpPr>
          <p:cNvPr id="1681" name="Google Shape;1681;p142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fx-CG50 ee tirakoobka (statistics)</a:t>
            </a:r>
            <a:endParaRPr/>
          </a:p>
        </p:txBody>
      </p:sp>
      <p:sp>
        <p:nvSpPr>
          <p:cNvPr id="1682" name="Google Shape;1682;p142"/>
          <p:cNvSpPr txBox="1"/>
          <p:nvPr>
            <p:ph idx="3" type="title"/>
          </p:nvPr>
        </p:nvSpPr>
        <p:spPr>
          <a:xfrm>
            <a:off x="1225225" y="30698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Matalaadda garaafyada xogta</a:t>
            </a:r>
            <a:endParaRPr/>
          </a:p>
        </p:txBody>
      </p:sp>
      <p:pic>
        <p:nvPicPr>
          <p:cNvPr id="1683" name="Google Shape;1683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087" y="2056317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43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Celceliska (arithmetic mean) ee xogta tirooyinka waa wadarta qiimaha (values) loo qaybiyo tirada qiimaha.</a:t>
            </a:r>
            <a:endParaRPr/>
          </a:p>
        </p:txBody>
      </p:sp>
      <p:sp>
        <p:nvSpPr>
          <p:cNvPr id="1689" name="Google Shape;1689;p143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koobista tirooyinka xogta</a:t>
            </a:r>
            <a:endParaRPr/>
          </a:p>
        </p:txBody>
      </p:sp>
      <p:pic>
        <p:nvPicPr>
          <p:cNvPr id="1690" name="Google Shape;1690;p14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502983" y="2303051"/>
            <a:ext cx="2253901" cy="1435388"/>
          </a:xfrm>
          <a:prstGeom prst="rect">
            <a:avLst/>
          </a:prstGeom>
          <a:noFill/>
          <a:ln>
            <a:noFill/>
          </a:ln>
        </p:spPr>
      </p:pic>
      <p:sp>
        <p:nvSpPr>
          <p:cNvPr id="1691" name="Google Shape;1691;p143"/>
          <p:cNvSpPr txBox="1"/>
          <p:nvPr/>
        </p:nvSpPr>
        <p:spPr>
          <a:xfrm>
            <a:off x="5502983" y="2303051"/>
            <a:ext cx="22539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jira hab fudud oo lagu xisaabiyo celceliska (mean).</a:t>
            </a:r>
            <a:endParaRPr/>
          </a:p>
        </p:txBody>
      </p:sp>
      <p:pic>
        <p:nvPicPr>
          <p:cNvPr id="1692" name="Google Shape;1692;p1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749345" y="3188863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p143"/>
          <p:cNvSpPr txBox="1"/>
          <p:nvPr/>
        </p:nvSpPr>
        <p:spPr>
          <a:xfrm>
            <a:off x="7408958" y="3941374"/>
            <a:ext cx="14079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4" name="Google Shape;1694;p143"/>
          <p:cNvGrpSpPr/>
          <p:nvPr/>
        </p:nvGrpSpPr>
        <p:grpSpPr>
          <a:xfrm>
            <a:off x="323994" y="2031300"/>
            <a:ext cx="4500056" cy="2504098"/>
            <a:chOff x="475269" y="2232600"/>
            <a:chExt cx="4500056" cy="2504098"/>
          </a:xfrm>
        </p:grpSpPr>
        <p:pic>
          <p:nvPicPr>
            <p:cNvPr id="1695" name="Google Shape;1695;p143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1690901" y="2232600"/>
              <a:ext cx="3189074" cy="1695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6" name="Google Shape;1696;p143"/>
            <p:cNvSpPr txBox="1"/>
            <p:nvPr/>
          </p:nvSpPr>
          <p:spPr>
            <a:xfrm>
              <a:off x="1841825" y="2278000"/>
              <a:ext cx="3133500" cy="129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Ma waxay la macno tahay inaan isticmaalo qaabka xisaabinta si aan ugu daro dhammaan tirooyinka ka hor intaanan u qaybin?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697" name="Google Shape;1697;p14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697675" y="3227812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8" name="Google Shape;1698;p143"/>
            <p:cNvSpPr txBox="1"/>
            <p:nvPr/>
          </p:nvSpPr>
          <p:spPr>
            <a:xfrm>
              <a:off x="475269" y="415079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3" name="Google Shape;1703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5534" y="543172"/>
            <a:ext cx="2734800" cy="43993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4" name="Google Shape;1704;p144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koobista tirooyinka xogta</a:t>
            </a:r>
            <a:endParaRPr/>
          </a:p>
        </p:txBody>
      </p:sp>
      <p:sp>
        <p:nvSpPr>
          <p:cNvPr id="1705" name="Google Shape;1705;p144"/>
          <p:cNvSpPr txBox="1"/>
          <p:nvPr>
            <p:ph idx="1" type="body"/>
          </p:nvPr>
        </p:nvSpPr>
        <p:spPr>
          <a:xfrm>
            <a:off x="324000" y="810000"/>
            <a:ext cx="6154500" cy="215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fx-CG50 waxay kuu ogolaaneysaa inaad si dhakhso leh u soo saarto soo koobista tirakoobka (statistical summary).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Laga soo bilaabo menu-ga guud, u gudub ikhtiyaarka 'Statistics' oo riix 'EXE'.</a:t>
            </a:r>
            <a:endParaRPr/>
          </a:p>
        </p:txBody>
      </p:sp>
      <p:cxnSp>
        <p:nvCxnSpPr>
          <p:cNvPr id="1706" name="Google Shape;1706;p144"/>
          <p:cNvCxnSpPr/>
          <p:nvPr/>
        </p:nvCxnSpPr>
        <p:spPr>
          <a:xfrm flipH="1" rot="10800000">
            <a:off x="5430100" y="1516125"/>
            <a:ext cx="1666500" cy="10707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0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p145"/>
          <p:cNvSpPr txBox="1"/>
          <p:nvPr>
            <p:ph idx="1" type="body"/>
          </p:nvPr>
        </p:nvSpPr>
        <p:spPr>
          <a:xfrm>
            <a:off x="3369600" y="810000"/>
            <a:ext cx="5450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kan shax muujinaya tirada dadka cuntada ku cunaya miisas kala duwan oo makhaayad ah.</a:t>
            </a:r>
            <a:endParaRPr/>
          </a:p>
        </p:txBody>
      </p:sp>
      <p:sp>
        <p:nvSpPr>
          <p:cNvPr id="1712" name="Google Shape;1712;p14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koobid tirooyin oo xog ah (Numerical summaries of data)</a:t>
            </a:r>
            <a:endParaRPr/>
          </a:p>
        </p:txBody>
      </p:sp>
      <p:graphicFrame>
        <p:nvGraphicFramePr>
          <p:cNvPr id="1713" name="Google Shape;1713;p145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Inta jeer ee dhacdo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pSp>
        <p:nvGrpSpPr>
          <p:cNvPr id="1714" name="Google Shape;1714;p145"/>
          <p:cNvGrpSpPr/>
          <p:nvPr/>
        </p:nvGrpSpPr>
        <p:grpSpPr>
          <a:xfrm>
            <a:off x="2306100" y="2287400"/>
            <a:ext cx="6513800" cy="1195366"/>
            <a:chOff x="2306100" y="2287400"/>
            <a:chExt cx="6513800" cy="1195366"/>
          </a:xfrm>
        </p:grpSpPr>
        <p:sp>
          <p:nvSpPr>
            <p:cNvPr id="1715" name="Google Shape;1715;p145"/>
            <p:cNvSpPr txBox="1"/>
            <p:nvPr/>
          </p:nvSpPr>
          <p:spPr>
            <a:xfrm>
              <a:off x="3369500" y="2287400"/>
              <a:ext cx="54504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Tani waxay ka dhigan tahay 3 miis, mid kastaa wuxuu leeyahay 4 cunto qaata.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6" name="Google Shape;1716;p145"/>
            <p:cNvSpPr/>
            <p:nvPr/>
          </p:nvSpPr>
          <p:spPr>
            <a:xfrm>
              <a:off x="2306100" y="3179166"/>
              <a:ext cx="303600" cy="303600"/>
            </a:xfrm>
            <a:prstGeom prst="rect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17" name="Google Shape;1717;p145"/>
            <p:cNvCxnSpPr>
              <a:stCxn id="1715" idx="1"/>
              <a:endCxn id="1716" idx="3"/>
            </p:cNvCxnSpPr>
            <p:nvPr/>
          </p:nvCxnSpPr>
          <p:spPr>
            <a:xfrm flipH="1">
              <a:off x="2609600" y="2626100"/>
              <a:ext cx="759900" cy="705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18" name="Google Shape;1718;p145"/>
          <p:cNvGrpSpPr/>
          <p:nvPr/>
        </p:nvGrpSpPr>
        <p:grpSpPr>
          <a:xfrm>
            <a:off x="2306100" y="3446184"/>
            <a:ext cx="6513900" cy="677400"/>
            <a:chOff x="2306100" y="3446184"/>
            <a:chExt cx="6513900" cy="677400"/>
          </a:xfrm>
        </p:grpSpPr>
        <p:sp>
          <p:nvSpPr>
            <p:cNvPr id="1719" name="Google Shape;1719;p145"/>
            <p:cNvSpPr/>
            <p:nvPr/>
          </p:nvSpPr>
          <p:spPr>
            <a:xfrm>
              <a:off x="2306100" y="3636316"/>
              <a:ext cx="303600" cy="303600"/>
            </a:xfrm>
            <a:prstGeom prst="rect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20" name="Google Shape;1720;p145"/>
            <p:cNvCxnSpPr>
              <a:stCxn id="1721" idx="1"/>
              <a:endCxn id="1719" idx="3"/>
            </p:cNvCxnSpPr>
            <p:nvPr/>
          </p:nvCxnSpPr>
          <p:spPr>
            <a:xfrm flipH="1">
              <a:off x="2609700" y="3784884"/>
              <a:ext cx="759900" cy="3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721" name="Google Shape;1721;p145"/>
            <p:cNvSpPr txBox="1"/>
            <p:nvPr/>
          </p:nvSpPr>
          <p:spPr>
            <a:xfrm>
              <a:off x="3369600" y="3446184"/>
              <a:ext cx="54504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Tani waxay ka dhigan tahay 2 miis, mid kastaa wuxuu leeyahay 5 cunto qaata.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p146"/>
          <p:cNvSpPr txBox="1"/>
          <p:nvPr>
            <p:ph idx="1" type="body"/>
          </p:nvPr>
        </p:nvSpPr>
        <p:spPr>
          <a:xfrm>
            <a:off x="3369600" y="810000"/>
            <a:ext cx="5450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Geli xogta isku hab isku mid ah miiska shaashadda.</a:t>
            </a:r>
            <a:endParaRPr/>
          </a:p>
        </p:txBody>
      </p:sp>
      <p:sp>
        <p:nvSpPr>
          <p:cNvPr id="1727" name="Google Shape;1727;p14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koobid tirooyin oo xog ah (Numerical summaries of data)</a:t>
            </a:r>
            <a:endParaRPr/>
          </a:p>
        </p:txBody>
      </p:sp>
      <p:graphicFrame>
        <p:nvGraphicFramePr>
          <p:cNvPr id="1728" name="Google Shape;1728;p146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Inta jeer ee dhacdo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29" name="Google Shape;1729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1722400"/>
            <a:ext cx="3886200" cy="222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p147"/>
          <p:cNvSpPr txBox="1"/>
          <p:nvPr>
            <p:ph idx="1" type="body"/>
          </p:nvPr>
        </p:nvSpPr>
        <p:spPr>
          <a:xfrm>
            <a:off x="3369600" y="810000"/>
            <a:ext cx="54504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Riix 'CALC' (F2). Hadda waxaad u baahan tahay inaad qeexdo waxa liis kastaa ka dhigan yahay. Riix 'SET' (F6).</a:t>
            </a:r>
            <a:endParaRPr/>
          </a:p>
        </p:txBody>
      </p:sp>
      <p:sp>
        <p:nvSpPr>
          <p:cNvPr id="1735" name="Google Shape;1735;p147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koobid tirooyin oo xog ah (Numerical summaries of data)</a:t>
            </a:r>
            <a:endParaRPr/>
          </a:p>
        </p:txBody>
      </p:sp>
      <p:graphicFrame>
        <p:nvGraphicFramePr>
          <p:cNvPr id="1736" name="Google Shape;1736;p147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Inta jeer ee dhacdo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37" name="Google Shape;1737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1927500"/>
            <a:ext cx="3213993" cy="18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p148"/>
          <p:cNvSpPr txBox="1"/>
          <p:nvPr>
            <p:ph idx="1" type="body"/>
          </p:nvPr>
        </p:nvSpPr>
        <p:spPr>
          <a:xfrm>
            <a:off x="3369600" y="810000"/>
            <a:ext cx="54504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1Var XList: waa inay dhahdaa List 1.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1Var Freq: waa inay dhahdaa List 2. (Tani waa waxa liis kastaa ka dhigan yahay miiskeenna.)</a:t>
            </a:r>
            <a:endParaRPr/>
          </a:p>
        </p:txBody>
      </p:sp>
      <p:sp>
        <p:nvSpPr>
          <p:cNvPr id="1743" name="Google Shape;1743;p148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koobid tirooyin oo xog ah (Numerical summaries of data)</a:t>
            </a:r>
            <a:endParaRPr/>
          </a:p>
        </p:txBody>
      </p:sp>
      <p:graphicFrame>
        <p:nvGraphicFramePr>
          <p:cNvPr id="1744" name="Google Shape;1744;p148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Inta jeer ee dhacdo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45" name="Google Shape;1745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156100"/>
            <a:ext cx="3213993" cy="18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6" name="Google Shape;1746;p148"/>
          <p:cNvSpPr txBox="1"/>
          <p:nvPr/>
        </p:nvSpPr>
        <p:spPr>
          <a:xfrm>
            <a:off x="324000" y="4108700"/>
            <a:ext cx="8190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Waxaad isticmaali kartaa 'LIST' (F1) si aad tan u beddesho haddii loo baahdo.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149"/>
          <p:cNvSpPr txBox="1"/>
          <p:nvPr>
            <p:ph idx="1" type="body"/>
          </p:nvPr>
        </p:nvSpPr>
        <p:spPr>
          <a:xfrm>
            <a:off x="3369600" y="810000"/>
            <a:ext cx="54504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Riix 'EXIT' ka dibna dooro '1-VAR' (F1), si aad u soo saarto soo koobida tirakoobka. Waxaad hoos u dhaadhacaysaa si aad wax badan u aragto.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752" name="Google Shape;1752;p149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koobid tirooyin oo xog ah (Numerical summaries of data)</a:t>
            </a:r>
            <a:endParaRPr/>
          </a:p>
        </p:txBody>
      </p:sp>
      <p:graphicFrame>
        <p:nvGraphicFramePr>
          <p:cNvPr id="1753" name="Google Shape;1753;p149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54" name="Google Shape;1754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079900"/>
            <a:ext cx="3241780" cy="18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5" name="Google Shape;1755;p149"/>
          <p:cNvSpPr txBox="1"/>
          <p:nvPr/>
        </p:nvSpPr>
        <p:spPr>
          <a:xfrm>
            <a:off x="3369600" y="4008150"/>
            <a:ext cx="54504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Celceliska waxaa loo qoraa sida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x horizontal bar&#10;&#10;&lt;math xmlns=&quot;http://www.w3.org/1998/Math/MathML&quot; display=&quot;block&quot; data-is-equatio=&quot;1&quot; data-latex=&quot;\overline{x}&quot;&gt;&lt;mover&gt;&lt;mi&gt;x&lt;/mi&gt;&lt;mo accent=&quot;true&quot;&gt;―&lt;/mo&gt;&lt;/mover&gt;&lt;/math&gt;" id="1756" name="Google Shape;1756;p1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4050" y="4040612"/>
            <a:ext cx="180975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p150"/>
          <p:cNvSpPr txBox="1"/>
          <p:nvPr>
            <p:ph idx="1" type="body"/>
          </p:nvPr>
        </p:nvSpPr>
        <p:spPr>
          <a:xfrm>
            <a:off x="324000" y="810000"/>
            <a:ext cx="82377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Jaantuskan joogteynta (frequency) wuxuu muujinayaa tirada goolalka la dhaliyay ciyaar kasta oo ay sameeyeen kooxaha kulligood xilli ciyaareed kubbadda cagta.</a:t>
            </a:r>
            <a:endParaRPr/>
          </a:p>
        </p:txBody>
      </p:sp>
      <p:graphicFrame>
        <p:nvGraphicFramePr>
          <p:cNvPr id="1762" name="Google Shape;1762;p150"/>
          <p:cNvGraphicFramePr/>
          <p:nvPr/>
        </p:nvGraphicFramePr>
        <p:xfrm>
          <a:off x="324008" y="1927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Goolal la dhaliyay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63" name="Google Shape;1763;p150"/>
          <p:cNvSpPr txBox="1"/>
          <p:nvPr/>
        </p:nvSpPr>
        <p:spPr>
          <a:xfrm>
            <a:off x="3735900" y="1927500"/>
            <a:ext cx="50841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imisa celceliska tirada goolalka la dhaliyay?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4" name="Google Shape;1764;p150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koobida tirooyinka xogta (Numerical summaries of data)</a:t>
            </a:r>
            <a:endParaRPr/>
          </a:p>
        </p:txBody>
      </p:sp>
      <p:sp>
        <p:nvSpPr>
          <p:cNvPr id="1765" name="Google Shape;1765;p150"/>
          <p:cNvSpPr txBox="1"/>
          <p:nvPr/>
        </p:nvSpPr>
        <p:spPr>
          <a:xfrm>
            <a:off x="6913650" y="2775375"/>
            <a:ext cx="1906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1.65 gool (oo ku wareegaya 2)</a:t>
            </a:r>
            <a:endParaRPr/>
          </a:p>
        </p:txBody>
      </p:sp>
      <p:pic>
        <p:nvPicPr>
          <p:cNvPr id="1766" name="Google Shape;1766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5908" y="2700000"/>
            <a:ext cx="2979565" cy="172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" name="Google Shape;1771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5897" y="2699997"/>
            <a:ext cx="2979575" cy="171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2" name="Google Shape;1772;p151"/>
          <p:cNvSpPr txBox="1"/>
          <p:nvPr>
            <p:ph idx="1" type="body"/>
          </p:nvPr>
        </p:nvSpPr>
        <p:spPr>
          <a:xfrm>
            <a:off x="324000" y="810000"/>
            <a:ext cx="82377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Jaantuskan joogteynta (frequency) wuxuu muujinayaa tirada goolalka la dhaliyay ciyaar kasta oo ay sameeyeen kooxaha kulligood xilli ciyaareed kubbadda cagta.</a:t>
            </a:r>
            <a:endParaRPr/>
          </a:p>
        </p:txBody>
      </p:sp>
      <p:graphicFrame>
        <p:nvGraphicFramePr>
          <p:cNvPr id="1773" name="Google Shape;1773;p151"/>
          <p:cNvGraphicFramePr/>
          <p:nvPr/>
        </p:nvGraphicFramePr>
        <p:xfrm>
          <a:off x="324008" y="1927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Goolal la dhaliyay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74" name="Google Shape;1774;p151"/>
          <p:cNvSpPr txBox="1"/>
          <p:nvPr/>
        </p:nvSpPr>
        <p:spPr>
          <a:xfrm>
            <a:off x="3735900" y="1927500"/>
            <a:ext cx="50841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imisa dhexdhexaadka (median) tirada goolalka la dhaliyay?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5" name="Google Shape;1775;p151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koobida tirooyinka xogta (Numerical summaries of data)</a:t>
            </a:r>
            <a:endParaRPr/>
          </a:p>
        </p:txBody>
      </p:sp>
      <p:sp>
        <p:nvSpPr>
          <p:cNvPr id="1776" name="Google Shape;1776;p151"/>
          <p:cNvSpPr txBox="1"/>
          <p:nvPr/>
        </p:nvSpPr>
        <p:spPr>
          <a:xfrm>
            <a:off x="6913650" y="2775375"/>
            <a:ext cx="1906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 gool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p152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Celceliska (arithmetic mean) ee xogta tirooyinka waa wadarta qiimaha (values) loo qaybiyay tirada qiimaha.</a:t>
            </a:r>
            <a:endParaRPr/>
          </a:p>
        </p:txBody>
      </p:sp>
      <p:sp>
        <p:nvSpPr>
          <p:cNvPr id="1782" name="Google Shape;1782;p152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 koobida tirooyinka xogta (Numerical summaries of data)</a:t>
            </a:r>
            <a:endParaRPr/>
          </a:p>
        </p:txBody>
      </p:sp>
      <p:pic>
        <p:nvPicPr>
          <p:cNvPr id="1783" name="Google Shape;1783;p15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135950" y="2451075"/>
            <a:ext cx="2620923" cy="128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4" name="Google Shape;1784;p152"/>
          <p:cNvSpPr txBox="1"/>
          <p:nvPr/>
        </p:nvSpPr>
        <p:spPr>
          <a:xfrm>
            <a:off x="5181200" y="2451075"/>
            <a:ext cx="25683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Xisaabiyahaagu wuxuu weli heli karaa qiyaasta celceliska.</a:t>
            </a:r>
            <a:endParaRPr/>
          </a:p>
        </p:txBody>
      </p:sp>
      <p:pic>
        <p:nvPicPr>
          <p:cNvPr id="1785" name="Google Shape;1785;p1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749345" y="3188863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6" name="Google Shape;1786;p152"/>
          <p:cNvSpPr txBox="1"/>
          <p:nvPr/>
        </p:nvSpPr>
        <p:spPr>
          <a:xfrm>
            <a:off x="7408958" y="3941374"/>
            <a:ext cx="14079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87" name="Google Shape;1787;p152"/>
          <p:cNvGrpSpPr/>
          <p:nvPr/>
        </p:nvGrpSpPr>
        <p:grpSpPr>
          <a:xfrm>
            <a:off x="323994" y="2451075"/>
            <a:ext cx="3477056" cy="2084323"/>
            <a:chOff x="475269" y="2652375"/>
            <a:chExt cx="3477056" cy="2084323"/>
          </a:xfrm>
        </p:grpSpPr>
        <p:pic>
          <p:nvPicPr>
            <p:cNvPr id="1788" name="Google Shape;1788;p152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1690902" y="2652375"/>
              <a:ext cx="2201098" cy="1275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9" name="Google Shape;1789;p152"/>
            <p:cNvSpPr txBox="1"/>
            <p:nvPr/>
          </p:nvSpPr>
          <p:spPr>
            <a:xfrm>
              <a:off x="1841825" y="2707900"/>
              <a:ext cx="21105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Laakiin maxaan sameeyaa haddii aan haysto jaantus joogteyn kooxaysan (grouped frequency table)?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790" name="Google Shape;1790;p15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697675" y="3227812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1" name="Google Shape;1791;p152"/>
            <p:cNvSpPr txBox="1"/>
            <p:nvPr/>
          </p:nvSpPr>
          <p:spPr>
            <a:xfrm>
              <a:off x="475269" y="415079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153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57 qof ayaa la waraystay waxaana la weydiiyay inta lacag ah ee ay ku kharash gareeyeen cuntada intii ay ku sugnaayeen booqashadooda suuqa Oakfield.</a:t>
            </a:r>
            <a:endParaRPr/>
          </a:p>
        </p:txBody>
      </p:sp>
      <p:sp>
        <p:nvSpPr>
          <p:cNvPr id="1797" name="Google Shape;1797;p153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koobida tirooyinka xogta (Numerical summaries of data)</a:t>
            </a:r>
            <a:endParaRPr/>
          </a:p>
        </p:txBody>
      </p:sp>
      <p:graphicFrame>
        <p:nvGraphicFramePr>
          <p:cNvPr id="1798" name="Google Shape;1798;p153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qadarka la kharash gareeyay (amount spent)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(in 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1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1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99" name="Google Shape;1799;p153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loo xisaabiyo qiyaasta celceliska, waxaan u baahanahay inaan isticmaalno barta dhexe ee fasalka kasta.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p154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57 qof ayaa la waraystay waxaana la weydiiyay inta lacag ee ay ku kharash gareeyeen cuntada intii ay ku sugnaayeen suuqa Oakfield.</a:t>
            </a:r>
            <a:endParaRPr/>
          </a:p>
        </p:txBody>
      </p:sp>
      <p:sp>
        <p:nvSpPr>
          <p:cNvPr id="1805" name="Google Shape;1805;p154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koobista tirooyinka xogta (Numerical summaries of data)</a:t>
            </a:r>
            <a:endParaRPr/>
          </a:p>
        </p:txBody>
      </p:sp>
      <p:graphicFrame>
        <p:nvGraphicFramePr>
          <p:cNvPr id="1806" name="Google Shape;1806;p154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qadarka la kharash gareeyay (amount spent)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(in 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1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1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07" name="Google Shape;1807;p154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Xisaabiyaha ayaa tan kuu samayn kara: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8" name="Google Shape;1808;p154"/>
          <p:cNvSpPr txBox="1"/>
          <p:nvPr/>
        </p:nvSpPr>
        <p:spPr>
          <a:xfrm>
            <a:off x="324000" y="4018700"/>
            <a:ext cx="84960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Geli xisaabta oo riix 'EXE'.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09" name="Google Shape;1809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164748"/>
            <a:ext cx="3187217" cy="185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0" name="Google Shape;1810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9600" y="2164748"/>
            <a:ext cx="3187225" cy="1844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155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57 qof ayaa la waraystay waxaana la weydiiyay inta lacag ee ay ku kharash gareeyeen cuntada intii ay ku sugnaayeen suuqa Oakfield.</a:t>
            </a:r>
            <a:endParaRPr/>
          </a:p>
        </p:txBody>
      </p:sp>
      <p:sp>
        <p:nvSpPr>
          <p:cNvPr id="1816" name="Google Shape;1816;p15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koobista tirooyinka xogta (Numerical summaries of data)</a:t>
            </a:r>
            <a:endParaRPr/>
          </a:p>
        </p:txBody>
      </p:sp>
      <p:graphicFrame>
        <p:nvGraphicFramePr>
          <p:cNvPr id="1817" name="Google Shape;1817;p155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qadarka la kharash gareeyay (amount spent)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(in 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1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1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18" name="Google Shape;1818;p155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Xisaabiyaha ayaa tan kuu samayn kara: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155"/>
          <p:cNvSpPr txBox="1"/>
          <p:nvPr/>
        </p:nvSpPr>
        <p:spPr>
          <a:xfrm>
            <a:off x="324000" y="4018700"/>
            <a:ext cx="84960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Barta dhexe waxaa lagu muujiyay tiirka koowaad.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20" name="Google Shape;1820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164748"/>
            <a:ext cx="3187225" cy="1844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156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57 qof ayaa la waraystay waxaana la weydiiyay inta lacag ee ay ku kharash gareeyeen cuntada intii ay ku sugnaayeen suuqa Oakfield.</a:t>
            </a:r>
            <a:endParaRPr/>
          </a:p>
        </p:txBody>
      </p:sp>
      <p:sp>
        <p:nvSpPr>
          <p:cNvPr id="1826" name="Google Shape;1826;p156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koobista tirooyinka xogta (Numerical summaries of data)</a:t>
            </a:r>
            <a:endParaRPr/>
          </a:p>
        </p:txBody>
      </p:sp>
      <p:graphicFrame>
        <p:nvGraphicFramePr>
          <p:cNvPr id="1827" name="Google Shape;1827;p156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qadarka la kharash gareeyay (amount spent)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(in 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1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1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1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28" name="Google Shape;1828;p156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 qiyaasta celceliska qadarka lacagta ee booqde kasta ku bixiyay.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156"/>
          <p:cNvSpPr txBox="1"/>
          <p:nvPr/>
        </p:nvSpPr>
        <p:spPr>
          <a:xfrm>
            <a:off x="6490600" y="2566650"/>
            <a:ext cx="23295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£68.25 waa qiyaasta celceliska qadarka lacagta ee booqde kasta ku bixiyay.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30" name="Google Shape;1830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463625"/>
            <a:ext cx="3017078" cy="175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157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57 qof ayaa la waraystay waxaana la weydiiyay inta lacag ee ay ku bixiyeen cuntada intii ay ku sugnaayeen suuqa Oakfield.</a:t>
            </a:r>
            <a:endParaRPr/>
          </a:p>
        </p:txBody>
      </p:sp>
      <p:sp>
        <p:nvSpPr>
          <p:cNvPr id="1836" name="Google Shape;1836;p157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koobista tirooyinka xogta (Numerical summaries of data)</a:t>
            </a:r>
            <a:endParaRPr/>
          </a:p>
        </p:txBody>
      </p:sp>
      <p:graphicFrame>
        <p:nvGraphicFramePr>
          <p:cNvPr id="1837" name="Google Shape;1837;p157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qadarka lacagta la bixiyay (amount spent)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(in 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38" name="Google Shape;1838;p157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 qiyaasta dhexda (median) qadarka lacagta ee booqde kasta ku bixiyay.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157"/>
          <p:cNvSpPr txBox="1"/>
          <p:nvPr/>
        </p:nvSpPr>
        <p:spPr>
          <a:xfrm>
            <a:off x="6516500" y="2566650"/>
            <a:ext cx="23034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£35 waa qiyaasta dhexda (median) qadarka lacagta ee booqde kasta ku bixiyay.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40" name="Google Shape;1840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471183"/>
            <a:ext cx="3042976" cy="175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4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5" name="Google Shape;1845;p158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Qiimaynta xiddigaha (Star rating)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846" name="Google Shape;1846;p158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koobista tirooyinka xogta (Numerical summaries of data)</a:t>
            </a:r>
            <a:endParaRPr/>
          </a:p>
        </p:txBody>
      </p:sp>
      <p:sp>
        <p:nvSpPr>
          <p:cNvPr id="1847" name="Google Shape;1847;p158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Jadwalkan joogteynta (frequency) wuxuu muujinayaa qiimaynta xiddigaha ee maqaayad heshay usbuuca furitaankeeda.</a:t>
            </a:r>
            <a:endParaRPr sz="2000"/>
          </a:p>
        </p:txBody>
      </p:sp>
      <p:sp>
        <p:nvSpPr>
          <p:cNvPr id="1848" name="Google Shape;1848;p158"/>
          <p:cNvSpPr txBox="1"/>
          <p:nvPr/>
        </p:nvSpPr>
        <p:spPr>
          <a:xfrm>
            <a:off x="3735900" y="1698900"/>
            <a:ext cx="5084100" cy="21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Waa maxay celceliska qiimaynta xiddigaha?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dhexda (median) qiimaynta xiddigaha?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159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koobista tirooyinka xogta (Numerical summaries of data)</a:t>
            </a:r>
            <a:endParaRPr/>
          </a:p>
        </p:txBody>
      </p:sp>
      <p:sp>
        <p:nvSpPr>
          <p:cNvPr id="1854" name="Google Shape;1854;p159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Jadwalka joogteynta (frequency) wuxuu muujinayaa tirada qolalka jiifka ee guryaha kala duwan ee degmada magaalada.</a:t>
            </a:r>
            <a:endParaRPr sz="2000"/>
          </a:p>
        </p:txBody>
      </p:sp>
      <p:sp>
        <p:nvSpPr>
          <p:cNvPr id="1855" name="Google Shape;1855;p159"/>
          <p:cNvSpPr txBox="1"/>
          <p:nvPr/>
        </p:nvSpPr>
        <p:spPr>
          <a:xfrm>
            <a:off x="3369600" y="1698900"/>
            <a:ext cx="5450400" cy="22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Waa maxay celceliska tirada qolalka jiifka?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dhexda (median) tirada qolalka jiifka?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856" name="Google Shape;1856;p159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395175"/>
                <a:gridCol w="1434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Qolalka jiifka (Bedrooms)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160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koobid tirooyin (Numerical summaries of data)</a:t>
            </a:r>
            <a:endParaRPr/>
          </a:p>
        </p:txBody>
      </p:sp>
      <p:sp>
        <p:nvSpPr>
          <p:cNvPr id="1862" name="Google Shape;1862;p160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Waqtiga ay qaadanayso muunad arday si ay u tagaan iskuulka ayaa lagu soo ururiyay jaantuska soo noqnoqda ee kooxaysan.</a:t>
            </a:r>
            <a:endParaRPr sz="2000"/>
          </a:p>
        </p:txBody>
      </p:sp>
      <p:sp>
        <p:nvSpPr>
          <p:cNvPr id="1863" name="Google Shape;1863;p160"/>
          <p:cNvSpPr txBox="1"/>
          <p:nvPr/>
        </p:nvSpPr>
        <p:spPr>
          <a:xfrm>
            <a:off x="3861400" y="1698900"/>
            <a:ext cx="4958700" cy="24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Waa maxay celceliska waqtiga safarka (ilaa daqiiqada ugu dhow)?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dhexdhexaadka waqtiga safarka (ilaa daqiiqada ugu dhow)?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864" name="Google Shape;1864;p160"/>
          <p:cNvGraphicFramePr/>
          <p:nvPr/>
        </p:nvGraphicFramePr>
        <p:xfrm>
          <a:off x="323988" y="16956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2165125"/>
                <a:gridCol w="1146525"/>
              </a:tblGrid>
              <a:tr h="51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Waqtiga lagu qaatay safarka iskuulka (daqiiqado)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noqnoqod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 &lt; </a:t>
                      </a:r>
                      <a:r>
                        <a:rPr i="1"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60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69" name="Google Shape;1869;p161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Qiimaynta xiddigta (Star rating)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noqnoqod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870" name="Google Shape;1870;p161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koobid tirooyin (Numerical summaries of data)</a:t>
            </a:r>
            <a:endParaRPr/>
          </a:p>
        </p:txBody>
      </p:sp>
      <p:sp>
        <p:nvSpPr>
          <p:cNvPr id="1871" name="Google Shape;1871;p161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Jaantuskan soo noqnoqda wuxuu muujinayaa qiimaynta xiddigta ee maqaayad ka heshay usbuuca furitaankeeda.</a:t>
            </a:r>
            <a:endParaRPr sz="2000"/>
          </a:p>
        </p:txBody>
      </p:sp>
      <p:sp>
        <p:nvSpPr>
          <p:cNvPr id="1872" name="Google Shape;1872;p161"/>
          <p:cNvSpPr txBox="1"/>
          <p:nvPr/>
        </p:nvSpPr>
        <p:spPr>
          <a:xfrm>
            <a:off x="3735900" y="1698900"/>
            <a:ext cx="50841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Waa maxay celceliska qiimaynta xiddigta?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3.64… xiddigood (oo ku wareegaya 4)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dhexdhexaadka qiimaynta xiddigta?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 xiddigood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p162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koobid tirooyin (Numerical summaries of data)</a:t>
            </a:r>
            <a:endParaRPr/>
          </a:p>
        </p:txBody>
      </p:sp>
      <p:sp>
        <p:nvSpPr>
          <p:cNvPr id="1878" name="Google Shape;1878;p162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Jaantuska soo noqnoqda wuxuu muujinayaa tirada qolalka jiifka ee guryaha kala duwan ee aagga magaalada.</a:t>
            </a:r>
            <a:endParaRPr sz="2000"/>
          </a:p>
        </p:txBody>
      </p:sp>
      <p:sp>
        <p:nvSpPr>
          <p:cNvPr id="1879" name="Google Shape;1879;p162"/>
          <p:cNvSpPr txBox="1"/>
          <p:nvPr/>
        </p:nvSpPr>
        <p:spPr>
          <a:xfrm>
            <a:off x="3369600" y="1698900"/>
            <a:ext cx="54504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Waa maxay celceliska tirada qolalka jiifka?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2.5 qolal jiif (oo ku wareegaya 3)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dhexdhexaadka tirada qolalka jiifka?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 qolal jiif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880" name="Google Shape;1880;p162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395175"/>
                <a:gridCol w="1434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Qolalka jiifka (Bedrooms)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noqnoqod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p163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koobid tirooyin (Numerical summaries) oo xog ah</a:t>
            </a:r>
            <a:endParaRPr/>
          </a:p>
        </p:txBody>
      </p:sp>
      <p:sp>
        <p:nvSpPr>
          <p:cNvPr id="1886" name="Google Shape;1886;p163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Waqtiga ay qaadanayso muunad arday si ay u tagaan iskuulka ayaa lagu soo ururiyay jaantuska soo noqnoqda (grouped frequency table).</a:t>
            </a:r>
            <a:endParaRPr sz="2000"/>
          </a:p>
        </p:txBody>
      </p:sp>
      <p:sp>
        <p:nvSpPr>
          <p:cNvPr id="1887" name="Google Shape;1887;p163"/>
          <p:cNvSpPr txBox="1"/>
          <p:nvPr/>
        </p:nvSpPr>
        <p:spPr>
          <a:xfrm>
            <a:off x="3861400" y="1698900"/>
            <a:ext cx="4958700" cy="28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Waa maxay qiyaasta celceliska waqtiga safarka (ilaa daqiiqada ugu dhow)?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18 daqiiqo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Waa maxay qiyaasta dhexdhexaadka waqtiga safarka (ilaa daqiiqada ugu dhow)?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13 daqiiqo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888" name="Google Shape;1888;p163"/>
          <p:cNvGraphicFramePr/>
          <p:nvPr/>
        </p:nvGraphicFramePr>
        <p:xfrm>
          <a:off x="323988" y="16956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2165125"/>
                <a:gridCol w="1146525"/>
              </a:tblGrid>
              <a:tr h="51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Waqtiga lagu qaatay safarka iskuulka (daqiiqado)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 &lt; </a:t>
                      </a:r>
                      <a:r>
                        <a:rPr i="1"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60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p164"/>
          <p:cNvSpPr txBox="1"/>
          <p:nvPr>
            <p:ph type="title"/>
          </p:nvPr>
        </p:nvSpPr>
        <p:spPr>
          <a:xfrm>
            <a:off x="1225225" y="2133562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koobid tirooyin (Numerical summaries) oo xog ah</a:t>
            </a:r>
            <a:endParaRPr/>
          </a:p>
        </p:txBody>
      </p:sp>
      <p:sp>
        <p:nvSpPr>
          <p:cNvPr id="1894" name="Google Shape;1894;p164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fx-CG50 ee tirakoobka (statistics)</a:t>
            </a:r>
            <a:endParaRPr/>
          </a:p>
        </p:txBody>
      </p:sp>
      <p:sp>
        <p:nvSpPr>
          <p:cNvPr id="1895" name="Google Shape;1895;p164"/>
          <p:cNvSpPr txBox="1"/>
          <p:nvPr>
            <p:ph idx="3" type="title"/>
          </p:nvPr>
        </p:nvSpPr>
        <p:spPr>
          <a:xfrm>
            <a:off x="1225225" y="30698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Muuqaallo garaafeed oo xog ah (Graphical representations)</a:t>
            </a:r>
            <a:endParaRPr/>
          </a:p>
        </p:txBody>
      </p:sp>
      <p:pic>
        <p:nvPicPr>
          <p:cNvPr id="1896" name="Google Shape;1896;p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087" y="2993342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0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p165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fx-CG50 waxay sawiri kartaa garaafyo firdhiyeen (scatter graphs) oo ay soo saari kartaa khadka ugu habboon (line of best fit).</a:t>
            </a:r>
            <a:endParaRPr/>
          </a:p>
        </p:txBody>
      </p:sp>
      <p:sp>
        <p:nvSpPr>
          <p:cNvPr id="1902" name="Google Shape;1902;p16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Muuqaallo garaafeed oo xog ah (Graphical representations)</a:t>
            </a:r>
            <a:endParaRPr/>
          </a:p>
        </p:txBody>
      </p:sp>
      <p:pic>
        <p:nvPicPr>
          <p:cNvPr id="1903" name="Google Shape;1903;p16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135950" y="2451075"/>
            <a:ext cx="2620923" cy="128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4" name="Google Shape;1904;p165"/>
          <p:cNvSpPr txBox="1"/>
          <p:nvPr/>
        </p:nvSpPr>
        <p:spPr>
          <a:xfrm>
            <a:off x="5181200" y="2451075"/>
            <a:ext cx="25683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samayn kartaa xisaabinta loo baahan yahay xisaabta heerka A (A Level maths).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pic>
        <p:nvPicPr>
          <p:cNvPr id="1905" name="Google Shape;1905;p1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749345" y="3188863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6" name="Google Shape;1906;p165"/>
          <p:cNvSpPr txBox="1"/>
          <p:nvPr/>
        </p:nvSpPr>
        <p:spPr>
          <a:xfrm>
            <a:off x="7408958" y="3941374"/>
            <a:ext cx="14079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07" name="Google Shape;1907;p165"/>
          <p:cNvGrpSpPr/>
          <p:nvPr/>
        </p:nvGrpSpPr>
        <p:grpSpPr>
          <a:xfrm>
            <a:off x="323994" y="2451075"/>
            <a:ext cx="3477056" cy="2084323"/>
            <a:chOff x="475269" y="2652375"/>
            <a:chExt cx="3477056" cy="2084323"/>
          </a:xfrm>
        </p:grpSpPr>
        <p:pic>
          <p:nvPicPr>
            <p:cNvPr id="1908" name="Google Shape;1908;p165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1690902" y="2652375"/>
              <a:ext cx="2201098" cy="1275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9" name="Google Shape;1909;p165"/>
            <p:cNvSpPr txBox="1"/>
            <p:nvPr/>
          </p:nvSpPr>
          <p:spPr>
            <a:xfrm>
              <a:off x="1841825" y="2707900"/>
              <a:ext cx="2110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Wow! Taasi waa cajiib!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910" name="Google Shape;1910;p165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697675" y="3227812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1" name="Google Shape;1911;p165"/>
            <p:cNvSpPr txBox="1"/>
            <p:nvPr/>
          </p:nvSpPr>
          <p:spPr>
            <a:xfrm>
              <a:off x="475269" y="415079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p166"/>
          <p:cNvSpPr txBox="1"/>
          <p:nvPr>
            <p:ph idx="1" type="body"/>
          </p:nvPr>
        </p:nvSpPr>
        <p:spPr>
          <a:xfrm>
            <a:off x="324000" y="759300"/>
            <a:ext cx="8237700" cy="7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Xogta hoose waxay muujinaysaa da'da iyo dhererka muunad lix carruur ah. Maxaad ka dareensan tahay xogtan?</a:t>
            </a:r>
            <a:endParaRPr sz="2000"/>
          </a:p>
        </p:txBody>
      </p:sp>
      <p:graphicFrame>
        <p:nvGraphicFramePr>
          <p:cNvPr id="1917" name="Google Shape;1917;p166"/>
          <p:cNvGraphicFramePr/>
          <p:nvPr/>
        </p:nvGraphicFramePr>
        <p:xfrm>
          <a:off x="324000" y="146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997675"/>
                <a:gridCol w="1041950"/>
              </a:tblGrid>
              <a:tr h="492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da'da (sano)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18" name="Google Shape;1918;p16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Muuqaallo garaafeed oo xog ah (Graphical representations)</a:t>
            </a:r>
            <a:endParaRPr/>
          </a:p>
        </p:txBody>
      </p:sp>
      <p:sp>
        <p:nvSpPr>
          <p:cNvPr id="1919" name="Google Shape;1919;p166"/>
          <p:cNvSpPr txBox="1"/>
          <p:nvPr/>
        </p:nvSpPr>
        <p:spPr>
          <a:xfrm>
            <a:off x="2518950" y="1461000"/>
            <a:ext cx="63012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Waxaad ku sawiri kartaa garaafkan firdhiyeen (scatter graph) xisaabiyahaaga adoo isticmaalaya qaabka 'Statistics'.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Geli xogta (data) miiska.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20" name="Google Shape;1920;p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8950" y="2443500"/>
            <a:ext cx="3857625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4" name="Shape 1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" name="Google Shape;1925;p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4188" y="2443488"/>
            <a:ext cx="3867150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6" name="Google Shape;1926;p167"/>
          <p:cNvSpPr txBox="1"/>
          <p:nvPr>
            <p:ph idx="1" type="body"/>
          </p:nvPr>
        </p:nvSpPr>
        <p:spPr>
          <a:xfrm>
            <a:off x="324000" y="759300"/>
            <a:ext cx="8237700" cy="7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Xogta (data) hoose waxay tusinaysaa da'da iyo dhererka shan carruur ah. Maxaad ka dareensan tahay xogtan?</a:t>
            </a:r>
            <a:endParaRPr sz="2000"/>
          </a:p>
        </p:txBody>
      </p:sp>
      <p:graphicFrame>
        <p:nvGraphicFramePr>
          <p:cNvPr id="1927" name="Google Shape;1927;p167"/>
          <p:cNvGraphicFramePr/>
          <p:nvPr/>
        </p:nvGraphicFramePr>
        <p:xfrm>
          <a:off x="324000" y="146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997675"/>
                <a:gridCol w="1041950"/>
              </a:tblGrid>
              <a:tr h="492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da'da (sano)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28" name="Google Shape;1928;p16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Muuqaallo garaafeed (Graphical representations) oo xogta (data)</a:t>
            </a:r>
            <a:endParaRPr/>
          </a:p>
        </p:txBody>
      </p:sp>
      <p:sp>
        <p:nvSpPr>
          <p:cNvPr id="1929" name="Google Shape;1929;p167"/>
          <p:cNvSpPr txBox="1"/>
          <p:nvPr/>
        </p:nvSpPr>
        <p:spPr>
          <a:xfrm>
            <a:off x="2518950" y="1461000"/>
            <a:ext cx="63012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Riix 'GRAPH' (F1). Riixida 'SET' (F6) waxay kuu ogolaaneysaa inaad go'aamiso doorsoome (variable) ku yaal dhidibada (axis) iyo sida dhibcuhu u ekaan doonaan. (Nooca calaamadda (Mark type).)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4" name="Google Shape;1934;p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8938" y="2443500"/>
            <a:ext cx="3895725" cy="22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5" name="Google Shape;1935;p168"/>
          <p:cNvSpPr txBox="1"/>
          <p:nvPr>
            <p:ph idx="1" type="body"/>
          </p:nvPr>
        </p:nvSpPr>
        <p:spPr>
          <a:xfrm>
            <a:off x="324000" y="759300"/>
            <a:ext cx="8237700" cy="7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Xogta (data) hoose waxay tusinaysaa da'da iyo dhererka shan carruur ah. Maxaad ka dareensan tahay xogtan?</a:t>
            </a:r>
            <a:endParaRPr sz="2000"/>
          </a:p>
        </p:txBody>
      </p:sp>
      <p:graphicFrame>
        <p:nvGraphicFramePr>
          <p:cNvPr id="1936" name="Google Shape;1936;p168"/>
          <p:cNvGraphicFramePr/>
          <p:nvPr/>
        </p:nvGraphicFramePr>
        <p:xfrm>
          <a:off x="324000" y="146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997675"/>
                <a:gridCol w="1041950"/>
              </a:tblGrid>
              <a:tr h="492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da'da (sano)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37" name="Google Shape;1937;p1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Muuqaallo garaafeed (Graphical representations) oo xogta (data)</a:t>
            </a:r>
            <a:endParaRPr/>
          </a:p>
        </p:txBody>
      </p:sp>
      <p:sp>
        <p:nvSpPr>
          <p:cNvPr id="1938" name="Google Shape;1938;p168"/>
          <p:cNvSpPr txBox="1"/>
          <p:nvPr/>
        </p:nvSpPr>
        <p:spPr>
          <a:xfrm>
            <a:off x="2518950" y="1461000"/>
            <a:ext cx="63012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Riix 'EXIT' ka dibna dooro 'GRAPH1' (F1).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2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3" name="Google Shape;1943;p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4038" y="2443500"/>
            <a:ext cx="3857625" cy="2228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4" name="Google Shape;1944;p169"/>
          <p:cNvSpPr txBox="1"/>
          <p:nvPr>
            <p:ph idx="1" type="body"/>
          </p:nvPr>
        </p:nvSpPr>
        <p:spPr>
          <a:xfrm>
            <a:off x="324000" y="759300"/>
            <a:ext cx="8237700" cy="7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Xogta (data) hoose waxay tusinaysaa da'da iyo dhererka shan carruur ah. Maxaad ka dareensan tahay xogtan?</a:t>
            </a:r>
            <a:endParaRPr sz="2000"/>
          </a:p>
        </p:txBody>
      </p:sp>
      <p:graphicFrame>
        <p:nvGraphicFramePr>
          <p:cNvPr id="1945" name="Google Shape;1945;p169"/>
          <p:cNvGraphicFramePr/>
          <p:nvPr/>
        </p:nvGraphicFramePr>
        <p:xfrm>
          <a:off x="324000" y="146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997675"/>
                <a:gridCol w="1041950"/>
              </a:tblGrid>
              <a:tr h="492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da'da (sano)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46" name="Google Shape;1946;p1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Muuqaallo garaafeed (Graphical representations) oo xogta (data)</a:t>
            </a:r>
            <a:endParaRPr/>
          </a:p>
        </p:txBody>
      </p:sp>
      <p:sp>
        <p:nvSpPr>
          <p:cNvPr id="1947" name="Google Shape;1947;p169"/>
          <p:cNvSpPr txBox="1"/>
          <p:nvPr/>
        </p:nvSpPr>
        <p:spPr>
          <a:xfrm>
            <a:off x="2518950" y="1461000"/>
            <a:ext cx="63012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Riix 'CALC' (F1), ka dibna X (F2) iyo ka dibna 'ax+b' (F1).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Shaashadda xigta, riix 'DRAW' (F6) si aad u aragto khadka ugu habboon (line of best fit).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48" name="Google Shape;1948;p1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4038" y="2448250"/>
            <a:ext cx="3857625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p170"/>
          <p:cNvSpPr txBox="1"/>
          <p:nvPr>
            <p:ph idx="1" type="body"/>
          </p:nvPr>
        </p:nvSpPr>
        <p:spPr>
          <a:xfrm>
            <a:off x="324000" y="759300"/>
            <a:ext cx="8237700" cy="7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Xogta (data) hoose waxay tusinaysaa da'da iyo dhererka shan carruur ah. Maxaad ka dareensan tahay xogtan?</a:t>
            </a:r>
            <a:endParaRPr sz="2000"/>
          </a:p>
        </p:txBody>
      </p:sp>
      <p:graphicFrame>
        <p:nvGraphicFramePr>
          <p:cNvPr id="1954" name="Google Shape;1954;p170"/>
          <p:cNvGraphicFramePr/>
          <p:nvPr/>
        </p:nvGraphicFramePr>
        <p:xfrm>
          <a:off x="324000" y="146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{77D50A51-0BAF-46F3-9E2E-6CD1D8F2456E}</a:tableStyleId>
              </a:tblPr>
              <a:tblGrid>
                <a:gridCol w="997675"/>
                <a:gridCol w="1041950"/>
              </a:tblGrid>
              <a:tr h="492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da'da (sano)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(cm)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2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55" name="Google Shape;1955;p1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Muuqaallo garaafeed (Graphical representations) oo xogta (data)</a:t>
            </a:r>
            <a:endParaRPr/>
          </a:p>
        </p:txBody>
      </p:sp>
      <p:sp>
        <p:nvSpPr>
          <p:cNvPr id="1956" name="Google Shape;1956;p170"/>
          <p:cNvSpPr txBox="1"/>
          <p:nvPr/>
        </p:nvSpPr>
        <p:spPr>
          <a:xfrm>
            <a:off x="2518950" y="3739650"/>
            <a:ext cx="63012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u muuqataa inay jirto xiriir togan (positive correlation). Marka uu ilmuhu weynaado, wuu dheer yahay.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57" name="Google Shape;1957;p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8938" y="1462088"/>
            <a:ext cx="3857625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1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Muuqaallo garaafeed oo xog ah (Graphical representations of data)</a:t>
            </a:r>
            <a:endParaRPr/>
          </a:p>
        </p:txBody>
      </p:sp>
      <p:sp>
        <p:nvSpPr>
          <p:cNvPr id="1963" name="Google Shape;1963;p171"/>
          <p:cNvSpPr txBox="1"/>
          <p:nvPr>
            <p:ph idx="1" type="body"/>
          </p:nvPr>
        </p:nvSpPr>
        <p:spPr>
          <a:xfrm>
            <a:off x="324000" y="759300"/>
            <a:ext cx="8237700" cy="24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Xogta hoose waxay muujinaysaa mugga biyaha (water) ee weel ku jira muddo ka dib.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 Kii doorsoome (variable) ayaa loo qorsheeyay inuu ku yaallo dhidibka x?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graphicFrame>
        <p:nvGraphicFramePr>
          <p:cNvPr id="1964" name="Google Shape;1964;p171"/>
          <p:cNvGraphicFramePr/>
          <p:nvPr/>
        </p:nvGraphicFramePr>
        <p:xfrm>
          <a:off x="324000" y="1539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446600"/>
                <a:gridCol w="721325"/>
                <a:gridCol w="721325"/>
                <a:gridCol w="721325"/>
                <a:gridCol w="721325"/>
                <a:gridCol w="721325"/>
                <a:gridCol w="721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Biyo (Water) (l)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1.29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1.57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 (Time) (s)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965" name="Google Shape;1965;p171"/>
          <p:cNvSpPr txBox="1"/>
          <p:nvPr/>
        </p:nvSpPr>
        <p:spPr>
          <a:xfrm>
            <a:off x="324000" y="2955300"/>
            <a:ext cx="84960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Doorsoome madax-bannaan (independent variable) - waqtiga.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p1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Muuqaallo garaafeed oo xog ah (Graphical representations of data)</a:t>
            </a:r>
            <a:endParaRPr/>
          </a:p>
        </p:txBody>
      </p:sp>
      <p:sp>
        <p:nvSpPr>
          <p:cNvPr id="1971" name="Google Shape;1971;p172"/>
          <p:cNvSpPr txBox="1"/>
          <p:nvPr>
            <p:ph idx="1" type="body"/>
          </p:nvPr>
        </p:nvSpPr>
        <p:spPr>
          <a:xfrm>
            <a:off x="324000" y="759300"/>
            <a:ext cx="8237700" cy="24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Xogta hoose waxay muujinaysaa mugga biyaha (water) ee weel ku jira muddo ka dib.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Sawir garaafka firdhisani (scatter graph) iyo xariiqda ugu habboon (line of best fit). Maxaad ka ogaataa xogta?</a:t>
            </a:r>
            <a:endParaRPr sz="2000"/>
          </a:p>
        </p:txBody>
      </p:sp>
      <p:graphicFrame>
        <p:nvGraphicFramePr>
          <p:cNvPr id="1972" name="Google Shape;1972;p172"/>
          <p:cNvGraphicFramePr/>
          <p:nvPr/>
        </p:nvGraphicFramePr>
        <p:xfrm>
          <a:off x="324000" y="15399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446600"/>
                <a:gridCol w="721325"/>
                <a:gridCol w="721325"/>
                <a:gridCol w="721325"/>
                <a:gridCol w="721325"/>
                <a:gridCol w="721325"/>
                <a:gridCol w="7213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Biyo (Water) (l)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0.78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1.29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1.57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 (Time) (s)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973" name="Google Shape;1973;p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96" y="3239996"/>
            <a:ext cx="2723669" cy="158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172"/>
          <p:cNvSpPr txBox="1"/>
          <p:nvPr/>
        </p:nvSpPr>
        <p:spPr>
          <a:xfrm>
            <a:off x="3369600" y="3240000"/>
            <a:ext cx="54504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 jira xiriir togan (positive correlation). Marka waqtigu kordho, mugga biyuhu (water) sidoo kale wuu kordhaa.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9" name="Google Shape;1979;p173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Muuqaallo garaafeed oo xog ah (Graphical representations of data)</a:t>
            </a:r>
            <a:endParaRPr/>
          </a:p>
        </p:txBody>
      </p:sp>
      <p:sp>
        <p:nvSpPr>
          <p:cNvPr id="1980" name="Google Shape;1980;p173"/>
          <p:cNvSpPr txBox="1"/>
          <p:nvPr>
            <p:ph idx="1" type="body"/>
          </p:nvPr>
        </p:nvSpPr>
        <p:spPr>
          <a:xfrm>
            <a:off x="324000" y="810000"/>
            <a:ext cx="8237700" cy="7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Jadwalku wuxuu muujinayaa xogta cimilada ee Bradford, shan bilood ee 2021.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Maxay xogtan ka soo jeedinaysaa cimilada? Ku caddey jawaabtaada.</a:t>
            </a:r>
            <a:endParaRPr sz="1800"/>
          </a:p>
        </p:txBody>
      </p:sp>
      <p:graphicFrame>
        <p:nvGraphicFramePr>
          <p:cNvPr id="1981" name="Google Shape;1981;p173"/>
          <p:cNvGraphicFramePr/>
          <p:nvPr/>
        </p:nvGraphicFramePr>
        <p:xfrm>
          <a:off x="324000" y="162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042875"/>
                <a:gridCol w="1220600"/>
                <a:gridCol w="11430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Bil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roobka (mm)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qorraxda (saacadood)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Feb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Apr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Jun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173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Aug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Oktoobar (Oct)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5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p174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Muuqaallo garaafeed oo xog ah (Graphical representations of data)</a:t>
            </a:r>
            <a:endParaRPr/>
          </a:p>
        </p:txBody>
      </p:sp>
      <p:sp>
        <p:nvSpPr>
          <p:cNvPr id="1987" name="Google Shape;1987;p174"/>
          <p:cNvSpPr txBox="1"/>
          <p:nvPr>
            <p:ph idx="1" type="body"/>
          </p:nvPr>
        </p:nvSpPr>
        <p:spPr>
          <a:xfrm>
            <a:off x="324000" y="810000"/>
            <a:ext cx="82377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Yacquub wuxuu ordaa taxane tartamo masaafo dheer. Tartan kasta, wuxuu diiwaan geliyaa waqtigiisa iyo sareynta koorsada. Maxay xogtan ka soo jeedinaysaa sareynta iyo waqtiga la qaatay? Caddee jawaabtaada.</a:t>
            </a:r>
            <a:br>
              <a:rPr lang="en-GB" sz="1800"/>
            </a:br>
            <a:r>
              <a:rPr lang="en-GB" sz="1400">
                <a:latin typeface="Lexend"/>
              </a:rPr>
              <a:t/>
            </a:r>
            <a:endParaRPr sz="1800"/>
          </a:p>
        </p:txBody>
      </p:sp>
      <p:graphicFrame>
        <p:nvGraphicFramePr>
          <p:cNvPr id="1988" name="Google Shape;1988;p174"/>
          <p:cNvGraphicFramePr/>
          <p:nvPr/>
        </p:nvGraphicFramePr>
        <p:xfrm>
          <a:off x="324000" y="2104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556100"/>
                <a:gridCol w="12260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sareyn (m) (elevation (m))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 (s) (time (s))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1756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1644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1735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1870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175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Muuqaallo garaafeed oo xog ah (Graphical representations of data)</a:t>
            </a:r>
            <a:endParaRPr/>
          </a:p>
        </p:txBody>
      </p:sp>
      <p:sp>
        <p:nvSpPr>
          <p:cNvPr id="1994" name="Google Shape;1994;p175"/>
          <p:cNvSpPr txBox="1"/>
          <p:nvPr>
            <p:ph idx="1" type="body"/>
          </p:nvPr>
        </p:nvSpPr>
        <p:spPr>
          <a:xfrm>
            <a:off x="324000" y="810000"/>
            <a:ext cx="8237700" cy="7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Jadwalku wuxuu muujinayaa xog cimilo oo ka timid Bradford, shan bilood oo 2021 ah.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Maxay xogtan ka soo jeedinaysaa cimilada? Caddee jawaabtaada.</a:t>
            </a:r>
            <a:endParaRPr sz="1800"/>
          </a:p>
        </p:txBody>
      </p:sp>
      <p:graphicFrame>
        <p:nvGraphicFramePr>
          <p:cNvPr id="1995" name="Google Shape;1995;p175"/>
          <p:cNvGraphicFramePr/>
          <p:nvPr/>
        </p:nvGraphicFramePr>
        <p:xfrm>
          <a:off x="324000" y="162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042875"/>
                <a:gridCol w="1220600"/>
                <a:gridCol w="11430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Bisha (Month)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roobka (mm) (Total rainfall (mm))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Wadarta qorraxda (saacadood) (Total sunshine (hours))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Feb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Apr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Jun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173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Aug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Oct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996" name="Google Shape;1996;p1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8600" y="1620000"/>
            <a:ext cx="3406550" cy="1966927"/>
          </a:xfrm>
          <a:prstGeom prst="rect">
            <a:avLst/>
          </a:prstGeom>
          <a:noFill/>
          <a:ln>
            <a:noFill/>
          </a:ln>
        </p:spPr>
      </p:pic>
      <p:sp>
        <p:nvSpPr>
          <p:cNvPr id="1997" name="Google Shape;1997;p175"/>
          <p:cNvSpPr txBox="1"/>
          <p:nvPr/>
        </p:nvSpPr>
        <p:spPr>
          <a:xfrm>
            <a:off x="3928600" y="3719350"/>
            <a:ext cx="48915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 jira xiriir taban (negative correlation). Roob badan waxay ka dhigan tahay qorrax yar.</a:t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2" name="Google Shape;2002;p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104673"/>
            <a:ext cx="3398176" cy="19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3" name="Google Shape;2003;p176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Muuqaallo garaafeed oo xog ah (Graphical representations of data)</a:t>
            </a:r>
            <a:endParaRPr/>
          </a:p>
        </p:txBody>
      </p:sp>
      <p:sp>
        <p:nvSpPr>
          <p:cNvPr id="2004" name="Google Shape;2004;p176"/>
          <p:cNvSpPr txBox="1"/>
          <p:nvPr>
            <p:ph idx="1" type="body"/>
          </p:nvPr>
        </p:nvSpPr>
        <p:spPr>
          <a:xfrm>
            <a:off x="324000" y="810000"/>
            <a:ext cx="82377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Yacquub wuxuu ordaa taxane tartamo masaafo dheer. Tartan kasta, wuxuu diiwaan geliyaa waqtigiisa iyo sareynta koorsada. Maxay xogtan ka soo jeedinaysaa sareynta iyo waqtiga la qaatay? Caddee jawaabtaada.</a:t>
            </a:r>
            <a:br>
              <a:rPr lang="en-GB" sz="1800"/>
            </a:br>
            <a:r>
              <a:rPr lang="en-GB" sz="1400">
                <a:latin typeface="Lexend"/>
              </a:rPr>
              <a:t/>
            </a:r>
            <a:endParaRPr sz="1800"/>
          </a:p>
        </p:txBody>
      </p:sp>
      <p:graphicFrame>
        <p:nvGraphicFramePr>
          <p:cNvPr id="2005" name="Google Shape;2005;p176"/>
          <p:cNvGraphicFramePr/>
          <p:nvPr/>
        </p:nvGraphicFramePr>
        <p:xfrm>
          <a:off x="324000" y="2104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{1E363DF8-A601-4682-A2D8-522FD6330D0C}</a:tableStyleId>
              </a:tblPr>
              <a:tblGrid>
                <a:gridCol w="1556100"/>
                <a:gridCol w="12260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sareyn (m) (elevation (m))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 (s) (time (s))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1756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1644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1735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1911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96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1870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06" name="Google Shape;2006;p176"/>
          <p:cNvSpPr txBox="1"/>
          <p:nvPr/>
        </p:nvSpPr>
        <p:spPr>
          <a:xfrm>
            <a:off x="6907675" y="2104675"/>
            <a:ext cx="19122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 jira xiriir togan (positive correlation). Sareynta weyn, waqtiga uu ku qaato inuu ordo ayaa badan.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0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p177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fx-CG50 ee tirakoobka (statistics)</a:t>
            </a:r>
            <a:endParaRPr/>
          </a:p>
        </p:txBody>
      </p:sp>
      <p:sp>
        <p:nvSpPr>
          <p:cNvPr id="2012" name="Google Shape;2012;p177"/>
          <p:cNvSpPr txBox="1"/>
          <p:nvPr>
            <p:ph idx="1" type="body"/>
          </p:nvPr>
        </p:nvSpPr>
        <p:spPr>
          <a:xfrm>
            <a:off x="324000" y="810000"/>
            <a:ext cx="8237700" cy="356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Qaar ka mid ah xisaabiyeyaasha (calculators) waxay qaban karaan wax ka badan xisaabinta aasaasiga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fx-CG50 waxay soo saari kartaa soo koobid tirakoob (statistical summary) oo ku saabsan xog (data) go'an.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 koobidu waxay ku daraysaa celceliska (mean), dhexdhexaadka (median), rubucda sare iyo tan hoose (upper and lower quartiles).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fx-CG50 waxay soo saari kartaa matalaadyo garaaf (graphical representations) oo xog (data) ah.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 2024 v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