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xml" ContentType="application/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771" r:id="rId4"/>
    <p:sldMasterId id="2147483772"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 id="285" r:id="rId36"/>
    <p:sldId id="286" r:id="rId37"/>
    <p:sldId id="287" r:id="rId38"/>
    <p:sldId id="288" r:id="rId39"/>
    <p:sldId id="289" r:id="rId40"/>
    <p:sldId id="290" r:id="rId41"/>
    <p:sldId id="291" r:id="rId42"/>
    <p:sldId id="292" r:id="rId43"/>
    <p:sldId id="293" r:id="rId44"/>
    <p:sldId id="294" r:id="rId45"/>
    <p:sldId id="295" r:id="rId46"/>
    <p:sldId id="296" r:id="rId47"/>
    <p:sldId id="297" r:id="rId48"/>
    <p:sldId id="298" r:id="rId49"/>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2B640E3C-D8E7-4B39-9A99-363079C41305}">
  <a:tblStyle styleId="{2B640E3C-D8E7-4B39-9A99-363079C41305}" styleName="Table_0">
    <a:wholeTbl>
      <a:tcTxStyle>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_rels/presentation.xml.rels><?xml version='1.0' encoding='UTF-8' standalone='yes'?>
<Relationships xmlns="http://schemas.openxmlformats.org/package/2006/relationships"><Relationship Id="rId1" Type="http://schemas.openxmlformats.org/officeDocument/2006/relationships/theme" Target="theme/theme2.xml"/><Relationship Id="rId2" Type="http://schemas.openxmlformats.org/officeDocument/2006/relationships/presProps" Target="presProps.xml"/><Relationship Id="rId3" Type="http://schemas.openxmlformats.org/officeDocument/2006/relationships/tableStyles" Target="tableStyles.xml"/><Relationship Id="rId4" Type="http://schemas.openxmlformats.org/officeDocument/2006/relationships/slideMaster" Target="slideMasters/slideMaster1.xml"/><Relationship Id="rId5" Type="http://schemas.openxmlformats.org/officeDocument/2006/relationships/slideMaster" Target="slideMasters/slideMaster2.xml"/><Relationship Id="rId6" Type="http://schemas.openxmlformats.org/officeDocument/2006/relationships/notesMaster" Target="notesMasters/notesMaster1.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3" Type="http://schemas.openxmlformats.org/officeDocument/2006/relationships/slide" Target="slides/slide17.xml"/><Relationship Id="rId24" Type="http://schemas.openxmlformats.org/officeDocument/2006/relationships/slide" Target="slides/slide18.xml"/><Relationship Id="rId25" Type="http://schemas.openxmlformats.org/officeDocument/2006/relationships/slide" Target="slides/slide19.xml"/><Relationship Id="rId26" Type="http://schemas.openxmlformats.org/officeDocument/2006/relationships/slide" Target="slides/slide20.xml"/><Relationship Id="rId27" Type="http://schemas.openxmlformats.org/officeDocument/2006/relationships/slide" Target="slides/slide21.xml"/><Relationship Id="rId28" Type="http://schemas.openxmlformats.org/officeDocument/2006/relationships/slide" Target="slides/slide22.xml"/><Relationship Id="rId29" Type="http://schemas.openxmlformats.org/officeDocument/2006/relationships/slide" Target="slides/slide23.xml"/><Relationship Id="rId30" Type="http://schemas.openxmlformats.org/officeDocument/2006/relationships/slide" Target="slides/slide24.xml"/><Relationship Id="rId31" Type="http://schemas.openxmlformats.org/officeDocument/2006/relationships/slide" Target="slides/slide25.xml"/><Relationship Id="rId32" Type="http://schemas.openxmlformats.org/officeDocument/2006/relationships/slide" Target="slides/slide26.xml"/><Relationship Id="rId33" Type="http://schemas.openxmlformats.org/officeDocument/2006/relationships/slide" Target="slides/slide27.xml"/><Relationship Id="rId34" Type="http://schemas.openxmlformats.org/officeDocument/2006/relationships/slide" Target="slides/slide28.xml"/><Relationship Id="rId35" Type="http://schemas.openxmlformats.org/officeDocument/2006/relationships/slide" Target="slides/slide29.xml"/><Relationship Id="rId36" Type="http://schemas.openxmlformats.org/officeDocument/2006/relationships/slide" Target="slides/slide30.xml"/><Relationship Id="rId37" Type="http://schemas.openxmlformats.org/officeDocument/2006/relationships/slide" Target="slides/slide31.xml"/><Relationship Id="rId38" Type="http://schemas.openxmlformats.org/officeDocument/2006/relationships/slide" Target="slides/slide32.xml"/><Relationship Id="rId39" Type="http://schemas.openxmlformats.org/officeDocument/2006/relationships/slide" Target="slides/slide33.xml"/><Relationship Id="rId40" Type="http://schemas.openxmlformats.org/officeDocument/2006/relationships/slide" Target="slides/slide34.xml"/><Relationship Id="rId41" Type="http://schemas.openxmlformats.org/officeDocument/2006/relationships/slide" Target="slides/slide35.xml"/><Relationship Id="rId42" Type="http://schemas.openxmlformats.org/officeDocument/2006/relationships/slide" Target="slides/slide36.xml"/><Relationship Id="rId43" Type="http://schemas.openxmlformats.org/officeDocument/2006/relationships/slide" Target="slides/slide37.xml"/><Relationship Id="rId44" Type="http://schemas.openxmlformats.org/officeDocument/2006/relationships/slide" Target="slides/slide38.xml"/><Relationship Id="rId45" Type="http://schemas.openxmlformats.org/officeDocument/2006/relationships/slide" Target="slides/slide39.xml"/><Relationship Id="rId46" Type="http://schemas.openxmlformats.org/officeDocument/2006/relationships/slide" Target="slides/slide40.xml"/><Relationship Id="rId47" Type="http://schemas.openxmlformats.org/officeDocument/2006/relationships/slide" Target="slides/slide41.xml"/><Relationship Id="rId48" Type="http://schemas.openxmlformats.org/officeDocument/2006/relationships/slide" Target="slides/slide42.xml"/><Relationship Id="rId49" Type="http://schemas.openxmlformats.org/officeDocument/2006/relationships/slide" Target="slides/slide4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02" name="Shape 1502"/>
        <p:cNvGrpSpPr/>
        <p:nvPr/>
      </p:nvGrpSpPr>
      <p:grpSpPr>
        <a:xfrm>
          <a:off x="0" y="0"/>
          <a:ext cx="0" cy="0"/>
          <a:chOff x="0" y="0"/>
          <a:chExt cx="0" cy="0"/>
        </a:xfrm>
      </p:grpSpPr>
      <p:sp>
        <p:nvSpPr>
          <p:cNvPr id="1503" name="Google Shape;1503;g279955a40ae_0_83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04" name="Google Shape;1504;g279955a40ae_0_83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08" name="Shape 1508"/>
        <p:cNvGrpSpPr/>
        <p:nvPr/>
      </p:nvGrpSpPr>
      <p:grpSpPr>
        <a:xfrm>
          <a:off x="0" y="0"/>
          <a:ext cx="0" cy="0"/>
          <a:chOff x="0" y="0"/>
          <a:chExt cx="0" cy="0"/>
        </a:xfrm>
      </p:grpSpPr>
      <p:sp>
        <p:nvSpPr>
          <p:cNvPr id="1509" name="Google Shape;1509;g279955a40ae_0_83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10" name="Google Shape;1510;g279955a40ae_0_83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13" name="Shape 1513"/>
        <p:cNvGrpSpPr/>
        <p:nvPr/>
      </p:nvGrpSpPr>
      <p:grpSpPr>
        <a:xfrm>
          <a:off x="0" y="0"/>
          <a:ext cx="0" cy="0"/>
          <a:chOff x="0" y="0"/>
          <a:chExt cx="0" cy="0"/>
        </a:xfrm>
      </p:grpSpPr>
      <p:sp>
        <p:nvSpPr>
          <p:cNvPr id="1514" name="Google Shape;1514;g279955a40ae_0_84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15" name="Google Shape;1515;g279955a40ae_0_84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18" name="Shape 1518"/>
        <p:cNvGrpSpPr/>
        <p:nvPr/>
      </p:nvGrpSpPr>
      <p:grpSpPr>
        <a:xfrm>
          <a:off x="0" y="0"/>
          <a:ext cx="0" cy="0"/>
          <a:chOff x="0" y="0"/>
          <a:chExt cx="0" cy="0"/>
        </a:xfrm>
      </p:grpSpPr>
      <p:sp>
        <p:nvSpPr>
          <p:cNvPr id="1519" name="Google Shape;1519;g2b7b4fb7c2e_0_86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20" name="Google Shape;1520;g2b7b4fb7c2e_0_86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41" name="Shape 1541"/>
        <p:cNvGrpSpPr/>
        <p:nvPr/>
      </p:nvGrpSpPr>
      <p:grpSpPr>
        <a:xfrm>
          <a:off x="0" y="0"/>
          <a:ext cx="0" cy="0"/>
          <a:chOff x="0" y="0"/>
          <a:chExt cx="0" cy="0"/>
        </a:xfrm>
      </p:grpSpPr>
      <p:sp>
        <p:nvSpPr>
          <p:cNvPr id="1542" name="Google Shape;1542;g2b7b4fb7c2e_0_193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43" name="Google Shape;1543;g2b7b4fb7c2e_0_193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46" name="Shape 1546"/>
        <p:cNvGrpSpPr/>
        <p:nvPr/>
      </p:nvGrpSpPr>
      <p:grpSpPr>
        <a:xfrm>
          <a:off x="0" y="0"/>
          <a:ext cx="0" cy="0"/>
          <a:chOff x="0" y="0"/>
          <a:chExt cx="0" cy="0"/>
        </a:xfrm>
      </p:grpSpPr>
      <p:sp>
        <p:nvSpPr>
          <p:cNvPr id="1547" name="Google Shape;1547;g2b768a841dd_1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48" name="Google Shape;1548;g2b768a841dd_1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55" name="Shape 1555"/>
        <p:cNvGrpSpPr/>
        <p:nvPr/>
      </p:nvGrpSpPr>
      <p:grpSpPr>
        <a:xfrm>
          <a:off x="0" y="0"/>
          <a:ext cx="0" cy="0"/>
          <a:chOff x="0" y="0"/>
          <a:chExt cx="0" cy="0"/>
        </a:xfrm>
      </p:grpSpPr>
      <p:sp>
        <p:nvSpPr>
          <p:cNvPr id="1556" name="Google Shape;1556;g2b8a3f414db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57" name="Google Shape;1557;g2b8a3f414db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71" name="Shape 1571"/>
        <p:cNvGrpSpPr/>
        <p:nvPr/>
      </p:nvGrpSpPr>
      <p:grpSpPr>
        <a:xfrm>
          <a:off x="0" y="0"/>
          <a:ext cx="0" cy="0"/>
          <a:chOff x="0" y="0"/>
          <a:chExt cx="0" cy="0"/>
        </a:xfrm>
      </p:grpSpPr>
      <p:sp>
        <p:nvSpPr>
          <p:cNvPr id="1572" name="Google Shape;1572;g2b8a3f414db_0_1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73" name="Google Shape;1573;g2b8a3f414db_0_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92" name="Shape 1592"/>
        <p:cNvGrpSpPr/>
        <p:nvPr/>
      </p:nvGrpSpPr>
      <p:grpSpPr>
        <a:xfrm>
          <a:off x="0" y="0"/>
          <a:ext cx="0" cy="0"/>
          <a:chOff x="0" y="0"/>
          <a:chExt cx="0" cy="0"/>
        </a:xfrm>
      </p:grpSpPr>
      <p:sp>
        <p:nvSpPr>
          <p:cNvPr id="1593" name="Google Shape;1593;g2b8a3f414db_0_5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94" name="Google Shape;1594;g2b8a3f414db_0_5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02" name="Shape 1602"/>
        <p:cNvGrpSpPr/>
        <p:nvPr/>
      </p:nvGrpSpPr>
      <p:grpSpPr>
        <a:xfrm>
          <a:off x="0" y="0"/>
          <a:ext cx="0" cy="0"/>
          <a:chOff x="0" y="0"/>
          <a:chExt cx="0" cy="0"/>
        </a:xfrm>
      </p:grpSpPr>
      <p:sp>
        <p:nvSpPr>
          <p:cNvPr id="1603" name="Google Shape;1603;g2b7b4fb7c2e_0_165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04" name="Google Shape;1604;g2b7b4fb7c2e_0_165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16" name="Shape 1616"/>
        <p:cNvGrpSpPr/>
        <p:nvPr/>
      </p:nvGrpSpPr>
      <p:grpSpPr>
        <a:xfrm>
          <a:off x="0" y="0"/>
          <a:ext cx="0" cy="0"/>
          <a:chOff x="0" y="0"/>
          <a:chExt cx="0" cy="0"/>
        </a:xfrm>
      </p:grpSpPr>
      <p:sp>
        <p:nvSpPr>
          <p:cNvPr id="1617" name="Google Shape;1617;g2b7b4fb7c2e_0_168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18" name="Google Shape;1618;g2b7b4fb7c2e_0_168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44" name="Shape 1644"/>
        <p:cNvGrpSpPr/>
        <p:nvPr/>
      </p:nvGrpSpPr>
      <p:grpSpPr>
        <a:xfrm>
          <a:off x="0" y="0"/>
          <a:ext cx="0" cy="0"/>
          <a:chOff x="0" y="0"/>
          <a:chExt cx="0" cy="0"/>
        </a:xfrm>
      </p:grpSpPr>
      <p:sp>
        <p:nvSpPr>
          <p:cNvPr id="1645" name="Google Shape;1645;g36ea6560d2e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46" name="Google Shape;1646;g36ea6560d2e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52" name="Shape 1652"/>
        <p:cNvGrpSpPr/>
        <p:nvPr/>
      </p:nvGrpSpPr>
      <p:grpSpPr>
        <a:xfrm>
          <a:off x="0" y="0"/>
          <a:ext cx="0" cy="0"/>
          <a:chOff x="0" y="0"/>
          <a:chExt cx="0" cy="0"/>
        </a:xfrm>
      </p:grpSpPr>
      <p:sp>
        <p:nvSpPr>
          <p:cNvPr id="1653" name="Google Shape;1653;g2b7b4fb7c2e_0_230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54" name="Google Shape;1654;g2b7b4fb7c2e_0_230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92" name="Shape 1692"/>
        <p:cNvGrpSpPr/>
        <p:nvPr/>
      </p:nvGrpSpPr>
      <p:grpSpPr>
        <a:xfrm>
          <a:off x="0" y="0"/>
          <a:ext cx="0" cy="0"/>
          <a:chOff x="0" y="0"/>
          <a:chExt cx="0" cy="0"/>
        </a:xfrm>
      </p:grpSpPr>
      <p:sp>
        <p:nvSpPr>
          <p:cNvPr id="1693" name="Google Shape;1693;g2b7b4fb7c2e_0_239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94" name="Google Shape;1694;g2b7b4fb7c2e_0_239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32" name="Shape 1732"/>
        <p:cNvGrpSpPr/>
        <p:nvPr/>
      </p:nvGrpSpPr>
      <p:grpSpPr>
        <a:xfrm>
          <a:off x="0" y="0"/>
          <a:ext cx="0" cy="0"/>
          <a:chOff x="0" y="0"/>
          <a:chExt cx="0" cy="0"/>
        </a:xfrm>
      </p:grpSpPr>
      <p:sp>
        <p:nvSpPr>
          <p:cNvPr id="1733" name="Google Shape;1733;g2b768a841dd_1_4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34" name="Google Shape;1734;g2b768a841dd_1_4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69" name="Shape 1769"/>
        <p:cNvGrpSpPr/>
        <p:nvPr/>
      </p:nvGrpSpPr>
      <p:grpSpPr>
        <a:xfrm>
          <a:off x="0" y="0"/>
          <a:ext cx="0" cy="0"/>
          <a:chOff x="0" y="0"/>
          <a:chExt cx="0" cy="0"/>
        </a:xfrm>
      </p:grpSpPr>
      <p:sp>
        <p:nvSpPr>
          <p:cNvPr id="1770" name="Google Shape;1770;g2b7b4fb7c2e_0_253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71" name="Google Shape;1771;g2b7b4fb7c2e_0_253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12" name="Shape 1812"/>
        <p:cNvGrpSpPr/>
        <p:nvPr/>
      </p:nvGrpSpPr>
      <p:grpSpPr>
        <a:xfrm>
          <a:off x="0" y="0"/>
          <a:ext cx="0" cy="0"/>
          <a:chOff x="0" y="0"/>
          <a:chExt cx="0" cy="0"/>
        </a:xfrm>
      </p:grpSpPr>
      <p:sp>
        <p:nvSpPr>
          <p:cNvPr id="1813" name="Google Shape;1813;g2b7b4fb7c2e_0_257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14" name="Google Shape;1814;g2b7b4fb7c2e_0_257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32" name="Shape 1832"/>
        <p:cNvGrpSpPr/>
        <p:nvPr/>
      </p:nvGrpSpPr>
      <p:grpSpPr>
        <a:xfrm>
          <a:off x="0" y="0"/>
          <a:ext cx="0" cy="0"/>
          <a:chOff x="0" y="0"/>
          <a:chExt cx="0" cy="0"/>
        </a:xfrm>
      </p:grpSpPr>
      <p:sp>
        <p:nvSpPr>
          <p:cNvPr id="1833" name="Google Shape;1833;g2b7b4fb7c2e_0_263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34" name="Google Shape;1834;g2b7b4fb7c2e_0_263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57" name="Shape 1857"/>
        <p:cNvGrpSpPr/>
        <p:nvPr/>
      </p:nvGrpSpPr>
      <p:grpSpPr>
        <a:xfrm>
          <a:off x="0" y="0"/>
          <a:ext cx="0" cy="0"/>
          <a:chOff x="0" y="0"/>
          <a:chExt cx="0" cy="0"/>
        </a:xfrm>
      </p:grpSpPr>
      <p:sp>
        <p:nvSpPr>
          <p:cNvPr id="1858" name="Google Shape;1858;g2b7b4fb7c2e_0_279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59" name="Google Shape;1859;g2b7b4fb7c2e_0_279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70" name="Shape 1870"/>
        <p:cNvGrpSpPr/>
        <p:nvPr/>
      </p:nvGrpSpPr>
      <p:grpSpPr>
        <a:xfrm>
          <a:off x="0" y="0"/>
          <a:ext cx="0" cy="0"/>
          <a:chOff x="0" y="0"/>
          <a:chExt cx="0" cy="0"/>
        </a:xfrm>
      </p:grpSpPr>
      <p:sp>
        <p:nvSpPr>
          <p:cNvPr id="1871" name="Google Shape;1871;g2b7b4fb7c2e_0_330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72" name="Google Shape;1872;g2b7b4fb7c2e_0_330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87" name="Shape 1887"/>
        <p:cNvGrpSpPr/>
        <p:nvPr/>
      </p:nvGrpSpPr>
      <p:grpSpPr>
        <a:xfrm>
          <a:off x="0" y="0"/>
          <a:ext cx="0" cy="0"/>
          <a:chOff x="0" y="0"/>
          <a:chExt cx="0" cy="0"/>
        </a:xfrm>
      </p:grpSpPr>
      <p:sp>
        <p:nvSpPr>
          <p:cNvPr id="1888" name="Google Shape;1888;g2b7b4fb7c2e_0_339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89" name="Google Shape;1889;g2b7b4fb7c2e_0_339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11" name="Shape 1911"/>
        <p:cNvGrpSpPr/>
        <p:nvPr/>
      </p:nvGrpSpPr>
      <p:grpSpPr>
        <a:xfrm>
          <a:off x="0" y="0"/>
          <a:ext cx="0" cy="0"/>
          <a:chOff x="0" y="0"/>
          <a:chExt cx="0" cy="0"/>
        </a:xfrm>
      </p:grpSpPr>
      <p:sp>
        <p:nvSpPr>
          <p:cNvPr id="1912" name="Google Shape;1912;g2b7b4fb7c2e_0_343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13" name="Google Shape;1913;g2b7b4fb7c2e_0_343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36" name="Shape 1936"/>
        <p:cNvGrpSpPr/>
        <p:nvPr/>
      </p:nvGrpSpPr>
      <p:grpSpPr>
        <a:xfrm>
          <a:off x="0" y="0"/>
          <a:ext cx="0" cy="0"/>
          <a:chOff x="0" y="0"/>
          <a:chExt cx="0" cy="0"/>
        </a:xfrm>
      </p:grpSpPr>
      <p:sp>
        <p:nvSpPr>
          <p:cNvPr id="1937" name="Google Shape;1937;g2b7b4fb7c2e_0_346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38" name="Google Shape;1938;g2b7b4fb7c2e_0_346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60" name="Shape 1960"/>
        <p:cNvGrpSpPr/>
        <p:nvPr/>
      </p:nvGrpSpPr>
      <p:grpSpPr>
        <a:xfrm>
          <a:off x="0" y="0"/>
          <a:ext cx="0" cy="0"/>
          <a:chOff x="0" y="0"/>
          <a:chExt cx="0" cy="0"/>
        </a:xfrm>
      </p:grpSpPr>
      <p:sp>
        <p:nvSpPr>
          <p:cNvPr id="1961" name="Google Shape;1961;g2b7b4fb7c2e_0_293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62" name="Google Shape;1962;g2b7b4fb7c2e_0_293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67" name="Shape 1967"/>
        <p:cNvGrpSpPr/>
        <p:nvPr/>
      </p:nvGrpSpPr>
      <p:grpSpPr>
        <a:xfrm>
          <a:off x="0" y="0"/>
          <a:ext cx="0" cy="0"/>
          <a:chOff x="0" y="0"/>
          <a:chExt cx="0" cy="0"/>
        </a:xfrm>
      </p:grpSpPr>
      <p:sp>
        <p:nvSpPr>
          <p:cNvPr id="1968" name="Google Shape;1968;g2b7b4fb7c2e_0_294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69" name="Google Shape;1969;g2b7b4fb7c2e_0_294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01" name="Shape 2001"/>
        <p:cNvGrpSpPr/>
        <p:nvPr/>
      </p:nvGrpSpPr>
      <p:grpSpPr>
        <a:xfrm>
          <a:off x="0" y="0"/>
          <a:ext cx="0" cy="0"/>
          <a:chOff x="0" y="0"/>
          <a:chExt cx="0" cy="0"/>
        </a:xfrm>
      </p:grpSpPr>
      <p:sp>
        <p:nvSpPr>
          <p:cNvPr id="2002" name="Google Shape;2002;g2b7b4fb7c2e_0_294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03" name="Google Shape;2003;g2b7b4fb7c2e_0_294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07" name="Shape 2007"/>
        <p:cNvGrpSpPr/>
        <p:nvPr/>
      </p:nvGrpSpPr>
      <p:grpSpPr>
        <a:xfrm>
          <a:off x="0" y="0"/>
          <a:ext cx="0" cy="0"/>
          <a:chOff x="0" y="0"/>
          <a:chExt cx="0" cy="0"/>
        </a:xfrm>
      </p:grpSpPr>
      <p:sp>
        <p:nvSpPr>
          <p:cNvPr id="2008" name="Google Shape;2008;g2b7b4fb7c2e_0_298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09" name="Google Shape;2009;g2b7b4fb7c2e_0_298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20" name="Shape 2020"/>
        <p:cNvGrpSpPr/>
        <p:nvPr/>
      </p:nvGrpSpPr>
      <p:grpSpPr>
        <a:xfrm>
          <a:off x="0" y="0"/>
          <a:ext cx="0" cy="0"/>
          <a:chOff x="0" y="0"/>
          <a:chExt cx="0" cy="0"/>
        </a:xfrm>
      </p:grpSpPr>
      <p:sp>
        <p:nvSpPr>
          <p:cNvPr id="2021" name="Google Shape;2021;g2b7b4fb7c2e_0_299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22" name="Google Shape;2022;g2b7b4fb7c2e_0_299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58" name="Shape 2058"/>
        <p:cNvGrpSpPr/>
        <p:nvPr/>
      </p:nvGrpSpPr>
      <p:grpSpPr>
        <a:xfrm>
          <a:off x="0" y="0"/>
          <a:ext cx="0" cy="0"/>
          <a:chOff x="0" y="0"/>
          <a:chExt cx="0" cy="0"/>
        </a:xfrm>
      </p:grpSpPr>
      <p:sp>
        <p:nvSpPr>
          <p:cNvPr id="2059" name="Google Shape;2059;g2b7b4fb7c2e_0_302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60" name="Google Shape;2060;g2b7b4fb7c2e_0_30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65" name="Shape 2065"/>
        <p:cNvGrpSpPr/>
        <p:nvPr/>
      </p:nvGrpSpPr>
      <p:grpSpPr>
        <a:xfrm>
          <a:off x="0" y="0"/>
          <a:ext cx="0" cy="0"/>
          <a:chOff x="0" y="0"/>
          <a:chExt cx="0" cy="0"/>
        </a:xfrm>
      </p:grpSpPr>
      <p:sp>
        <p:nvSpPr>
          <p:cNvPr id="2066" name="Google Shape;2066;g36ea6560d2e_0_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67" name="Google Shape;2067;g36ea6560d2e_0_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74" name="Shape 2074"/>
        <p:cNvGrpSpPr/>
        <p:nvPr/>
      </p:nvGrpSpPr>
      <p:grpSpPr>
        <a:xfrm>
          <a:off x="0" y="0"/>
          <a:ext cx="0" cy="0"/>
          <a:chOff x="0" y="0"/>
          <a:chExt cx="0" cy="0"/>
        </a:xfrm>
      </p:grpSpPr>
      <p:sp>
        <p:nvSpPr>
          <p:cNvPr id="2075" name="Google Shape;2075;g2b768a841dd_1_6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76" name="Google Shape;2076;g2b768a841dd_1_6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88" name="Shape 2088"/>
        <p:cNvGrpSpPr/>
        <p:nvPr/>
      </p:nvGrpSpPr>
      <p:grpSpPr>
        <a:xfrm>
          <a:off x="0" y="0"/>
          <a:ext cx="0" cy="0"/>
          <a:chOff x="0" y="0"/>
          <a:chExt cx="0" cy="0"/>
        </a:xfrm>
      </p:grpSpPr>
      <p:sp>
        <p:nvSpPr>
          <p:cNvPr id="2089" name="Google Shape;2089;g2b7b4fb7c2e_0_359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90" name="Google Shape;2090;g2b7b4fb7c2e_0_359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17" name="Shape 2117"/>
        <p:cNvGrpSpPr/>
        <p:nvPr/>
      </p:nvGrpSpPr>
      <p:grpSpPr>
        <a:xfrm>
          <a:off x="0" y="0"/>
          <a:ext cx="0" cy="0"/>
          <a:chOff x="0" y="0"/>
          <a:chExt cx="0" cy="0"/>
        </a:xfrm>
      </p:grpSpPr>
      <p:sp>
        <p:nvSpPr>
          <p:cNvPr id="2118" name="Google Shape;2118;g2b768a841dd_1_7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19" name="Google Shape;2119;g2b768a841dd_1_7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24" name="Shape 2124"/>
        <p:cNvGrpSpPr/>
        <p:nvPr/>
      </p:nvGrpSpPr>
      <p:grpSpPr>
        <a:xfrm>
          <a:off x="0" y="0"/>
          <a:ext cx="0" cy="0"/>
          <a:chOff x="0" y="0"/>
          <a:chExt cx="0" cy="0"/>
        </a:xfrm>
      </p:grpSpPr>
      <p:sp>
        <p:nvSpPr>
          <p:cNvPr id="2125" name="Google Shape;2125;g2b7b4fb7c2e_0_365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26" name="Google Shape;2126;g2b7b4fb7c2e_0_365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39" name="Shape 2139"/>
        <p:cNvGrpSpPr/>
        <p:nvPr/>
      </p:nvGrpSpPr>
      <p:grpSpPr>
        <a:xfrm>
          <a:off x="0" y="0"/>
          <a:ext cx="0" cy="0"/>
          <a:chOff x="0" y="0"/>
          <a:chExt cx="0" cy="0"/>
        </a:xfrm>
      </p:grpSpPr>
      <p:sp>
        <p:nvSpPr>
          <p:cNvPr id="2140" name="Google Shape;2140;g36ea6560d2e_0_1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41" name="Google Shape;2141;g36ea6560d2e_0_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48" name="Shape 2148"/>
        <p:cNvGrpSpPr/>
        <p:nvPr/>
      </p:nvGrpSpPr>
      <p:grpSpPr>
        <a:xfrm>
          <a:off x="0" y="0"/>
          <a:ext cx="0" cy="0"/>
          <a:chOff x="0" y="0"/>
          <a:chExt cx="0" cy="0"/>
        </a:xfrm>
      </p:grpSpPr>
      <p:sp>
        <p:nvSpPr>
          <p:cNvPr id="2149" name="Google Shape;2149;g2b7b4fb7c2e_0_309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50" name="Google Shape;2150;g2b7b4fb7c2e_0_309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62" name="Shape 2162"/>
        <p:cNvGrpSpPr/>
        <p:nvPr/>
      </p:nvGrpSpPr>
      <p:grpSpPr>
        <a:xfrm>
          <a:off x="0" y="0"/>
          <a:ext cx="0" cy="0"/>
          <a:chOff x="0" y="0"/>
          <a:chExt cx="0" cy="0"/>
        </a:xfrm>
      </p:grpSpPr>
      <p:sp>
        <p:nvSpPr>
          <p:cNvPr id="2163" name="Google Shape;2163;g2b7c9e82b27_0_9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64" name="Google Shape;2164;g2b7c9e82b27_0_9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76" name="Shape 2176"/>
        <p:cNvGrpSpPr/>
        <p:nvPr/>
      </p:nvGrpSpPr>
      <p:grpSpPr>
        <a:xfrm>
          <a:off x="0" y="0"/>
          <a:ext cx="0" cy="0"/>
          <a:chOff x="0" y="0"/>
          <a:chExt cx="0" cy="0"/>
        </a:xfrm>
      </p:grpSpPr>
      <p:sp>
        <p:nvSpPr>
          <p:cNvPr id="2177" name="Google Shape;2177;g2b7c9e82b27_0_11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78" name="Google Shape;2178;g2b7c9e82b27_0_1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86" name="Shape 2186"/>
        <p:cNvGrpSpPr/>
        <p:nvPr/>
      </p:nvGrpSpPr>
      <p:grpSpPr>
        <a:xfrm>
          <a:off x="0" y="0"/>
          <a:ext cx="0" cy="0"/>
          <a:chOff x="0" y="0"/>
          <a:chExt cx="0" cy="0"/>
        </a:xfrm>
      </p:grpSpPr>
      <p:sp>
        <p:nvSpPr>
          <p:cNvPr id="2187" name="Google Shape;2187;g2b7b4fb7c2e_0_314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88" name="Google Shape;2188;g2b7b4fb7c2e_0_314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05" name="Shape 2205"/>
        <p:cNvGrpSpPr/>
        <p:nvPr/>
      </p:nvGrpSpPr>
      <p:grpSpPr>
        <a:xfrm>
          <a:off x="0" y="0"/>
          <a:ext cx="0" cy="0"/>
          <a:chOff x="0" y="0"/>
          <a:chExt cx="0" cy="0"/>
        </a:xfrm>
      </p:grpSpPr>
      <p:sp>
        <p:nvSpPr>
          <p:cNvPr id="2206" name="Google Shape;2206;g2b7b4fb7c2e_0_315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07" name="Google Shape;2207;g2b7b4fb7c2e_0_315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11" name="Shape 2211"/>
        <p:cNvGrpSpPr/>
        <p:nvPr/>
      </p:nvGrpSpPr>
      <p:grpSpPr>
        <a:xfrm>
          <a:off x="0" y="0"/>
          <a:ext cx="0" cy="0"/>
          <a:chOff x="0" y="0"/>
          <a:chExt cx="0" cy="0"/>
        </a:xfrm>
      </p:grpSpPr>
      <p:sp>
        <p:nvSpPr>
          <p:cNvPr id="2212" name="Google Shape;2212;g2b7c9e82b27_0_13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13" name="Google Shape;2213;g2b7c9e82b27_0_13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30" name="Shape 2230"/>
        <p:cNvGrpSpPr/>
        <p:nvPr/>
      </p:nvGrpSpPr>
      <p:grpSpPr>
        <a:xfrm>
          <a:off x="0" y="0"/>
          <a:ext cx="0" cy="0"/>
          <a:chOff x="0" y="0"/>
          <a:chExt cx="0" cy="0"/>
        </a:xfrm>
      </p:grpSpPr>
      <p:sp>
        <p:nvSpPr>
          <p:cNvPr id="2231" name="Google Shape;2231;g2b7c9e82b27_0_15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32" name="Google Shape;2232;g2b7c9e82b27_0_15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37" name="Shape 2237"/>
        <p:cNvGrpSpPr/>
        <p:nvPr/>
      </p:nvGrpSpPr>
      <p:grpSpPr>
        <a:xfrm>
          <a:off x="0" y="0"/>
          <a:ext cx="0" cy="0"/>
          <a:chOff x="0" y="0"/>
          <a:chExt cx="0" cy="0"/>
        </a:xfrm>
      </p:grpSpPr>
      <p:sp>
        <p:nvSpPr>
          <p:cNvPr id="2238" name="Google Shape;2238;g279955a40ae_0_84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39" name="Google Shape;2239;g279955a40ae_0_84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0.png"/><Relationship Id="rId3" Type="http://schemas.openxmlformats.org/officeDocument/2006/relationships/image" Target="../media/image2.png"/><Relationship Id="rId4" Type="http://schemas.openxmlformats.org/officeDocument/2006/relationships/image" Target="../media/image4.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png"/><Relationship Id="rId3" Type="http://schemas.openxmlformats.org/officeDocument/2006/relationships/image" Target="../media/image2.png"/><Relationship Id="rId4" Type="http://schemas.openxmlformats.org/officeDocument/2006/relationships/image" Target="../media/image10.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0.png"/><Relationship Id="rId3" Type="http://schemas.openxmlformats.org/officeDocument/2006/relationships/image" Target="../media/image8.png"/><Relationship Id="rId4" Type="http://schemas.openxmlformats.org/officeDocument/2006/relationships/image" Target="../media/image2.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0.png"/><Relationship Id="rId3" Type="http://schemas.openxmlformats.org/officeDocument/2006/relationships/image" Target="../media/image2.png"/><Relationship Id="rId4" Type="http://schemas.openxmlformats.org/officeDocument/2006/relationships/image" Target="../media/image5.png"/><Relationship Id="rId5" Type="http://schemas.openxmlformats.org/officeDocument/2006/relationships/image" Target="../media/image3.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6.png"/><Relationship Id="rId3" Type="http://schemas.openxmlformats.org/officeDocument/2006/relationships/image" Target="../media/image2.png"/><Relationship Id="rId4" Type="http://schemas.openxmlformats.org/officeDocument/2006/relationships/image" Target="../media/image10.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10.png"/><Relationship Id="rId4" Type="http://schemas.openxmlformats.org/officeDocument/2006/relationships/image" Target="../media/image9.png"/><Relationship Id="rId5" Type="http://schemas.openxmlformats.org/officeDocument/2006/relationships/image" Target="../media/image15.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0.png"/><Relationship Id="rId3" Type="http://schemas.openxmlformats.org/officeDocument/2006/relationships/image" Target="../media/image19.png"/><Relationship Id="rId4" Type="http://schemas.openxmlformats.org/officeDocument/2006/relationships/image" Target="../media/image2.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0.png"/><Relationship Id="rId3" Type="http://schemas.openxmlformats.org/officeDocument/2006/relationships/image" Target="../media/image2.png"/><Relationship Id="rId4" Type="http://schemas.openxmlformats.org/officeDocument/2006/relationships/image" Target="../media/image11.png"/><Relationship Id="rId5" Type="http://schemas.openxmlformats.org/officeDocument/2006/relationships/image" Target="../media/image17.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0.png"/><Relationship Id="rId3" Type="http://schemas.openxmlformats.org/officeDocument/2006/relationships/image" Target="../media/image12.png"/><Relationship Id="rId4" Type="http://schemas.openxmlformats.org/officeDocument/2006/relationships/image" Target="../media/image2.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4.pn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3.png"/><Relationship Id="rId3" Type="http://schemas.openxmlformats.org/officeDocument/2006/relationships/image" Target="../media/image18.png"/><Relationship Id="rId4" Type="http://schemas.openxmlformats.org/officeDocument/2006/relationships/image" Target="../media/image16.png"/><Relationship Id="rId5" Type="http://schemas.openxmlformats.org/officeDocument/2006/relationships/image" Target="../media/image20.png"/><Relationship Id="rId6" Type="http://schemas.openxmlformats.org/officeDocument/2006/relationships/image" Target="../media/image23.png"/><Relationship Id="rId7" Type="http://schemas.openxmlformats.org/officeDocument/2006/relationships/image" Target="../media/image21.png"/></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4.pn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4.pn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4.png"/></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4.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9.png"/><Relationship Id="rId3" Type="http://schemas.openxmlformats.org/officeDocument/2006/relationships/image" Target="../media/image26.png"/><Relationship Id="rId4" Type="http://schemas.openxmlformats.org/officeDocument/2006/relationships/image" Target="../media/image88.png"/><Relationship Id="rId5" Type="http://schemas.openxmlformats.org/officeDocument/2006/relationships/image" Target="../media/image22.png"/><Relationship Id="rId6" Type="http://schemas.openxmlformats.org/officeDocument/2006/relationships/image" Target="../media/image28.png"/><Relationship Id="rId7" Type="http://schemas.openxmlformats.org/officeDocument/2006/relationships/image" Target="../media/image24.png"/></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7.png"/><Relationship Id="rId3" Type="http://schemas.openxmlformats.org/officeDocument/2006/relationships/image" Target="../media/image88.png"/><Relationship Id="rId4" Type="http://schemas.openxmlformats.org/officeDocument/2006/relationships/image" Target="../media/image29.png"/><Relationship Id="rId5" Type="http://schemas.openxmlformats.org/officeDocument/2006/relationships/image" Target="../media/image26.png"/><Relationship Id="rId6" Type="http://schemas.openxmlformats.org/officeDocument/2006/relationships/image" Target="../media/image30.png"/><Relationship Id="rId7" Type="http://schemas.openxmlformats.org/officeDocument/2006/relationships/image" Target="../media/image22.png"/><Relationship Id="rId8" Type="http://schemas.openxmlformats.org/officeDocument/2006/relationships/image" Target="../media/image28.png"/><Relationship Id="rId9" Type="http://schemas.openxmlformats.org/officeDocument/2006/relationships/image" Target="../media/image24.png"/></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7.png"/><Relationship Id="rId3" Type="http://schemas.openxmlformats.org/officeDocument/2006/relationships/image" Target="../media/image88.png"/><Relationship Id="rId4" Type="http://schemas.openxmlformats.org/officeDocument/2006/relationships/image" Target="../media/image38.png"/><Relationship Id="rId5" Type="http://schemas.openxmlformats.org/officeDocument/2006/relationships/image" Target="../media/image29.png"/><Relationship Id="rId6" Type="http://schemas.openxmlformats.org/officeDocument/2006/relationships/image" Target="../media/image26.png"/><Relationship Id="rId7" Type="http://schemas.openxmlformats.org/officeDocument/2006/relationships/image" Target="../media/image30.png"/><Relationship Id="rId8" Type="http://schemas.openxmlformats.org/officeDocument/2006/relationships/image" Target="../media/image22.png"/><Relationship Id="rId9" Type="http://schemas.openxmlformats.org/officeDocument/2006/relationships/image" Target="../media/image28.png"/><Relationship Id="rId10" Type="http://schemas.openxmlformats.org/officeDocument/2006/relationships/image" Target="../media/image39.png"/><Relationship Id="rId11" Type="http://schemas.openxmlformats.org/officeDocument/2006/relationships/image" Target="../media/image24.png"/></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5.png"/><Relationship Id="rId3" Type="http://schemas.openxmlformats.org/officeDocument/2006/relationships/image" Target="../media/image33.png"/></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2.png"/><Relationship Id="rId3" Type="http://schemas.openxmlformats.org/officeDocument/2006/relationships/image" Target="../media/image33.png"/></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6.png"/><Relationship Id="rId3" Type="http://schemas.openxmlformats.org/officeDocument/2006/relationships/image" Target="../media/image33.png"/></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0.png"/><Relationship Id="rId3" Type="http://schemas.openxmlformats.org/officeDocument/2006/relationships/image" Target="../media/image33.png"/></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5.png"/><Relationship Id="rId3" Type="http://schemas.openxmlformats.org/officeDocument/2006/relationships/image" Target="../media/image33.png"/><Relationship Id="rId4" Type="http://schemas.openxmlformats.org/officeDocument/2006/relationships/image" Target="../media/image43.png"/></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2.png"/><Relationship Id="rId3" Type="http://schemas.openxmlformats.org/officeDocument/2006/relationships/image" Target="../media/image33.png"/><Relationship Id="rId4" Type="http://schemas.openxmlformats.org/officeDocument/2006/relationships/image" Target="../media/image43.png"/></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6.png"/><Relationship Id="rId3" Type="http://schemas.openxmlformats.org/officeDocument/2006/relationships/image" Target="../media/image33.png"/><Relationship Id="rId4" Type="http://schemas.openxmlformats.org/officeDocument/2006/relationships/image" Target="../media/image43.png"/></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0.png"/><Relationship Id="rId3" Type="http://schemas.openxmlformats.org/officeDocument/2006/relationships/image" Target="../media/image33.png"/><Relationship Id="rId4" Type="http://schemas.openxmlformats.org/officeDocument/2006/relationships/image" Target="../media/image43.png"/></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1.png"/><Relationship Id="rId3" Type="http://schemas.openxmlformats.org/officeDocument/2006/relationships/image" Target="../media/image35.png"/><Relationship Id="rId4" Type="http://schemas.openxmlformats.org/officeDocument/2006/relationships/image" Target="../media/image43.png"/><Relationship Id="rId5" Type="http://schemas.openxmlformats.org/officeDocument/2006/relationships/image" Target="../media/image44.png"/></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2.png"/><Relationship Id="rId3" Type="http://schemas.openxmlformats.org/officeDocument/2006/relationships/image" Target="../media/image43.png"/><Relationship Id="rId4" Type="http://schemas.openxmlformats.org/officeDocument/2006/relationships/image" Target="../media/image44.png"/><Relationship Id="rId5" Type="http://schemas.openxmlformats.org/officeDocument/2006/relationships/image" Target="../media/image41.png"/></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6.png"/><Relationship Id="rId3" Type="http://schemas.openxmlformats.org/officeDocument/2006/relationships/image" Target="../media/image43.png"/><Relationship Id="rId4" Type="http://schemas.openxmlformats.org/officeDocument/2006/relationships/image" Target="../media/image44.png"/><Relationship Id="rId5" Type="http://schemas.openxmlformats.org/officeDocument/2006/relationships/image" Target="../media/image41.png"/></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0.png"/><Relationship Id="rId3" Type="http://schemas.openxmlformats.org/officeDocument/2006/relationships/image" Target="../media/image43.png"/><Relationship Id="rId4" Type="http://schemas.openxmlformats.org/officeDocument/2006/relationships/image" Target="../media/image44.png"/><Relationship Id="rId5" Type="http://schemas.openxmlformats.org/officeDocument/2006/relationships/image" Target="../media/image41.png"/></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5.png"/><Relationship Id="rId3" Type="http://schemas.openxmlformats.org/officeDocument/2006/relationships/image" Target="../media/image43.png"/><Relationship Id="rId4" Type="http://schemas.openxmlformats.org/officeDocument/2006/relationships/image" Target="../media/image44.png"/></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2.png"/><Relationship Id="rId3" Type="http://schemas.openxmlformats.org/officeDocument/2006/relationships/image" Target="../media/image43.png"/><Relationship Id="rId4" Type="http://schemas.openxmlformats.org/officeDocument/2006/relationships/image" Target="../media/image44.png"/></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6.png"/><Relationship Id="rId3" Type="http://schemas.openxmlformats.org/officeDocument/2006/relationships/image" Target="../media/image43.png"/><Relationship Id="rId4" Type="http://schemas.openxmlformats.org/officeDocument/2006/relationships/image" Target="../media/image44.png"/></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0.png"/><Relationship Id="rId3" Type="http://schemas.openxmlformats.org/officeDocument/2006/relationships/image" Target="../media/image43.png"/><Relationship Id="rId4" Type="http://schemas.openxmlformats.org/officeDocument/2006/relationships/image" Target="../media/image44.png"/></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5.png"/><Relationship Id="rId3" Type="http://schemas.openxmlformats.org/officeDocument/2006/relationships/image" Target="../media/image43.png"/><Relationship Id="rId4" Type="http://schemas.openxmlformats.org/officeDocument/2006/relationships/image" Target="../media/image44.png"/></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2.png"/><Relationship Id="rId3" Type="http://schemas.openxmlformats.org/officeDocument/2006/relationships/image" Target="../media/image43.png"/><Relationship Id="rId4" Type="http://schemas.openxmlformats.org/officeDocument/2006/relationships/image" Target="../media/image44.png"/></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6.png"/><Relationship Id="rId3" Type="http://schemas.openxmlformats.org/officeDocument/2006/relationships/image" Target="../media/image43.png"/><Relationship Id="rId4" Type="http://schemas.openxmlformats.org/officeDocument/2006/relationships/image" Target="../media/image44.png"/></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0.png"/><Relationship Id="rId3" Type="http://schemas.openxmlformats.org/officeDocument/2006/relationships/image" Target="../media/image43.png"/><Relationship Id="rId4" Type="http://schemas.openxmlformats.org/officeDocument/2006/relationships/image" Target="../media/image44.png"/></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5.png"/><Relationship Id="rId3" Type="http://schemas.openxmlformats.org/officeDocument/2006/relationships/image" Target="../media/image43.png"/><Relationship Id="rId4" Type="http://schemas.openxmlformats.org/officeDocument/2006/relationships/image" Target="../media/image44.png"/></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2.png"/><Relationship Id="rId3" Type="http://schemas.openxmlformats.org/officeDocument/2006/relationships/image" Target="../media/image43.png"/><Relationship Id="rId4" Type="http://schemas.openxmlformats.org/officeDocument/2006/relationships/image" Target="../media/image44.png"/></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6.png"/><Relationship Id="rId3" Type="http://schemas.openxmlformats.org/officeDocument/2006/relationships/image" Target="../media/image43.png"/><Relationship Id="rId4" Type="http://schemas.openxmlformats.org/officeDocument/2006/relationships/image" Target="../media/image44.png"/></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0.png"/><Relationship Id="rId3" Type="http://schemas.openxmlformats.org/officeDocument/2006/relationships/image" Target="../media/image43.png"/><Relationship Id="rId4" Type="http://schemas.openxmlformats.org/officeDocument/2006/relationships/image" Target="../media/image44.png"/></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5.png"/><Relationship Id="rId3" Type="http://schemas.openxmlformats.org/officeDocument/2006/relationships/image" Target="../media/image43.png"/></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2.png"/><Relationship Id="rId3" Type="http://schemas.openxmlformats.org/officeDocument/2006/relationships/image" Target="../media/image43.png"/></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6.png"/><Relationship Id="rId3" Type="http://schemas.openxmlformats.org/officeDocument/2006/relationships/image" Target="../media/image43.png"/></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0.png"/><Relationship Id="rId3" Type="http://schemas.openxmlformats.org/officeDocument/2006/relationships/image" Target="../media/image43.png"/></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5.png"/><Relationship Id="rId3" Type="http://schemas.openxmlformats.org/officeDocument/2006/relationships/image" Target="../media/image46.png"/></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2.png"/><Relationship Id="rId3" Type="http://schemas.openxmlformats.org/officeDocument/2006/relationships/image" Target="../media/image46.png"/></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6.png"/><Relationship Id="rId3" Type="http://schemas.openxmlformats.org/officeDocument/2006/relationships/image" Target="../media/image46.png"/></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0.png"/><Relationship Id="rId3" Type="http://schemas.openxmlformats.org/officeDocument/2006/relationships/image" Target="../media/image46.png"/></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5.png"/><Relationship Id="rId3" Type="http://schemas.openxmlformats.org/officeDocument/2006/relationships/image" Target="../media/image47.png"/></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2.png"/><Relationship Id="rId3" Type="http://schemas.openxmlformats.org/officeDocument/2006/relationships/image" Target="../media/image47.png"/></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6.png"/><Relationship Id="rId3" Type="http://schemas.openxmlformats.org/officeDocument/2006/relationships/image" Target="../media/image47.png"/></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0.png"/><Relationship Id="rId3" Type="http://schemas.openxmlformats.org/officeDocument/2006/relationships/image" Target="../media/image47.png"/></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4.png"/></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4.png"/></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4.png"/></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4.png"/></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0.png"/><Relationship Id="rId3" Type="http://schemas.openxmlformats.org/officeDocument/2006/relationships/image" Target="../media/image2.png"/><Relationship Id="rId4" Type="http://schemas.openxmlformats.org/officeDocument/2006/relationships/image" Target="../media/image4.png"/></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7.png"/><Relationship Id="rId3" Type="http://schemas.openxmlformats.org/officeDocument/2006/relationships/image" Target="../media/image2.png"/><Relationship Id="rId4" Type="http://schemas.openxmlformats.org/officeDocument/2006/relationships/image" Target="../media/image10.png"/></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0.png"/><Relationship Id="rId3" Type="http://schemas.openxmlformats.org/officeDocument/2006/relationships/image" Target="../media/image8.png"/><Relationship Id="rId4" Type="http://schemas.openxmlformats.org/officeDocument/2006/relationships/image" Target="../media/image2.png"/></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0.png"/><Relationship Id="rId3" Type="http://schemas.openxmlformats.org/officeDocument/2006/relationships/image" Target="../media/image2.png"/><Relationship Id="rId4" Type="http://schemas.openxmlformats.org/officeDocument/2006/relationships/image" Target="../media/image5.png"/><Relationship Id="rId5" Type="http://schemas.openxmlformats.org/officeDocument/2006/relationships/image" Target="../media/image3.png"/></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6.png"/><Relationship Id="rId3" Type="http://schemas.openxmlformats.org/officeDocument/2006/relationships/image" Target="../media/image2.png"/><Relationship Id="rId4" Type="http://schemas.openxmlformats.org/officeDocument/2006/relationships/image" Target="../media/image10.png"/></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png"/><Relationship Id="rId3" Type="http://schemas.openxmlformats.org/officeDocument/2006/relationships/image" Target="../media/image10.png"/><Relationship Id="rId4" Type="http://schemas.openxmlformats.org/officeDocument/2006/relationships/image" Target="../media/image9.png"/><Relationship Id="rId5" Type="http://schemas.openxmlformats.org/officeDocument/2006/relationships/image" Target="../media/image15.png"/></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0.png"/><Relationship Id="rId3" Type="http://schemas.openxmlformats.org/officeDocument/2006/relationships/image" Target="../media/image19.png"/><Relationship Id="rId4" Type="http://schemas.openxmlformats.org/officeDocument/2006/relationships/image" Target="../media/image2.png"/></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0.png"/><Relationship Id="rId3" Type="http://schemas.openxmlformats.org/officeDocument/2006/relationships/image" Target="../media/image2.png"/><Relationship Id="rId4" Type="http://schemas.openxmlformats.org/officeDocument/2006/relationships/image" Target="../media/image11.png"/><Relationship Id="rId5" Type="http://schemas.openxmlformats.org/officeDocument/2006/relationships/image" Target="../media/image17.png"/></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0.png"/><Relationship Id="rId3" Type="http://schemas.openxmlformats.org/officeDocument/2006/relationships/image" Target="../media/image12.png"/><Relationship Id="rId4" Type="http://schemas.openxmlformats.org/officeDocument/2006/relationships/image" Target="../media/image2.png"/></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4.png"/></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3.png"/><Relationship Id="rId3" Type="http://schemas.openxmlformats.org/officeDocument/2006/relationships/image" Target="../media/image18.png"/><Relationship Id="rId4" Type="http://schemas.openxmlformats.org/officeDocument/2006/relationships/image" Target="../media/image16.png"/><Relationship Id="rId5" Type="http://schemas.openxmlformats.org/officeDocument/2006/relationships/image" Target="../media/image20.png"/><Relationship Id="rId6" Type="http://schemas.openxmlformats.org/officeDocument/2006/relationships/image" Target="../media/image23.png"/><Relationship Id="rId7" Type="http://schemas.openxmlformats.org/officeDocument/2006/relationships/image" Target="../media/image21.png"/></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4.png"/></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4.png"/></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4.png"/></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4.png"/></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4.png"/></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4.png"/></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9.png"/><Relationship Id="rId3" Type="http://schemas.openxmlformats.org/officeDocument/2006/relationships/image" Target="../media/image26.png"/><Relationship Id="rId4" Type="http://schemas.openxmlformats.org/officeDocument/2006/relationships/image" Target="../media/image88.png"/><Relationship Id="rId5" Type="http://schemas.openxmlformats.org/officeDocument/2006/relationships/image" Target="../media/image22.png"/><Relationship Id="rId6" Type="http://schemas.openxmlformats.org/officeDocument/2006/relationships/image" Target="../media/image28.png"/><Relationship Id="rId7" Type="http://schemas.openxmlformats.org/officeDocument/2006/relationships/image" Target="../media/image24.png"/></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7.png"/><Relationship Id="rId3" Type="http://schemas.openxmlformats.org/officeDocument/2006/relationships/image" Target="../media/image88.png"/><Relationship Id="rId4" Type="http://schemas.openxmlformats.org/officeDocument/2006/relationships/image" Target="../media/image29.png"/><Relationship Id="rId5" Type="http://schemas.openxmlformats.org/officeDocument/2006/relationships/image" Target="../media/image26.png"/><Relationship Id="rId6" Type="http://schemas.openxmlformats.org/officeDocument/2006/relationships/image" Target="../media/image30.png"/><Relationship Id="rId7" Type="http://schemas.openxmlformats.org/officeDocument/2006/relationships/image" Target="../media/image22.png"/><Relationship Id="rId8" Type="http://schemas.openxmlformats.org/officeDocument/2006/relationships/image" Target="../media/image28.png"/><Relationship Id="rId9" Type="http://schemas.openxmlformats.org/officeDocument/2006/relationships/image" Target="../media/image24.png"/></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7.png"/><Relationship Id="rId3" Type="http://schemas.openxmlformats.org/officeDocument/2006/relationships/image" Target="../media/image88.png"/><Relationship Id="rId4" Type="http://schemas.openxmlformats.org/officeDocument/2006/relationships/image" Target="../media/image38.png"/><Relationship Id="rId5" Type="http://schemas.openxmlformats.org/officeDocument/2006/relationships/image" Target="../media/image29.png"/><Relationship Id="rId6" Type="http://schemas.openxmlformats.org/officeDocument/2006/relationships/image" Target="../media/image26.png"/><Relationship Id="rId7" Type="http://schemas.openxmlformats.org/officeDocument/2006/relationships/image" Target="../media/image30.png"/><Relationship Id="rId8" Type="http://schemas.openxmlformats.org/officeDocument/2006/relationships/image" Target="../media/image22.png"/><Relationship Id="rId9" Type="http://schemas.openxmlformats.org/officeDocument/2006/relationships/image" Target="../media/image28.png"/><Relationship Id="rId10" Type="http://schemas.openxmlformats.org/officeDocument/2006/relationships/image" Target="../media/image39.png"/><Relationship Id="rId11" Type="http://schemas.openxmlformats.org/officeDocument/2006/relationships/image" Target="../media/image24.png"/></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5.png"/><Relationship Id="rId3" Type="http://schemas.openxmlformats.org/officeDocument/2006/relationships/image" Target="../media/image33.png"/></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2.png"/><Relationship Id="rId3" Type="http://schemas.openxmlformats.org/officeDocument/2006/relationships/image" Target="../media/image33.png"/></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6.png"/><Relationship Id="rId3" Type="http://schemas.openxmlformats.org/officeDocument/2006/relationships/image" Target="../media/image33.png"/></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40.png"/><Relationship Id="rId3" Type="http://schemas.openxmlformats.org/officeDocument/2006/relationships/image" Target="../media/image33.png"/></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5.png"/><Relationship Id="rId3" Type="http://schemas.openxmlformats.org/officeDocument/2006/relationships/image" Target="../media/image33.png"/><Relationship Id="rId4" Type="http://schemas.openxmlformats.org/officeDocument/2006/relationships/image" Target="../media/image43.png"/></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2.png"/><Relationship Id="rId3" Type="http://schemas.openxmlformats.org/officeDocument/2006/relationships/image" Target="../media/image33.png"/><Relationship Id="rId4" Type="http://schemas.openxmlformats.org/officeDocument/2006/relationships/image" Target="../media/image43.png"/></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6.png"/><Relationship Id="rId3" Type="http://schemas.openxmlformats.org/officeDocument/2006/relationships/image" Target="../media/image33.png"/><Relationship Id="rId4" Type="http://schemas.openxmlformats.org/officeDocument/2006/relationships/image" Target="../media/image43.png"/></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40.png"/><Relationship Id="rId3" Type="http://schemas.openxmlformats.org/officeDocument/2006/relationships/image" Target="../media/image33.png"/><Relationship Id="rId4" Type="http://schemas.openxmlformats.org/officeDocument/2006/relationships/image" Target="../media/image43.png"/></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41.png"/><Relationship Id="rId3" Type="http://schemas.openxmlformats.org/officeDocument/2006/relationships/image" Target="../media/image35.png"/><Relationship Id="rId4" Type="http://schemas.openxmlformats.org/officeDocument/2006/relationships/image" Target="../media/image43.png"/><Relationship Id="rId5" Type="http://schemas.openxmlformats.org/officeDocument/2006/relationships/image" Target="../media/image44.png"/></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2.png"/><Relationship Id="rId3" Type="http://schemas.openxmlformats.org/officeDocument/2006/relationships/image" Target="../media/image43.png"/><Relationship Id="rId4" Type="http://schemas.openxmlformats.org/officeDocument/2006/relationships/image" Target="../media/image44.png"/><Relationship Id="rId5" Type="http://schemas.openxmlformats.org/officeDocument/2006/relationships/image" Target="../media/image41.png"/></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6.png"/><Relationship Id="rId3" Type="http://schemas.openxmlformats.org/officeDocument/2006/relationships/image" Target="../media/image43.png"/><Relationship Id="rId4" Type="http://schemas.openxmlformats.org/officeDocument/2006/relationships/image" Target="../media/image44.png"/><Relationship Id="rId5" Type="http://schemas.openxmlformats.org/officeDocument/2006/relationships/image" Target="../media/image41.png"/></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40.png"/><Relationship Id="rId3" Type="http://schemas.openxmlformats.org/officeDocument/2006/relationships/image" Target="../media/image43.png"/><Relationship Id="rId4" Type="http://schemas.openxmlformats.org/officeDocument/2006/relationships/image" Target="../media/image44.png"/><Relationship Id="rId5" Type="http://schemas.openxmlformats.org/officeDocument/2006/relationships/image" Target="../media/image41.png"/></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5.png"/><Relationship Id="rId3" Type="http://schemas.openxmlformats.org/officeDocument/2006/relationships/image" Target="../media/image43.png"/><Relationship Id="rId4" Type="http://schemas.openxmlformats.org/officeDocument/2006/relationships/image" Target="../media/image44.png"/></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2.png"/><Relationship Id="rId3" Type="http://schemas.openxmlformats.org/officeDocument/2006/relationships/image" Target="../media/image43.png"/><Relationship Id="rId4" Type="http://schemas.openxmlformats.org/officeDocument/2006/relationships/image" Target="../media/image44.png"/></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6.png"/><Relationship Id="rId3" Type="http://schemas.openxmlformats.org/officeDocument/2006/relationships/image" Target="../media/image43.png"/><Relationship Id="rId4" Type="http://schemas.openxmlformats.org/officeDocument/2006/relationships/image" Target="../media/image44.png"/></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40.png"/><Relationship Id="rId3" Type="http://schemas.openxmlformats.org/officeDocument/2006/relationships/image" Target="../media/image43.png"/><Relationship Id="rId4" Type="http://schemas.openxmlformats.org/officeDocument/2006/relationships/image" Target="../media/image44.png"/></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5.png"/><Relationship Id="rId3" Type="http://schemas.openxmlformats.org/officeDocument/2006/relationships/image" Target="../media/image43.png"/><Relationship Id="rId4" Type="http://schemas.openxmlformats.org/officeDocument/2006/relationships/image" Target="../media/image44.png"/></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2.png"/><Relationship Id="rId3" Type="http://schemas.openxmlformats.org/officeDocument/2006/relationships/image" Target="../media/image43.png"/><Relationship Id="rId4" Type="http://schemas.openxmlformats.org/officeDocument/2006/relationships/image" Target="../media/image44.png"/></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6.png"/><Relationship Id="rId3" Type="http://schemas.openxmlformats.org/officeDocument/2006/relationships/image" Target="../media/image43.png"/><Relationship Id="rId4" Type="http://schemas.openxmlformats.org/officeDocument/2006/relationships/image" Target="../media/image44.png"/></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40.png"/><Relationship Id="rId3" Type="http://schemas.openxmlformats.org/officeDocument/2006/relationships/image" Target="../media/image43.png"/><Relationship Id="rId4" Type="http://schemas.openxmlformats.org/officeDocument/2006/relationships/image" Target="../media/image44.png"/></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5.png"/><Relationship Id="rId3" Type="http://schemas.openxmlformats.org/officeDocument/2006/relationships/image" Target="../media/image43.png"/><Relationship Id="rId4" Type="http://schemas.openxmlformats.org/officeDocument/2006/relationships/image" Target="../media/image44.png"/></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2.png"/><Relationship Id="rId3" Type="http://schemas.openxmlformats.org/officeDocument/2006/relationships/image" Target="../media/image43.png"/><Relationship Id="rId4" Type="http://schemas.openxmlformats.org/officeDocument/2006/relationships/image" Target="../media/image44.png"/></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6.png"/><Relationship Id="rId3" Type="http://schemas.openxmlformats.org/officeDocument/2006/relationships/image" Target="../media/image43.png"/><Relationship Id="rId4" Type="http://schemas.openxmlformats.org/officeDocument/2006/relationships/image" Target="../media/image44.png"/></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40.png"/><Relationship Id="rId3" Type="http://schemas.openxmlformats.org/officeDocument/2006/relationships/image" Target="../media/image43.png"/><Relationship Id="rId4" Type="http://schemas.openxmlformats.org/officeDocument/2006/relationships/image" Target="../media/image44.png"/></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5.png"/><Relationship Id="rId3" Type="http://schemas.openxmlformats.org/officeDocument/2006/relationships/image" Target="../media/image43.png"/></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2.png"/><Relationship Id="rId3" Type="http://schemas.openxmlformats.org/officeDocument/2006/relationships/image" Target="../media/image43.png"/></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6.png"/><Relationship Id="rId3" Type="http://schemas.openxmlformats.org/officeDocument/2006/relationships/image" Target="../media/image43.png"/></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40.png"/><Relationship Id="rId3" Type="http://schemas.openxmlformats.org/officeDocument/2006/relationships/image" Target="../media/image43.png"/></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5.png"/><Relationship Id="rId3" Type="http://schemas.openxmlformats.org/officeDocument/2006/relationships/image" Target="../media/image46.png"/></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2.png"/><Relationship Id="rId3" Type="http://schemas.openxmlformats.org/officeDocument/2006/relationships/image" Target="../media/image46.png"/></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6.png"/><Relationship Id="rId3" Type="http://schemas.openxmlformats.org/officeDocument/2006/relationships/image" Target="../media/image46.png"/></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40.png"/><Relationship Id="rId3" Type="http://schemas.openxmlformats.org/officeDocument/2006/relationships/image" Target="../media/image46.png"/></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5.png"/><Relationship Id="rId3" Type="http://schemas.openxmlformats.org/officeDocument/2006/relationships/image" Target="../media/image47.png"/></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2.png"/><Relationship Id="rId3" Type="http://schemas.openxmlformats.org/officeDocument/2006/relationships/image" Target="../media/image47.png"/></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6.png"/><Relationship Id="rId3" Type="http://schemas.openxmlformats.org/officeDocument/2006/relationships/image" Target="../media/image47.png"/></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40.png"/><Relationship Id="rId3" Type="http://schemas.openxmlformats.org/officeDocument/2006/relationships/image" Target="../media/image47.png"/></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4.png"/></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4.png"/></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png"/></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4.png"/></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English" showMasterSp="0">
  <p:cSld name="Title Slide 2_1">
    <p:bg>
      <p:bgPr>
        <a:solidFill>
          <a:srgbClr val="EBEDFE"/>
        </a:solidFill>
      </p:bgPr>
    </p:bg>
    <p:spTree>
      <p:nvGrpSpPr>
        <p:cNvPr id="9" name="Shape 9"/>
        <p:cNvGrpSpPr/>
        <p:nvPr/>
      </p:nvGrpSpPr>
      <p:grpSpPr>
        <a:xfrm>
          <a:off x="0" y="0"/>
          <a:ext cx="0" cy="0"/>
          <a:chOff x="0" y="0"/>
          <a:chExt cx="0" cy="0"/>
        </a:xfrm>
      </p:grpSpPr>
      <p:pic>
        <p:nvPicPr>
          <p:cNvPr id="10" name="Google Shape;10;p2"/>
          <p:cNvPicPr preferRelativeResize="0"/>
          <p:nvPr/>
        </p:nvPicPr>
        <p:blipFill rotWithShape="1">
          <a:blip r:embed="rId2">
            <a:alphaModFix/>
          </a:blip>
          <a:srcRect b="0" l="6209" r="6209" t="0"/>
          <a:stretch/>
        </p:blipFill>
        <p:spPr>
          <a:xfrm>
            <a:off x="324000" y="4008600"/>
            <a:ext cx="859400" cy="127996"/>
          </a:xfrm>
          <a:prstGeom prst="rect">
            <a:avLst/>
          </a:prstGeom>
          <a:noFill/>
          <a:ln>
            <a:noFill/>
          </a:ln>
        </p:spPr>
      </p:pic>
      <p:sp>
        <p:nvSpPr>
          <p:cNvPr id="11" name="Google Shape;11;p2"/>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English</a:t>
            </a:r>
            <a:endParaRPr b="1" sz="1700">
              <a:latin typeface="Lexend"/>
              <a:ea typeface="Lexend"/>
              <a:cs typeface="Lexend"/>
              <a:sym typeface="Lexend"/>
            </a:endParaRPr>
          </a:p>
        </p:txBody>
      </p:sp>
      <p:sp>
        <p:nvSpPr>
          <p:cNvPr id="12" name="Google Shape;12;p2"/>
          <p:cNvSpPr txBox="1"/>
          <p:nvPr>
            <p:ph type="ctrTitle"/>
          </p:nvPr>
        </p:nvSpPr>
        <p:spPr>
          <a:xfrm>
            <a:off x="323850" y="810000"/>
            <a:ext cx="54507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3" name="Google Shape;13;p2"/>
          <p:cNvSpPr txBox="1"/>
          <p:nvPr>
            <p:ph idx="1" type="subTitle"/>
          </p:nvPr>
        </p:nvSpPr>
        <p:spPr>
          <a:xfrm>
            <a:off x="890225" y="4327975"/>
            <a:ext cx="59862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pic>
        <p:nvPicPr>
          <p:cNvPr id="15" name="Google Shape;15;p2"/>
          <p:cNvPicPr preferRelativeResize="0"/>
          <p:nvPr/>
        </p:nvPicPr>
        <p:blipFill>
          <a:blip r:embed="rId4">
            <a:alphaModFix/>
          </a:blip>
          <a:stretch>
            <a:fillRect/>
          </a:stretch>
        </p:blipFill>
        <p:spPr>
          <a:xfrm>
            <a:off x="6156975" y="0"/>
            <a:ext cx="2987025" cy="3854074"/>
          </a:xfrm>
          <a:prstGeom prst="rect">
            <a:avLst/>
          </a:prstGeom>
          <a:noFill/>
          <a:ln>
            <a:noFill/>
          </a:ln>
        </p:spPr>
      </p:pic>
      <p:sp>
        <p:nvSpPr>
          <p:cNvPr id="16" name="Google Shape;16;p2"/>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extLst>
    <p:ext uri="{DCECCB84-F9BA-43D5-87BE-67443E8EF086}">
      <p15:sldGuideLst>
        <p15:guide id="1" orient="horz" pos="2867">
          <p15:clr>
            <a:srgbClr val="E46962"/>
          </p15:clr>
        </p15:guide>
      </p15:sldGuideLst>
    </p:ext>
  </p:extLst>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Maths" showMasterSp="0">
  <p:cSld name="Title Slide 2_1_1">
    <p:bg>
      <p:bgPr>
        <a:solidFill>
          <a:srgbClr val="EBEDFE"/>
        </a:solidFill>
      </p:bgPr>
    </p:bg>
    <p:spTree>
      <p:nvGrpSpPr>
        <p:cNvPr id="17" name="Shape 17"/>
        <p:cNvGrpSpPr/>
        <p:nvPr/>
      </p:nvGrpSpPr>
      <p:grpSpPr>
        <a:xfrm>
          <a:off x="0" y="0"/>
          <a:ext cx="0" cy="0"/>
          <a:chOff x="0" y="0"/>
          <a:chExt cx="0" cy="0"/>
        </a:xfrm>
      </p:grpSpPr>
      <p:pic>
        <p:nvPicPr>
          <p:cNvPr id="18" name="Google Shape;18;p3"/>
          <p:cNvPicPr preferRelativeResize="0"/>
          <p:nvPr/>
        </p:nvPicPr>
        <p:blipFill rotWithShape="1">
          <a:blip r:embed="rId2">
            <a:alphaModFix/>
          </a:blip>
          <a:srcRect b="0" l="0" r="0" t="0"/>
          <a:stretch/>
        </p:blipFill>
        <p:spPr>
          <a:xfrm>
            <a:off x="6156975" y="0"/>
            <a:ext cx="2987025" cy="3854074"/>
          </a:xfrm>
          <a:prstGeom prst="rect">
            <a:avLst/>
          </a:prstGeom>
          <a:noFill/>
          <a:ln>
            <a:noFill/>
          </a:ln>
        </p:spPr>
      </p:pic>
      <p:sp>
        <p:nvSpPr>
          <p:cNvPr id="19" name="Google Shape;19;p3"/>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pPr>
              <a:defRPr/>
            </a:pPr>
          </a:p>
        </p:txBody>
      </p:sp>
      <p:sp>
        <p:nvSpPr>
          <p:cNvPr id="20" name="Google Shape;20;p3"/>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Maths</a:t>
            </a:r>
            <a:endParaRPr b="1" sz="1700">
              <a:latin typeface="Lexend"/>
              <a:ea typeface="Lexend"/>
              <a:cs typeface="Lexend"/>
              <a:sym typeface="Lexend"/>
            </a:endParaRPr>
          </a:p>
        </p:txBody>
      </p:sp>
      <p:sp>
        <p:nvSpPr>
          <p:cNvPr id="21" name="Google Shape;21;p3"/>
          <p:cNvSpPr txBox="1"/>
          <p:nvPr>
            <p:ph idx="1" type="subTitle"/>
          </p:nvPr>
        </p:nvSpPr>
        <p:spPr>
          <a:xfrm>
            <a:off x="890225" y="4327975"/>
            <a:ext cx="57585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a:pPr>
              <a:defRPr/>
            </a:pPr>
          </a:p>
        </p:txBody>
      </p:sp>
      <p:sp>
        <p:nvSpPr>
          <p:cNvPr id="23" name="Google Shape;23;p3"/>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pic>
        <p:nvPicPr>
          <p:cNvPr id="24" name="Google Shape;24;p3"/>
          <p:cNvPicPr preferRelativeResize="0"/>
          <p:nvPr/>
        </p:nvPicPr>
        <p:blipFill rotWithShape="1">
          <a:blip r:embed="rId4">
            <a:alphaModFix/>
          </a:blip>
          <a:srcRect b="0" l="6209" r="6209" t="0"/>
          <a:stretch/>
        </p:blipFill>
        <p:spPr>
          <a:xfrm>
            <a:off x="324000" y="4008600"/>
            <a:ext cx="707200" cy="12800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Geography" showMasterSp="0">
  <p:cSld name="Title Slide 2_1_1_1">
    <p:bg>
      <p:bgPr>
        <a:solidFill>
          <a:srgbClr val="EBEDFE"/>
        </a:solidFill>
      </p:bgPr>
    </p:bg>
    <p:spTree>
      <p:nvGrpSpPr>
        <p:cNvPr id="25" name="Shape 25"/>
        <p:cNvGrpSpPr/>
        <p:nvPr/>
      </p:nvGrpSpPr>
      <p:grpSpPr>
        <a:xfrm>
          <a:off x="0" y="0"/>
          <a:ext cx="0" cy="0"/>
          <a:chOff x="0" y="0"/>
          <a:chExt cx="0" cy="0"/>
        </a:xfrm>
      </p:grpSpPr>
      <p:pic>
        <p:nvPicPr>
          <p:cNvPr id="26" name="Google Shape;26;p4"/>
          <p:cNvPicPr preferRelativeResize="0"/>
          <p:nvPr/>
        </p:nvPicPr>
        <p:blipFill rotWithShape="1">
          <a:blip r:embed="rId2">
            <a:alphaModFix/>
          </a:blip>
          <a:srcRect b="0" l="6209" r="6209" t="0"/>
          <a:stretch/>
        </p:blipFill>
        <p:spPr>
          <a:xfrm>
            <a:off x="324000" y="4008600"/>
            <a:ext cx="1259825" cy="128000"/>
          </a:xfrm>
          <a:prstGeom prst="rect">
            <a:avLst/>
          </a:prstGeom>
          <a:noFill/>
          <a:ln>
            <a:noFill/>
          </a:ln>
        </p:spPr>
      </p:pic>
      <p:pic>
        <p:nvPicPr>
          <p:cNvPr id="27" name="Google Shape;27;p4"/>
          <p:cNvPicPr preferRelativeResize="0"/>
          <p:nvPr/>
        </p:nvPicPr>
        <p:blipFill rotWithShape="1">
          <a:blip r:embed="rId3">
            <a:alphaModFix/>
          </a:blip>
          <a:srcRect b="0" l="0" r="0" t="0"/>
          <a:stretch/>
        </p:blipFill>
        <p:spPr>
          <a:xfrm>
            <a:off x="6156975" y="0"/>
            <a:ext cx="2987025" cy="3854074"/>
          </a:xfrm>
          <a:prstGeom prst="rect">
            <a:avLst/>
          </a:prstGeom>
          <a:noFill/>
          <a:ln>
            <a:noFill/>
          </a:ln>
        </p:spPr>
      </p:pic>
      <p:sp>
        <p:nvSpPr>
          <p:cNvPr id="28" name="Google Shape;28;p4"/>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29" name="Google Shape;29;p4"/>
          <p:cNvSpPr txBox="1"/>
          <p:nvPr/>
        </p:nvSpPr>
        <p:spPr>
          <a:xfrm>
            <a:off x="323850" y="3781525"/>
            <a:ext cx="1860900" cy="2772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latin typeface="Lexend"/>
                <a:ea typeface="Lexend"/>
                <a:cs typeface="Lexend"/>
                <a:sym typeface="Lexend"/>
              </a:rPr>
              <a:t>Juqraafi</a:t>
            </a:r>
            <a:endParaRPr b="1" sz="1400">
              <a:latin typeface="Lexend"/>
              <a:ea typeface="Lexend"/>
              <a:cs typeface="Lexend"/>
              <a:sym typeface="Lexend"/>
            </a:endParaRPr>
          </a:p>
        </p:txBody>
      </p:sp>
      <p:sp>
        <p:nvSpPr>
          <p:cNvPr id="30" name="Google Shape;30;p4"/>
          <p:cNvSpPr txBox="1"/>
          <p:nvPr>
            <p:ph idx="1" type="subTitle"/>
          </p:nvPr>
        </p:nvSpPr>
        <p:spPr>
          <a:xfrm>
            <a:off x="890225" y="4327975"/>
            <a:ext cx="59976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32" name="Google Shape;32;p4"/>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History" showMasterSp="0">
  <p:cSld name="Title Slide 2_1_1_1_1">
    <p:bg>
      <p:bgPr>
        <a:solidFill>
          <a:srgbClr val="EBEDFE"/>
        </a:solidFill>
      </p:bgPr>
    </p:bg>
    <p:spTree>
      <p:nvGrpSpPr>
        <p:cNvPr id="33" name="Shape 33"/>
        <p:cNvGrpSpPr/>
        <p:nvPr/>
      </p:nvGrpSpPr>
      <p:grpSpPr>
        <a:xfrm>
          <a:off x="0" y="0"/>
          <a:ext cx="0" cy="0"/>
          <a:chOff x="0" y="0"/>
          <a:chExt cx="0" cy="0"/>
        </a:xfrm>
      </p:grpSpPr>
      <p:pic>
        <p:nvPicPr>
          <p:cNvPr id="34" name="Google Shape;34;p5"/>
          <p:cNvPicPr preferRelativeResize="0"/>
          <p:nvPr/>
        </p:nvPicPr>
        <p:blipFill rotWithShape="1">
          <a:blip r:embed="rId2">
            <a:alphaModFix/>
          </a:blip>
          <a:srcRect b="0" l="6209" r="6209" t="0"/>
          <a:stretch/>
        </p:blipFill>
        <p:spPr>
          <a:xfrm>
            <a:off x="324000" y="4008600"/>
            <a:ext cx="859400" cy="127996"/>
          </a:xfrm>
          <a:prstGeom prst="rect">
            <a:avLst/>
          </a:prstGeom>
          <a:noFill/>
          <a:ln>
            <a:noFill/>
          </a:ln>
        </p:spPr>
      </p:pic>
      <p:sp>
        <p:nvSpPr>
          <p:cNvPr id="35" name="Google Shape;35;p5"/>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36" name="Google Shape;36;p5"/>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History</a:t>
            </a:r>
            <a:endParaRPr b="1" sz="1700">
              <a:latin typeface="Lexend"/>
              <a:ea typeface="Lexend"/>
              <a:cs typeface="Lexend"/>
              <a:sym typeface="Lexend"/>
            </a:endParaRPr>
          </a:p>
        </p:txBody>
      </p:sp>
      <p:sp>
        <p:nvSpPr>
          <p:cNvPr id="37" name="Google Shape;37;p5"/>
          <p:cNvSpPr txBox="1"/>
          <p:nvPr>
            <p:ph idx="1" type="subTitle"/>
          </p:nvPr>
        </p:nvSpPr>
        <p:spPr>
          <a:xfrm>
            <a:off x="890225" y="4327975"/>
            <a:ext cx="58041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39" name="Google Shape;39;p5"/>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grpSp>
        <p:nvGrpSpPr>
          <p:cNvPr id="40" name="Google Shape;40;p5"/>
          <p:cNvGrpSpPr/>
          <p:nvPr/>
        </p:nvGrpSpPr>
        <p:grpSpPr>
          <a:xfrm>
            <a:off x="6156975" y="0"/>
            <a:ext cx="2987025" cy="3854074"/>
            <a:chOff x="6156975" y="0"/>
            <a:chExt cx="2987025" cy="3854074"/>
          </a:xfrm>
        </p:grpSpPr>
        <p:pic>
          <p:nvPicPr>
            <p:cNvPr id="41" name="Google Shape;41;p5"/>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42" name="Google Shape;42;p5"/>
            <p:cNvSpPr/>
            <p:nvPr/>
          </p:nvSpPr>
          <p:spPr>
            <a:xfrm>
              <a:off x="6860400" y="1205850"/>
              <a:ext cx="1959600" cy="1365900"/>
            </a:xfrm>
            <a:prstGeom prst="roundRect">
              <a:avLst>
                <a:gd fmla="val 16667" name="adj"/>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43" name="Google Shape;43;p5"/>
            <p:cNvPicPr preferRelativeResize="0"/>
            <p:nvPr/>
          </p:nvPicPr>
          <p:blipFill>
            <a:blip r:embed="rId5">
              <a:alphaModFix/>
            </a:blip>
            <a:stretch>
              <a:fillRect/>
            </a:stretch>
          </p:blipFill>
          <p:spPr>
            <a:xfrm rot="-378432">
              <a:off x="7001357" y="1317070"/>
              <a:ext cx="1677682" cy="1143462"/>
            </a:xfrm>
            <a:prstGeom prst="rect">
              <a:avLst/>
            </a:prstGeom>
            <a:noFill/>
            <a:ln>
              <a:noFill/>
            </a:ln>
          </p:spPr>
        </p:pic>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Music" showMasterSp="0">
  <p:cSld name="Title Slide 2_1_1_1_1_1">
    <p:bg>
      <p:bgPr>
        <a:solidFill>
          <a:srgbClr val="EBEDFE"/>
        </a:solidFill>
      </p:bgPr>
    </p:bg>
    <p:spTree>
      <p:nvGrpSpPr>
        <p:cNvPr id="44" name="Shape 44"/>
        <p:cNvGrpSpPr/>
        <p:nvPr/>
      </p:nvGrpSpPr>
      <p:grpSpPr>
        <a:xfrm>
          <a:off x="0" y="0"/>
          <a:ext cx="0" cy="0"/>
          <a:chOff x="0" y="0"/>
          <a:chExt cx="0" cy="0"/>
        </a:xfrm>
      </p:grpSpPr>
      <p:pic>
        <p:nvPicPr>
          <p:cNvPr id="45" name="Google Shape;45;p6"/>
          <p:cNvPicPr preferRelativeResize="0"/>
          <p:nvPr/>
        </p:nvPicPr>
        <p:blipFill rotWithShape="1">
          <a:blip r:embed="rId2">
            <a:alphaModFix/>
          </a:blip>
          <a:srcRect b="0" l="0" r="0" t="0"/>
          <a:stretch/>
        </p:blipFill>
        <p:spPr>
          <a:xfrm>
            <a:off x="6156975" y="0"/>
            <a:ext cx="2987025" cy="3854074"/>
          </a:xfrm>
          <a:prstGeom prst="rect">
            <a:avLst/>
          </a:prstGeom>
          <a:noFill/>
          <a:ln>
            <a:noFill/>
          </a:ln>
        </p:spPr>
      </p:pic>
      <p:sp>
        <p:nvSpPr>
          <p:cNvPr id="46" name="Google Shape;46;p6"/>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47" name="Google Shape;47;p6"/>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Music</a:t>
            </a:r>
            <a:endParaRPr b="1" sz="1700">
              <a:latin typeface="Lexend"/>
              <a:ea typeface="Lexend"/>
              <a:cs typeface="Lexend"/>
              <a:sym typeface="Lexend"/>
            </a:endParaRPr>
          </a:p>
        </p:txBody>
      </p:sp>
      <p:sp>
        <p:nvSpPr>
          <p:cNvPr id="48" name="Google Shape;48;p6"/>
          <p:cNvSpPr txBox="1"/>
          <p:nvPr>
            <p:ph idx="1" type="subTitle"/>
          </p:nvPr>
        </p:nvSpPr>
        <p:spPr>
          <a:xfrm>
            <a:off x="890225" y="4327975"/>
            <a:ext cx="57870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50" name="Google Shape;50;p6"/>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pic>
        <p:nvPicPr>
          <p:cNvPr id="51" name="Google Shape;51;p6"/>
          <p:cNvPicPr preferRelativeResize="0"/>
          <p:nvPr/>
        </p:nvPicPr>
        <p:blipFill rotWithShape="1">
          <a:blip r:embed="rId4">
            <a:alphaModFix/>
          </a:blip>
          <a:srcRect b="0" l="6209" r="6209" t="0"/>
          <a:stretch/>
        </p:blipFill>
        <p:spPr>
          <a:xfrm>
            <a:off x="324000" y="4008600"/>
            <a:ext cx="661625" cy="12800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Science" showMasterSp="0">
  <p:cSld name="Title Slide 2_1_1_1_1_1_1">
    <p:bg>
      <p:bgPr>
        <a:solidFill>
          <a:srgbClr val="EBEDFE"/>
        </a:solidFill>
      </p:bgPr>
    </p:bg>
    <p:spTree>
      <p:nvGrpSpPr>
        <p:cNvPr id="52" name="Shape 52"/>
        <p:cNvGrpSpPr/>
        <p:nvPr/>
      </p:nvGrpSpPr>
      <p:grpSpPr>
        <a:xfrm>
          <a:off x="0" y="0"/>
          <a:ext cx="0" cy="0"/>
          <a:chOff x="0" y="0"/>
          <a:chExt cx="0" cy="0"/>
        </a:xfrm>
      </p:grpSpPr>
      <p:sp>
        <p:nvSpPr>
          <p:cNvPr id="53" name="Google Shape;53;p7"/>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54" name="Google Shape;54;p7"/>
          <p:cNvSpPr txBox="1"/>
          <p:nvPr/>
        </p:nvSpPr>
        <p:spPr>
          <a:xfrm>
            <a:off x="323850" y="3781525"/>
            <a:ext cx="1860900" cy="2772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latin typeface="Lexend"/>
                <a:ea typeface="Lexend"/>
                <a:cs typeface="Lexend"/>
                <a:sym typeface="Lexend"/>
              </a:rPr>
              <a:t>Sayniska</a:t>
            </a:r>
            <a:endParaRPr b="1" sz="1400">
              <a:latin typeface="Lexend"/>
              <a:ea typeface="Lexend"/>
              <a:cs typeface="Lexend"/>
              <a:sym typeface="Lexend"/>
            </a:endParaRPr>
          </a:p>
        </p:txBody>
      </p:sp>
      <p:sp>
        <p:nvSpPr>
          <p:cNvPr id="55" name="Google Shape;55;p7"/>
          <p:cNvSpPr txBox="1"/>
          <p:nvPr>
            <p:ph idx="1" type="subTitle"/>
          </p:nvPr>
        </p:nvSpPr>
        <p:spPr>
          <a:xfrm>
            <a:off x="890225" y="4327975"/>
            <a:ext cx="57927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57" name="Google Shape;57;p7"/>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pic>
        <p:nvPicPr>
          <p:cNvPr id="58" name="Google Shape;58;p7"/>
          <p:cNvPicPr preferRelativeResize="0"/>
          <p:nvPr/>
        </p:nvPicPr>
        <p:blipFill rotWithShape="1">
          <a:blip r:embed="rId3">
            <a:alphaModFix/>
          </a:blip>
          <a:srcRect b="0" l="6209" r="6209" t="0"/>
          <a:stretch/>
        </p:blipFill>
        <p:spPr>
          <a:xfrm>
            <a:off x="324000" y="4008600"/>
            <a:ext cx="859400" cy="127996"/>
          </a:xfrm>
          <a:prstGeom prst="rect">
            <a:avLst/>
          </a:prstGeom>
          <a:noFill/>
          <a:ln>
            <a:noFill/>
          </a:ln>
        </p:spPr>
      </p:pic>
      <p:grpSp>
        <p:nvGrpSpPr>
          <p:cNvPr id="59" name="Google Shape;59;p7"/>
          <p:cNvGrpSpPr/>
          <p:nvPr/>
        </p:nvGrpSpPr>
        <p:grpSpPr>
          <a:xfrm>
            <a:off x="6156975" y="0"/>
            <a:ext cx="2987025" cy="3854074"/>
            <a:chOff x="6156975" y="0"/>
            <a:chExt cx="2987025" cy="3854074"/>
          </a:xfrm>
        </p:grpSpPr>
        <p:pic>
          <p:nvPicPr>
            <p:cNvPr id="60" name="Google Shape;60;p7"/>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61" name="Google Shape;61;p7"/>
            <p:cNvSpPr/>
            <p:nvPr/>
          </p:nvSpPr>
          <p:spPr>
            <a:xfrm>
              <a:off x="6860400" y="869975"/>
              <a:ext cx="1959600" cy="2007000"/>
            </a:xfrm>
            <a:prstGeom prst="roundRect">
              <a:avLst>
                <a:gd fmla="val 16667" name="adj"/>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62" name="Google Shape;62;p7"/>
            <p:cNvPicPr preferRelativeResize="0"/>
            <p:nvPr/>
          </p:nvPicPr>
          <p:blipFill>
            <a:blip r:embed="rId5">
              <a:alphaModFix/>
            </a:blip>
            <a:stretch>
              <a:fillRect/>
            </a:stretch>
          </p:blipFill>
          <p:spPr>
            <a:xfrm rot="-311816">
              <a:off x="7083000" y="1110274"/>
              <a:ext cx="1514398" cy="1526398"/>
            </a:xfrm>
            <a:prstGeom prst="rect">
              <a:avLst/>
            </a:prstGeom>
            <a:noFill/>
            <a:ln>
              <a:noFill/>
            </a:ln>
          </p:spPr>
        </p:pic>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Biology" showMasterSp="0">
  <p:cSld name="Title Slide 2_1_1_1_1_1_1_1">
    <p:bg>
      <p:bgPr>
        <a:solidFill>
          <a:srgbClr val="EBEDFE"/>
        </a:solidFill>
      </p:bgPr>
    </p:bg>
    <p:spTree>
      <p:nvGrpSpPr>
        <p:cNvPr id="63" name="Shape 63"/>
        <p:cNvGrpSpPr/>
        <p:nvPr/>
      </p:nvGrpSpPr>
      <p:grpSpPr>
        <a:xfrm>
          <a:off x="0" y="0"/>
          <a:ext cx="0" cy="0"/>
          <a:chOff x="0" y="0"/>
          <a:chExt cx="0" cy="0"/>
        </a:xfrm>
      </p:grpSpPr>
      <p:pic>
        <p:nvPicPr>
          <p:cNvPr id="64" name="Google Shape;64;p8"/>
          <p:cNvPicPr preferRelativeResize="0"/>
          <p:nvPr/>
        </p:nvPicPr>
        <p:blipFill rotWithShape="1">
          <a:blip r:embed="rId2">
            <a:alphaModFix/>
          </a:blip>
          <a:srcRect b="0" l="6209" r="6209" t="0"/>
          <a:stretch/>
        </p:blipFill>
        <p:spPr>
          <a:xfrm>
            <a:off x="324000" y="4008600"/>
            <a:ext cx="859400" cy="127996"/>
          </a:xfrm>
          <a:prstGeom prst="rect">
            <a:avLst/>
          </a:prstGeom>
          <a:noFill/>
          <a:ln>
            <a:noFill/>
          </a:ln>
        </p:spPr>
      </p:pic>
      <p:pic>
        <p:nvPicPr>
          <p:cNvPr id="65" name="Google Shape;65;p8"/>
          <p:cNvPicPr preferRelativeResize="0"/>
          <p:nvPr/>
        </p:nvPicPr>
        <p:blipFill rotWithShape="1">
          <a:blip r:embed="rId3">
            <a:alphaModFix/>
          </a:blip>
          <a:srcRect b="0" l="0" r="0" t="0"/>
          <a:stretch/>
        </p:blipFill>
        <p:spPr>
          <a:xfrm>
            <a:off x="6156975" y="0"/>
            <a:ext cx="2987025" cy="3854074"/>
          </a:xfrm>
          <a:prstGeom prst="rect">
            <a:avLst/>
          </a:prstGeom>
          <a:noFill/>
          <a:ln>
            <a:noFill/>
          </a:ln>
        </p:spPr>
      </p:pic>
      <p:sp>
        <p:nvSpPr>
          <p:cNvPr id="66" name="Google Shape;66;p8"/>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67" name="Google Shape;67;p8"/>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Biology</a:t>
            </a:r>
            <a:endParaRPr b="1" sz="1700">
              <a:latin typeface="Lexend"/>
              <a:ea typeface="Lexend"/>
              <a:cs typeface="Lexend"/>
              <a:sym typeface="Lexend"/>
            </a:endParaRPr>
          </a:p>
        </p:txBody>
      </p:sp>
      <p:sp>
        <p:nvSpPr>
          <p:cNvPr id="68" name="Google Shape;68;p8"/>
          <p:cNvSpPr txBox="1"/>
          <p:nvPr>
            <p:ph idx="1" type="subTitle"/>
          </p:nvPr>
        </p:nvSpPr>
        <p:spPr>
          <a:xfrm>
            <a:off x="890225" y="4327975"/>
            <a:ext cx="57756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70" name="Google Shape;70;p8"/>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Physics" showMasterSp="0">
  <p:cSld name="Title Slide 2_1_1_1_1_1_1_1_1">
    <p:bg>
      <p:bgPr>
        <a:solidFill>
          <a:srgbClr val="EBEDFE"/>
        </a:solidFill>
      </p:bgPr>
    </p:bg>
    <p:spTree>
      <p:nvGrpSpPr>
        <p:cNvPr id="71" name="Shape 71"/>
        <p:cNvGrpSpPr/>
        <p:nvPr/>
      </p:nvGrpSpPr>
      <p:grpSpPr>
        <a:xfrm>
          <a:off x="0" y="0"/>
          <a:ext cx="0" cy="0"/>
          <a:chOff x="0" y="0"/>
          <a:chExt cx="0" cy="0"/>
        </a:xfrm>
      </p:grpSpPr>
      <p:pic>
        <p:nvPicPr>
          <p:cNvPr id="72" name="Google Shape;72;p9"/>
          <p:cNvPicPr preferRelativeResize="0"/>
          <p:nvPr/>
        </p:nvPicPr>
        <p:blipFill rotWithShape="1">
          <a:blip r:embed="rId2">
            <a:alphaModFix/>
          </a:blip>
          <a:srcRect b="0" l="6209" r="6209" t="0"/>
          <a:stretch/>
        </p:blipFill>
        <p:spPr>
          <a:xfrm>
            <a:off x="324000" y="4008600"/>
            <a:ext cx="859400" cy="127996"/>
          </a:xfrm>
          <a:prstGeom prst="rect">
            <a:avLst/>
          </a:prstGeom>
          <a:noFill/>
          <a:ln>
            <a:noFill/>
          </a:ln>
        </p:spPr>
      </p:pic>
      <p:sp>
        <p:nvSpPr>
          <p:cNvPr id="73" name="Google Shape;73;p9"/>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74" name="Google Shape;74;p9"/>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Physics</a:t>
            </a:r>
            <a:endParaRPr b="1" sz="1700">
              <a:latin typeface="Lexend"/>
              <a:ea typeface="Lexend"/>
              <a:cs typeface="Lexend"/>
              <a:sym typeface="Lexend"/>
            </a:endParaRPr>
          </a:p>
        </p:txBody>
      </p:sp>
      <p:sp>
        <p:nvSpPr>
          <p:cNvPr id="75" name="Google Shape;75;p9"/>
          <p:cNvSpPr txBox="1"/>
          <p:nvPr>
            <p:ph idx="1" type="subTitle"/>
          </p:nvPr>
        </p:nvSpPr>
        <p:spPr>
          <a:xfrm>
            <a:off x="890225" y="4327975"/>
            <a:ext cx="57585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77" name="Google Shape;77;p9"/>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grpSp>
        <p:nvGrpSpPr>
          <p:cNvPr id="78" name="Google Shape;78;p9"/>
          <p:cNvGrpSpPr/>
          <p:nvPr/>
        </p:nvGrpSpPr>
        <p:grpSpPr>
          <a:xfrm>
            <a:off x="6156975" y="0"/>
            <a:ext cx="2987025" cy="3854074"/>
            <a:chOff x="6156975" y="0"/>
            <a:chExt cx="2987025" cy="3854074"/>
          </a:xfrm>
        </p:grpSpPr>
        <p:pic>
          <p:nvPicPr>
            <p:cNvPr id="79" name="Google Shape;79;p9"/>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80" name="Google Shape;80;p9"/>
            <p:cNvSpPr/>
            <p:nvPr/>
          </p:nvSpPr>
          <p:spPr>
            <a:xfrm>
              <a:off x="6898050" y="839288"/>
              <a:ext cx="1959600" cy="2354700"/>
            </a:xfrm>
            <a:prstGeom prst="roundRect">
              <a:avLst>
                <a:gd fmla="val 16667" name="adj"/>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81" name="Google Shape;81;p9"/>
            <p:cNvPicPr preferRelativeResize="0"/>
            <p:nvPr/>
          </p:nvPicPr>
          <p:blipFill>
            <a:blip r:embed="rId5">
              <a:alphaModFix/>
            </a:blip>
            <a:stretch>
              <a:fillRect/>
            </a:stretch>
          </p:blipFill>
          <p:spPr>
            <a:xfrm rot="-384492">
              <a:off x="7235674" y="1037850"/>
              <a:ext cx="1204851" cy="1957577"/>
            </a:xfrm>
            <a:prstGeom prst="rect">
              <a:avLst/>
            </a:prstGeom>
            <a:noFill/>
            <a:ln>
              <a:noFill/>
            </a:ln>
          </p:spPr>
        </p:pic>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Chemistry" showMasterSp="0">
  <p:cSld name="Title Slide 2_1_1_1_1_1_1_1_1_1">
    <p:bg>
      <p:bgPr>
        <a:solidFill>
          <a:srgbClr val="EBEDFE"/>
        </a:solidFill>
      </p:bgPr>
    </p:bg>
    <p:spTree>
      <p:nvGrpSpPr>
        <p:cNvPr id="82" name="Shape 82"/>
        <p:cNvGrpSpPr/>
        <p:nvPr/>
      </p:nvGrpSpPr>
      <p:grpSpPr>
        <a:xfrm>
          <a:off x="0" y="0"/>
          <a:ext cx="0" cy="0"/>
          <a:chOff x="0" y="0"/>
          <a:chExt cx="0" cy="0"/>
        </a:xfrm>
      </p:grpSpPr>
      <p:pic>
        <p:nvPicPr>
          <p:cNvPr id="83" name="Google Shape;83;p10"/>
          <p:cNvPicPr preferRelativeResize="0"/>
          <p:nvPr/>
        </p:nvPicPr>
        <p:blipFill rotWithShape="1">
          <a:blip r:embed="rId2">
            <a:alphaModFix/>
          </a:blip>
          <a:srcRect b="0" l="6209" r="6209" t="0"/>
          <a:stretch/>
        </p:blipFill>
        <p:spPr>
          <a:xfrm>
            <a:off x="324000" y="4008600"/>
            <a:ext cx="1117400" cy="128000"/>
          </a:xfrm>
          <a:prstGeom prst="rect">
            <a:avLst/>
          </a:prstGeom>
          <a:noFill/>
          <a:ln>
            <a:noFill/>
          </a:ln>
        </p:spPr>
      </p:pic>
      <p:pic>
        <p:nvPicPr>
          <p:cNvPr id="84" name="Google Shape;84;p10"/>
          <p:cNvPicPr preferRelativeResize="0"/>
          <p:nvPr/>
        </p:nvPicPr>
        <p:blipFill rotWithShape="1">
          <a:blip r:embed="rId3">
            <a:alphaModFix/>
          </a:blip>
          <a:srcRect b="0" l="0" r="0" t="0"/>
          <a:stretch/>
        </p:blipFill>
        <p:spPr>
          <a:xfrm>
            <a:off x="6156975" y="0"/>
            <a:ext cx="2987025" cy="3854074"/>
          </a:xfrm>
          <a:prstGeom prst="rect">
            <a:avLst/>
          </a:prstGeom>
          <a:noFill/>
          <a:ln>
            <a:noFill/>
          </a:ln>
        </p:spPr>
      </p:pic>
      <p:sp>
        <p:nvSpPr>
          <p:cNvPr id="85" name="Google Shape;85;p10"/>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86" name="Google Shape;86;p10"/>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Chemistry</a:t>
            </a:r>
            <a:endParaRPr b="1" sz="1700">
              <a:latin typeface="Lexend"/>
              <a:ea typeface="Lexend"/>
              <a:cs typeface="Lexend"/>
              <a:sym typeface="Lexend"/>
            </a:endParaRPr>
          </a:p>
        </p:txBody>
      </p:sp>
      <p:sp>
        <p:nvSpPr>
          <p:cNvPr id="87" name="Google Shape;87;p10"/>
          <p:cNvSpPr txBox="1"/>
          <p:nvPr>
            <p:ph idx="1" type="subTitle"/>
          </p:nvPr>
        </p:nvSpPr>
        <p:spPr>
          <a:xfrm>
            <a:off x="890225" y="4327975"/>
            <a:ext cx="58551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89" name="Google Shape;89;p10"/>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1 Outcome">
  <p:cSld name="CUSTOM_5">
    <p:bg>
      <p:bgPr>
        <a:solidFill>
          <a:srgbClr val="EBEDFE"/>
        </a:solidFill>
      </p:bgPr>
    </p:bg>
    <p:spTree>
      <p:nvGrpSpPr>
        <p:cNvPr id="90" name="Shape 90"/>
        <p:cNvGrpSpPr/>
        <p:nvPr/>
      </p:nvGrpSpPr>
      <p:grpSpPr>
        <a:xfrm>
          <a:off x="0" y="0"/>
          <a:ext cx="0" cy="0"/>
          <a:chOff x="0" y="0"/>
          <a:chExt cx="0" cy="0"/>
        </a:xfrm>
      </p:grpSpPr>
      <p:pic>
        <p:nvPicPr>
          <p:cNvPr id="91" name="Google Shape;91;p11"/>
          <p:cNvPicPr preferRelativeResize="0"/>
          <p:nvPr/>
        </p:nvPicPr>
        <p:blipFill>
          <a:blip r:embed="rId2">
            <a:alphaModFix/>
          </a:blip>
          <a:stretch>
            <a:fillRect/>
          </a:stretch>
        </p:blipFill>
        <p:spPr>
          <a:xfrm>
            <a:off x="343225" y="1388370"/>
            <a:ext cx="7945600" cy="2919776"/>
          </a:xfrm>
          <a:prstGeom prst="rect">
            <a:avLst/>
          </a:prstGeom>
          <a:noFill/>
          <a:ln>
            <a:noFill/>
          </a:ln>
        </p:spPr>
      </p:pic>
      <p:sp>
        <p:nvSpPr>
          <p:cNvPr id="92" name="Google Shape;92;p11"/>
          <p:cNvSpPr txBox="1"/>
          <p:nvPr/>
        </p:nvSpPr>
        <p:spPr>
          <a:xfrm>
            <a:off x="325207" y="454765"/>
            <a:ext cx="4575600" cy="4311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latin typeface="Lexend"/>
                <a:ea typeface="Lexend"/>
                <a:cs typeface="Lexend"/>
                <a:sym typeface="Lexend"/>
              </a:rPr>
              <a:t>Natiijo</a:t>
            </a:r>
            <a:endParaRPr b="1" sz="1400">
              <a:latin typeface="Lexend"/>
              <a:ea typeface="Lexend"/>
              <a:cs typeface="Lexend"/>
              <a:sym typeface="Lexend"/>
            </a:endParaRPr>
          </a:p>
        </p:txBody>
      </p:sp>
      <p:sp>
        <p:nvSpPr>
          <p:cNvPr id="93" name="Google Shape;93;p11"/>
          <p:cNvSpPr txBox="1"/>
          <p:nvPr>
            <p:ph idx="1" type="subTitle"/>
          </p:nvPr>
        </p:nvSpPr>
        <p:spPr>
          <a:xfrm>
            <a:off x="585575" y="1463950"/>
            <a:ext cx="7351200" cy="2762700"/>
          </a:xfrm>
          <a:prstGeom prst="rect">
            <a:avLst/>
          </a:prstGeom>
        </p:spPr>
        <p:txBody>
          <a:bodyPr anchorCtr="0" anchor="ctr" bIns="0" lIns="0" spcFirstLastPara="1" rIns="0" wrap="square" tIns="0">
            <a:noAutofit/>
          </a:bodyPr>
          <a:lstStyle>
            <a:lvl1pPr lvl="0">
              <a:lnSpc>
                <a:spcPct val="115000"/>
              </a:lnSpc>
              <a:spcBef>
                <a:spcPts val="0"/>
              </a:spcBef>
              <a:spcAft>
                <a:spcPts val="0"/>
              </a:spcAft>
              <a:buSzPts val="2000"/>
              <a:buNone/>
              <a:defRPr sz="2000"/>
            </a:lvl1pPr>
            <a:lvl2pPr lvl="1">
              <a:spcBef>
                <a:spcPts val="1000"/>
              </a:spcBef>
              <a:spcAft>
                <a:spcPts val="0"/>
              </a:spcAft>
              <a:buSzPts val="2100"/>
              <a:buNone/>
              <a:defRPr/>
            </a:lvl2pPr>
            <a:lvl3pPr lvl="2">
              <a:spcBef>
                <a:spcPts val="1000"/>
              </a:spcBef>
              <a:spcAft>
                <a:spcPts val="0"/>
              </a:spcAft>
              <a:buSzPts val="2000"/>
              <a:buNone/>
              <a:defRPr/>
            </a:lvl3pPr>
            <a:lvl4pPr lvl="3">
              <a:spcBef>
                <a:spcPts val="800"/>
              </a:spcBef>
              <a:spcAft>
                <a:spcPts val="0"/>
              </a:spcAft>
              <a:buSzPts val="1900"/>
              <a:buNone/>
              <a:defRPr/>
            </a:lvl4pPr>
            <a:lvl5pPr lvl="4">
              <a:spcBef>
                <a:spcPts val="800"/>
              </a:spcBef>
              <a:spcAft>
                <a:spcPts val="0"/>
              </a:spcAft>
              <a:buSzPts val="1800"/>
              <a:buNone/>
              <a:defRPr/>
            </a:lvl5pPr>
            <a:lvl6pPr lvl="5">
              <a:spcBef>
                <a:spcPts val="600"/>
              </a:spcBef>
              <a:spcAft>
                <a:spcPts val="0"/>
              </a:spcAft>
              <a:buSzPts val="1800"/>
              <a:buNone/>
              <a:defRPr/>
            </a:lvl6pPr>
            <a:lvl7pPr lvl="6">
              <a:spcBef>
                <a:spcPts val="600"/>
              </a:spcBef>
              <a:spcAft>
                <a:spcPts val="0"/>
              </a:spcAft>
              <a:buSzPts val="1800"/>
              <a:buNone/>
              <a:defRPr/>
            </a:lvl7pPr>
            <a:lvl8pPr lvl="7">
              <a:spcBef>
                <a:spcPts val="400"/>
              </a:spcBef>
              <a:spcAft>
                <a:spcPts val="0"/>
              </a:spcAft>
              <a:buSzPts val="1800"/>
              <a:buNone/>
              <a:defRPr/>
            </a:lvl8pPr>
            <a:lvl9pPr lvl="8">
              <a:spcBef>
                <a:spcPts val="400"/>
              </a:spcBef>
              <a:spcAft>
                <a:spcPts val="200"/>
              </a:spcAft>
              <a:buSzPts val="1800"/>
              <a:buNone/>
              <a:defRPr/>
            </a:lvl9pPr>
          </a:lstStyle>
          <a:p>
            <a:pPr>
              <a:defRPr/>
            </a:p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2 Hidden guidance slide">
  <p:cSld name="CUSTOM_1">
    <p:spTree>
      <p:nvGrpSpPr>
        <p:cNvPr id="94" name="Shape 94"/>
        <p:cNvGrpSpPr/>
        <p:nvPr/>
      </p:nvGrpSpPr>
      <p:grpSpPr>
        <a:xfrm>
          <a:off x="0" y="0"/>
          <a:ext cx="0" cy="0"/>
          <a:chOff x="0" y="0"/>
          <a:chExt cx="0" cy="0"/>
        </a:xfrm>
      </p:grpSpPr>
      <p:sp>
        <p:nvSpPr>
          <p:cNvPr id="95" name="Google Shape;95;p12"/>
          <p:cNvSpPr txBox="1"/>
          <p:nvPr/>
        </p:nvSpPr>
        <p:spPr>
          <a:xfrm>
            <a:off x="329775" y="953475"/>
            <a:ext cx="4241400" cy="646500"/>
          </a:xfrm>
          <a:prstGeom prst="rect">
            <a:avLst/>
          </a:prstGeom>
          <a:noFill/>
          <a:ln>
            <a:noFill/>
          </a:ln>
        </p:spPr>
        <p:txBody>
          <a:bodyPr anchorCtr="0" anchor="t" bIns="91425" lIns="91425" spcFirstLastPara="1" rIns="91425" wrap="none" tIns="91425">
            <a:spAutoFit/>
          </a:bodyPr>
          <a:lstStyle/>
          <a:p>
            <a:pPr indent="0" lvl="0" marL="0" rtl="0" algn="l">
              <a:lnSpc>
                <a:spcPct val="150000"/>
              </a:lnSpc>
              <a:spcBef>
                <a:spcPts val="0"/>
              </a:spcBef>
              <a:spcAft>
                <a:spcPts val="1000"/>
              </a:spcAft>
              <a:buNone/>
            </a:pPr>
            <a:r>
              <a:rPr lang="en-GB" sz="1200">
                <a:latin typeface="Lexend"/>
                <a:ea typeface="Lexend"/>
                <a:cs typeface="Lexend"/>
                <a:sym typeface="Lexend"/>
              </a:rPr>
              <a:t>Oak’s lessons are structured around </a:t>
            </a:r>
            <a:r>
              <a:rPr b="1" lang="en-GB" sz="1200">
                <a:latin typeface="Lexend"/>
                <a:ea typeface="Lexend"/>
                <a:cs typeface="Lexend"/>
                <a:sym typeface="Lexend"/>
              </a:rPr>
              <a:t>wareegyada barashada</a:t>
            </a:r>
            <a:r>
              <a:rPr i="1" lang="en-GB" sz="1200">
                <a:latin typeface="Lexend"/>
                <a:ea typeface="Lexend"/>
                <a:cs typeface="Lexend"/>
                <a:sym typeface="Lexend"/>
              </a:rPr>
              <a:t>.</a:t>
            </a:r>
            <a:r>
              <a:rPr lang="en-GB" sz="1200">
                <a:latin typeface="Lexend"/>
                <a:ea typeface="Lexend"/>
                <a:cs typeface="Lexend"/>
                <a:sym typeface="Lexend"/>
              </a:rPr>
              <a:t> These are indicated through colour in the slide deck:</a:t>
            </a:r>
            <a:endParaRPr sz="1200">
              <a:latin typeface="Lexend"/>
              <a:ea typeface="Lexend"/>
              <a:cs typeface="Lexend"/>
              <a:sym typeface="Lexend"/>
            </a:endParaRPr>
          </a:p>
        </p:txBody>
      </p:sp>
      <p:sp>
        <p:nvSpPr>
          <p:cNvPr id="96" name="Google Shape;96;p12"/>
          <p:cNvSpPr txBox="1"/>
          <p:nvPr/>
        </p:nvSpPr>
        <p:spPr>
          <a:xfrm>
            <a:off x="329775" y="629475"/>
            <a:ext cx="4241400" cy="431100"/>
          </a:xfrm>
          <a:prstGeom prst="rect">
            <a:avLst/>
          </a:prstGeom>
          <a:noFill/>
          <a:ln>
            <a:noFill/>
          </a:ln>
        </p:spPr>
        <p:txBody>
          <a:bodyPr anchorCtr="0" anchor="t" bIns="91425" lIns="91425" spcFirstLastPara="1" rIns="91425" wrap="none" tIns="91425">
            <a:spAutoFit/>
          </a:bodyPr>
          <a:lstStyle/>
          <a:p>
            <a:pPr indent="0" lvl="0" marL="0" rtl="0" algn="l">
              <a:spcBef>
                <a:spcPts val="0"/>
              </a:spcBef>
              <a:spcAft>
                <a:spcPts val="0"/>
              </a:spcAft>
              <a:buNone/>
            </a:pPr>
            <a:r>
              <a:rPr b="1" lang="en-GB" sz="1400">
                <a:latin typeface="Lexend"/>
                <a:ea typeface="Lexend"/>
                <a:cs typeface="Lexend"/>
                <a:sym typeface="Lexend"/>
              </a:rPr>
              <a:t>Qaabdhismeedka casharka</a:t>
            </a:r>
            <a:endParaRPr b="1" sz="1400">
              <a:latin typeface="Lexend"/>
              <a:ea typeface="Lexend"/>
              <a:cs typeface="Lexend"/>
              <a:sym typeface="Lexend"/>
            </a:endParaRPr>
          </a:p>
        </p:txBody>
      </p:sp>
      <p:sp>
        <p:nvSpPr>
          <p:cNvPr id="97" name="Google Shape;97;p12"/>
          <p:cNvSpPr txBox="1"/>
          <p:nvPr/>
        </p:nvSpPr>
        <p:spPr>
          <a:xfrm>
            <a:off x="4901925" y="629475"/>
            <a:ext cx="4012800" cy="431100"/>
          </a:xfrm>
          <a:prstGeom prst="rect">
            <a:avLst/>
          </a:prstGeom>
          <a:noFill/>
          <a:ln>
            <a:noFill/>
          </a:ln>
        </p:spPr>
        <p:txBody>
          <a:bodyPr anchorCtr="0" anchor="t" bIns="91425" lIns="91425" spcFirstLastPara="1" rIns="91425" wrap="none" tIns="91425">
            <a:spAutoFit/>
          </a:bodyPr>
          <a:lstStyle/>
          <a:p>
            <a:pPr indent="0" lvl="0" marL="0" rtl="0" algn="l">
              <a:spcBef>
                <a:spcPts val="0"/>
              </a:spcBef>
              <a:spcAft>
                <a:spcPts val="0"/>
              </a:spcAft>
              <a:buNone/>
            </a:pPr>
            <a:r>
              <a:rPr b="1" lang="en-GB" sz="1400">
                <a:latin typeface="Lexend"/>
                <a:ea typeface="Lexend"/>
                <a:cs typeface="Lexend"/>
                <a:sym typeface="Lexend"/>
              </a:rPr>
              <a:t>Xiriirro faa'iido leh</a:t>
            </a:r>
            <a:endParaRPr b="1" sz="1400">
              <a:latin typeface="Lexend"/>
              <a:ea typeface="Lexend"/>
              <a:cs typeface="Lexend"/>
              <a:sym typeface="Lexend"/>
            </a:endParaRPr>
          </a:p>
        </p:txBody>
      </p:sp>
      <p:sp>
        <p:nvSpPr>
          <p:cNvPr id="98" name="Google Shape;98;p12"/>
          <p:cNvSpPr txBox="1"/>
          <p:nvPr/>
        </p:nvSpPr>
        <p:spPr>
          <a:xfrm>
            <a:off x="329775" y="3205950"/>
            <a:ext cx="4207200" cy="369300"/>
          </a:xfrm>
          <a:prstGeom prst="rect">
            <a:avLst/>
          </a:prstGeom>
          <a:noFill/>
          <a:ln>
            <a:noFill/>
          </a:ln>
        </p:spPr>
        <p:txBody>
          <a:bodyPr anchorCtr="0" anchor="t" bIns="91425" lIns="91425" spcFirstLastPara="1" rIns="91425" wrap="none" tIns="91425">
            <a:spAutoFit/>
          </a:bodyPr>
          <a:lstStyle/>
          <a:p>
            <a:pPr indent="0" lvl="0" marL="0" rtl="0" algn="l">
              <a:lnSpc>
                <a:spcPct val="150000"/>
              </a:lnSpc>
              <a:spcBef>
                <a:spcPts val="0"/>
              </a:spcBef>
              <a:spcAft>
                <a:spcPts val="1000"/>
              </a:spcAft>
              <a:buNone/>
            </a:pPr>
            <a:r>
              <a:rPr lang="en-GB" sz="1200">
                <a:latin typeface="Lexend"/>
                <a:ea typeface="Lexend"/>
                <a:cs typeface="Lexend"/>
                <a:sym typeface="Lexend"/>
              </a:rPr>
              <a:t>Mid kasta</a:t>
            </a:r>
            <a:r>
              <a:rPr b="1" lang="en-GB" sz="1200">
                <a:latin typeface="Lexend"/>
                <a:ea typeface="Lexend"/>
                <a:cs typeface="Lexend"/>
                <a:sym typeface="Lexend"/>
              </a:rPr>
              <a:t> learning cycle</a:t>
            </a:r>
            <a:r>
              <a:rPr lang="en-GB" sz="1200">
                <a:latin typeface="Lexend"/>
                <a:ea typeface="Lexend"/>
                <a:cs typeface="Lexend"/>
                <a:sym typeface="Lexend"/>
              </a:rPr>
              <a:t> covers several phases:</a:t>
            </a:r>
            <a:endParaRPr sz="1200">
              <a:latin typeface="Lexend"/>
              <a:ea typeface="Lexend"/>
              <a:cs typeface="Lexend"/>
              <a:sym typeface="Lexend"/>
            </a:endParaRPr>
          </a:p>
        </p:txBody>
      </p:sp>
      <p:grpSp>
        <p:nvGrpSpPr>
          <p:cNvPr id="99" name="Google Shape;99;p12"/>
          <p:cNvGrpSpPr/>
          <p:nvPr/>
        </p:nvGrpSpPr>
        <p:grpSpPr>
          <a:xfrm>
            <a:off x="2650916" y="1644417"/>
            <a:ext cx="1745270" cy="1430724"/>
            <a:chOff x="2642961" y="1644312"/>
            <a:chExt cx="1454634" cy="1195657"/>
          </a:xfrm>
        </p:grpSpPr>
        <p:pic>
          <p:nvPicPr>
            <p:cNvPr id="100" name="Google Shape;100;p12"/>
            <p:cNvPicPr preferRelativeResize="0"/>
            <p:nvPr/>
          </p:nvPicPr>
          <p:blipFill>
            <a:blip r:embed="rId2">
              <a:alphaModFix/>
            </a:blip>
            <a:stretch>
              <a:fillRect/>
            </a:stretch>
          </p:blipFill>
          <p:spPr>
            <a:xfrm>
              <a:off x="2642975" y="1644312"/>
              <a:ext cx="1454621" cy="287396"/>
            </a:xfrm>
            <a:prstGeom prst="rect">
              <a:avLst/>
            </a:prstGeom>
            <a:noFill/>
            <a:ln>
              <a:noFill/>
            </a:ln>
            <a:effectLst>
              <a:outerShdw blurRad="57150" rotWithShape="0" algn="bl" dir="5400000" dist="19050">
                <a:srgbClr val="000000">
                  <a:alpha val="50000"/>
                </a:srgbClr>
              </a:outerShdw>
            </a:effectLst>
          </p:spPr>
        </p:pic>
        <p:pic>
          <p:nvPicPr>
            <p:cNvPr id="101" name="Google Shape;101;p12"/>
            <p:cNvPicPr preferRelativeResize="0"/>
            <p:nvPr/>
          </p:nvPicPr>
          <p:blipFill>
            <a:blip r:embed="rId3">
              <a:alphaModFix/>
            </a:blip>
            <a:stretch>
              <a:fillRect/>
            </a:stretch>
          </p:blipFill>
          <p:spPr>
            <a:xfrm>
              <a:off x="2642975" y="1936215"/>
              <a:ext cx="1454618" cy="287940"/>
            </a:xfrm>
            <a:prstGeom prst="rect">
              <a:avLst/>
            </a:prstGeom>
            <a:noFill/>
            <a:ln>
              <a:noFill/>
            </a:ln>
            <a:effectLst>
              <a:outerShdw blurRad="57150" rotWithShape="0" algn="bl" dir="5400000" dist="19050">
                <a:srgbClr val="000000">
                  <a:alpha val="50000"/>
                </a:srgbClr>
              </a:outerShdw>
            </a:effectLst>
          </p:spPr>
        </p:pic>
        <p:pic>
          <p:nvPicPr>
            <p:cNvPr id="102" name="Google Shape;102;p12"/>
            <p:cNvPicPr preferRelativeResize="0"/>
            <p:nvPr/>
          </p:nvPicPr>
          <p:blipFill>
            <a:blip r:embed="rId4">
              <a:alphaModFix/>
            </a:blip>
            <a:stretch>
              <a:fillRect/>
            </a:stretch>
          </p:blipFill>
          <p:spPr>
            <a:xfrm>
              <a:off x="2642965" y="2251391"/>
              <a:ext cx="1454621" cy="284581"/>
            </a:xfrm>
            <a:prstGeom prst="rect">
              <a:avLst/>
            </a:prstGeom>
            <a:noFill/>
            <a:ln>
              <a:noFill/>
            </a:ln>
            <a:effectLst>
              <a:outerShdw blurRad="57150" rotWithShape="0" algn="bl" dir="5400000" dist="19050">
                <a:srgbClr val="000000">
                  <a:alpha val="50000"/>
                </a:srgbClr>
              </a:outerShdw>
            </a:effectLst>
          </p:spPr>
        </p:pic>
        <p:pic>
          <p:nvPicPr>
            <p:cNvPr id="103" name="Google Shape;103;p12"/>
            <p:cNvPicPr preferRelativeResize="0"/>
            <p:nvPr/>
          </p:nvPicPr>
          <p:blipFill>
            <a:blip r:embed="rId5">
              <a:alphaModFix/>
            </a:blip>
            <a:stretch>
              <a:fillRect/>
            </a:stretch>
          </p:blipFill>
          <p:spPr>
            <a:xfrm>
              <a:off x="2642961" y="2563206"/>
              <a:ext cx="1454620" cy="276764"/>
            </a:xfrm>
            <a:prstGeom prst="rect">
              <a:avLst/>
            </a:prstGeom>
            <a:noFill/>
            <a:ln>
              <a:noFill/>
            </a:ln>
            <a:effectLst>
              <a:outerShdw blurRad="57150" rotWithShape="0" algn="bl" dir="5400000" dist="19050">
                <a:srgbClr val="000000">
                  <a:alpha val="50000"/>
                </a:srgbClr>
              </a:outerShdw>
            </a:effectLst>
          </p:spPr>
        </p:pic>
      </p:grpSp>
      <p:pic>
        <p:nvPicPr>
          <p:cNvPr id="104" name="Google Shape;104;p12"/>
          <p:cNvPicPr preferRelativeResize="0"/>
          <p:nvPr/>
        </p:nvPicPr>
        <p:blipFill rotWithShape="1">
          <a:blip r:embed="rId6">
            <a:alphaModFix/>
          </a:blip>
          <a:srcRect b="5222" l="3910" r="0" t="0"/>
          <a:stretch/>
        </p:blipFill>
        <p:spPr>
          <a:xfrm>
            <a:off x="1328513" y="3569750"/>
            <a:ext cx="2057336" cy="1195675"/>
          </a:xfrm>
          <a:prstGeom prst="rect">
            <a:avLst/>
          </a:prstGeom>
          <a:noFill/>
          <a:ln>
            <a:noFill/>
          </a:ln>
        </p:spPr>
      </p:pic>
      <p:pic>
        <p:nvPicPr>
          <p:cNvPr id="105" name="Google Shape;105;p12"/>
          <p:cNvPicPr preferRelativeResize="0"/>
          <p:nvPr/>
        </p:nvPicPr>
        <p:blipFill>
          <a:blip r:embed="rId7">
            <a:alphaModFix/>
          </a:blip>
          <a:stretch>
            <a:fillRect/>
          </a:stretch>
        </p:blipFill>
        <p:spPr>
          <a:xfrm>
            <a:off x="398750" y="1778088"/>
            <a:ext cx="2057324" cy="1163398"/>
          </a:xfrm>
          <a:prstGeom prst="rect">
            <a:avLst/>
          </a:prstGeom>
          <a:noFill/>
          <a:ln>
            <a:noFill/>
          </a:ln>
          <a:effectLst>
            <a:outerShdw blurRad="57150" rotWithShape="0" algn="bl" dir="5400000" dist="19050">
              <a:srgbClr val="000000">
                <a:alpha val="50000"/>
              </a:srgbClr>
            </a:outerShdw>
          </a:effectLst>
        </p:spPr>
      </p:pic>
      <p:sp>
        <p:nvSpPr>
          <p:cNvPr id="106" name="Google Shape;106;p12"/>
          <p:cNvSpPr/>
          <p:nvPr/>
        </p:nvSpPr>
        <p:spPr>
          <a:xfrm>
            <a:off x="324000" y="114450"/>
            <a:ext cx="6671700" cy="364800"/>
          </a:xfrm>
          <a:prstGeom prst="rect">
            <a:avLst/>
          </a:prstGeom>
          <a:noFill/>
          <a:ln>
            <a:noFill/>
          </a:ln>
        </p:spPr>
        <p:txBody>
          <a:bodyPr anchorCtr="0" anchor="t" bIns="0" lIns="0" spcFirstLastPara="1" rIns="0" wrap="none" tIns="0">
            <a:noAutofit/>
          </a:bodyPr>
          <a:lstStyle/>
          <a:p>
            <a:pPr indent="0" lvl="0" marL="0" marR="0" rtl="0" algn="l">
              <a:lnSpc>
                <a:spcPct val="115000"/>
              </a:lnSpc>
              <a:spcBef>
                <a:spcPts val="0"/>
              </a:spcBef>
              <a:spcAft>
                <a:spcPts val="0"/>
              </a:spcAft>
              <a:buNone/>
            </a:pPr>
            <a:r>
              <a:rPr b="1" lang="en-GB" sz="1400">
                <a:solidFill>
                  <a:srgbClr val="282828"/>
                </a:solidFill>
                <a:latin typeface="Lexend"/>
                <a:ea typeface="Lexend"/>
                <a:cs typeface="Lexend"/>
                <a:sym typeface="Lexend"/>
              </a:rPr>
              <a:t>Hagitaanka macallinka</a:t>
            </a:r>
            <a:endParaRPr b="0" i="0" sz="1400" u="none" cap="none" strike="noStrike">
              <a:solidFill>
                <a:srgbClr val="282828"/>
              </a:solidFill>
              <a:latin typeface="Calibri"/>
              <a:ea typeface="Calibri"/>
              <a:cs typeface="Calibri"/>
              <a:sym typeface="Calibri"/>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0 Keywords (3)">
  <p:cSld name="CUSTOM_3_1">
    <p:spTree>
      <p:nvGrpSpPr>
        <p:cNvPr id="107" name="Shape 107"/>
        <p:cNvGrpSpPr/>
        <p:nvPr/>
      </p:nvGrpSpPr>
      <p:grpSpPr>
        <a:xfrm>
          <a:off x="0" y="0"/>
          <a:ext cx="0" cy="0"/>
          <a:chOff x="0" y="0"/>
          <a:chExt cx="0" cy="0"/>
        </a:xfrm>
      </p:grpSpPr>
      <p:sp>
        <p:nvSpPr>
          <p:cNvPr id="108" name="Google Shape;108;p13"/>
          <p:cNvSpPr/>
          <p:nvPr/>
        </p:nvSpPr>
        <p:spPr>
          <a:xfrm>
            <a:off x="0" y="1"/>
            <a:ext cx="9144300" cy="5403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09" name="Google Shape;109;p13"/>
          <p:cNvPicPr preferRelativeResize="0"/>
          <p:nvPr/>
        </p:nvPicPr>
        <p:blipFill rotWithShape="1">
          <a:blip r:embed="rId2">
            <a:alphaModFix/>
          </a:blip>
          <a:srcRect b="1709" l="0" r="0" t="1699"/>
          <a:stretch/>
        </p:blipFill>
        <p:spPr>
          <a:xfrm>
            <a:off x="0" y="532525"/>
            <a:ext cx="9151202" cy="116709"/>
          </a:xfrm>
          <a:prstGeom prst="rect">
            <a:avLst/>
          </a:prstGeom>
          <a:noFill/>
          <a:ln>
            <a:noFill/>
          </a:ln>
        </p:spPr>
      </p:pic>
      <p:sp>
        <p:nvSpPr>
          <p:cNvPr id="110" name="Google Shape;110;p13"/>
          <p:cNvSpPr/>
          <p:nvPr/>
        </p:nvSpPr>
        <p:spPr>
          <a:xfrm>
            <a:off x="324000" y="114450"/>
            <a:ext cx="6671700" cy="364800"/>
          </a:xfrm>
          <a:prstGeom prst="rect">
            <a:avLst/>
          </a:prstGeom>
          <a:noFill/>
          <a:ln>
            <a:noFill/>
          </a:ln>
        </p:spPr>
        <p:txBody>
          <a:bodyPr anchorCtr="0" anchor="t" bIns="0" lIns="0" spcFirstLastPara="1" rIns="0" wrap="none" tIns="0">
            <a:noAutofit/>
          </a:bodyPr>
          <a:lstStyle/>
          <a:p>
            <a:pPr indent="0" lvl="0" marL="0" marR="0" rtl="0" algn="l">
              <a:lnSpc>
                <a:spcPct val="115000"/>
              </a:lnSpc>
              <a:spcBef>
                <a:spcPts val="0"/>
              </a:spcBef>
              <a:spcAft>
                <a:spcPts val="0"/>
              </a:spcAft>
              <a:buNone/>
            </a:pPr>
            <a:r>
              <a:rPr b="1" i="0" lang="en-GB" sz="1400" u="none" cap="none" strike="noStrike">
                <a:solidFill>
                  <a:srgbClr val="282828"/>
                </a:solidFill>
                <a:latin typeface="Lexend"/>
                <a:ea typeface="Lexend"/>
                <a:cs typeface="Lexend"/>
                <a:sym typeface="Lexend"/>
              </a:rPr>
              <a:t>Erayada muhiimka ah</a:t>
            </a:r>
            <a:endParaRPr b="0" i="0" sz="1400" u="none" cap="none" strike="noStrike">
              <a:solidFill>
                <a:srgbClr val="282828"/>
              </a:solidFill>
              <a:latin typeface="Calibri"/>
              <a:ea typeface="Calibri"/>
              <a:cs typeface="Calibri"/>
              <a:sym typeface="Calibri"/>
            </a:endParaRPr>
          </a:p>
        </p:txBody>
      </p:sp>
      <p:sp>
        <p:nvSpPr>
          <p:cNvPr id="111" name="Google Shape;111;p13"/>
          <p:cNvSpPr txBox="1"/>
          <p:nvPr>
            <p:ph idx="1" type="subTitle"/>
          </p:nvPr>
        </p:nvSpPr>
        <p:spPr>
          <a:xfrm>
            <a:off x="324000" y="8100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12" name="Google Shape;112;p13"/>
          <p:cNvSpPr txBox="1"/>
          <p:nvPr>
            <p:ph idx="2" type="subTitle"/>
          </p:nvPr>
        </p:nvSpPr>
        <p:spPr>
          <a:xfrm>
            <a:off x="2699325" y="8100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113" name="Google Shape;113;p13"/>
          <p:cNvSpPr txBox="1"/>
          <p:nvPr>
            <p:ph idx="3" type="subTitle"/>
          </p:nvPr>
        </p:nvSpPr>
        <p:spPr>
          <a:xfrm>
            <a:off x="324000" y="21054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14" name="Google Shape;114;p13"/>
          <p:cNvSpPr txBox="1"/>
          <p:nvPr>
            <p:ph idx="4" type="subTitle"/>
          </p:nvPr>
        </p:nvSpPr>
        <p:spPr>
          <a:xfrm>
            <a:off x="2699325" y="21054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115" name="Google Shape;115;p13"/>
          <p:cNvSpPr txBox="1"/>
          <p:nvPr>
            <p:ph idx="5" type="subTitle"/>
          </p:nvPr>
        </p:nvSpPr>
        <p:spPr>
          <a:xfrm>
            <a:off x="324000" y="34008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16" name="Google Shape;116;p13"/>
          <p:cNvSpPr txBox="1"/>
          <p:nvPr>
            <p:ph idx="6" type="subTitle"/>
          </p:nvPr>
        </p:nvSpPr>
        <p:spPr>
          <a:xfrm>
            <a:off x="2699325" y="34008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0 Keywords (4)">
  <p:cSld name="CUSTOM_3_1_1">
    <p:spTree>
      <p:nvGrpSpPr>
        <p:cNvPr id="117" name="Shape 117"/>
        <p:cNvGrpSpPr/>
        <p:nvPr/>
      </p:nvGrpSpPr>
      <p:grpSpPr>
        <a:xfrm>
          <a:off x="0" y="0"/>
          <a:ext cx="0" cy="0"/>
          <a:chOff x="0" y="0"/>
          <a:chExt cx="0" cy="0"/>
        </a:xfrm>
      </p:grpSpPr>
      <p:sp>
        <p:nvSpPr>
          <p:cNvPr id="118" name="Google Shape;118;p14"/>
          <p:cNvSpPr/>
          <p:nvPr/>
        </p:nvSpPr>
        <p:spPr>
          <a:xfrm>
            <a:off x="0" y="1"/>
            <a:ext cx="9144300" cy="5403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19" name="Google Shape;119;p14"/>
          <p:cNvPicPr preferRelativeResize="0"/>
          <p:nvPr/>
        </p:nvPicPr>
        <p:blipFill rotWithShape="1">
          <a:blip r:embed="rId2">
            <a:alphaModFix/>
          </a:blip>
          <a:srcRect b="1709" l="0" r="0" t="1699"/>
          <a:stretch/>
        </p:blipFill>
        <p:spPr>
          <a:xfrm>
            <a:off x="0" y="532525"/>
            <a:ext cx="9151202" cy="116709"/>
          </a:xfrm>
          <a:prstGeom prst="rect">
            <a:avLst/>
          </a:prstGeom>
          <a:noFill/>
          <a:ln>
            <a:noFill/>
          </a:ln>
        </p:spPr>
      </p:pic>
      <p:sp>
        <p:nvSpPr>
          <p:cNvPr id="120" name="Google Shape;120;p14"/>
          <p:cNvSpPr/>
          <p:nvPr/>
        </p:nvSpPr>
        <p:spPr>
          <a:xfrm>
            <a:off x="324000" y="114450"/>
            <a:ext cx="6671700" cy="364800"/>
          </a:xfrm>
          <a:prstGeom prst="rect">
            <a:avLst/>
          </a:prstGeom>
          <a:noFill/>
          <a:ln>
            <a:noFill/>
          </a:ln>
        </p:spPr>
        <p:txBody>
          <a:bodyPr anchorCtr="0" anchor="t" bIns="0" lIns="0" spcFirstLastPara="1" rIns="0" wrap="none" tIns="0">
            <a:noAutofit/>
          </a:bodyPr>
          <a:lstStyle/>
          <a:p>
            <a:pPr indent="0" lvl="0" marL="0" marR="0" rtl="0" algn="l">
              <a:lnSpc>
                <a:spcPct val="115000"/>
              </a:lnSpc>
              <a:spcBef>
                <a:spcPts val="0"/>
              </a:spcBef>
              <a:spcAft>
                <a:spcPts val="0"/>
              </a:spcAft>
              <a:buNone/>
            </a:pPr>
            <a:r>
              <a:rPr b="1" i="0" lang="en-GB" sz="1400" u="none" cap="none" strike="noStrike">
                <a:solidFill>
                  <a:srgbClr val="282828"/>
                </a:solidFill>
                <a:latin typeface="Lexend"/>
                <a:ea typeface="Lexend"/>
                <a:cs typeface="Lexend"/>
                <a:sym typeface="Lexend"/>
              </a:rPr>
              <a:t>Erayada muhiimka ah</a:t>
            </a:r>
            <a:endParaRPr b="0" i="0" sz="1400" u="none" cap="none" strike="noStrike">
              <a:solidFill>
                <a:srgbClr val="282828"/>
              </a:solidFill>
              <a:latin typeface="Calibri"/>
              <a:ea typeface="Calibri"/>
              <a:cs typeface="Calibri"/>
              <a:sym typeface="Calibri"/>
            </a:endParaRPr>
          </a:p>
        </p:txBody>
      </p:sp>
      <p:sp>
        <p:nvSpPr>
          <p:cNvPr id="121" name="Google Shape;121;p14"/>
          <p:cNvSpPr txBox="1"/>
          <p:nvPr>
            <p:ph idx="1" type="subTitle"/>
          </p:nvPr>
        </p:nvSpPr>
        <p:spPr>
          <a:xfrm>
            <a:off x="324000" y="8100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22" name="Google Shape;122;p14"/>
          <p:cNvSpPr txBox="1"/>
          <p:nvPr>
            <p:ph idx="2" type="subTitle"/>
          </p:nvPr>
        </p:nvSpPr>
        <p:spPr>
          <a:xfrm>
            <a:off x="2699325" y="8100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123" name="Google Shape;123;p14"/>
          <p:cNvSpPr txBox="1"/>
          <p:nvPr>
            <p:ph idx="3" type="subTitle"/>
          </p:nvPr>
        </p:nvSpPr>
        <p:spPr>
          <a:xfrm>
            <a:off x="324000" y="18006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24" name="Google Shape;124;p14"/>
          <p:cNvSpPr txBox="1"/>
          <p:nvPr>
            <p:ph idx="4" type="subTitle"/>
          </p:nvPr>
        </p:nvSpPr>
        <p:spPr>
          <a:xfrm>
            <a:off x="2699325" y="18006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125" name="Google Shape;125;p14"/>
          <p:cNvSpPr txBox="1"/>
          <p:nvPr>
            <p:ph idx="5" type="subTitle"/>
          </p:nvPr>
        </p:nvSpPr>
        <p:spPr>
          <a:xfrm>
            <a:off x="324000" y="27912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26" name="Google Shape;126;p14"/>
          <p:cNvSpPr txBox="1"/>
          <p:nvPr>
            <p:ph idx="6" type="subTitle"/>
          </p:nvPr>
        </p:nvSpPr>
        <p:spPr>
          <a:xfrm>
            <a:off x="2699325" y="27912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127" name="Google Shape;127;p14"/>
          <p:cNvSpPr txBox="1"/>
          <p:nvPr>
            <p:ph idx="7" type="subTitle"/>
          </p:nvPr>
        </p:nvSpPr>
        <p:spPr>
          <a:xfrm>
            <a:off x="324000" y="37818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28" name="Google Shape;128;p14"/>
          <p:cNvSpPr txBox="1"/>
          <p:nvPr>
            <p:ph idx="8" type="subTitle"/>
          </p:nvPr>
        </p:nvSpPr>
        <p:spPr>
          <a:xfrm>
            <a:off x="2699325" y="37818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0 Keywords (5)">
  <p:cSld name="CUSTOM_3_1_1_1">
    <p:spTree>
      <p:nvGrpSpPr>
        <p:cNvPr id="129" name="Shape 129"/>
        <p:cNvGrpSpPr/>
        <p:nvPr/>
      </p:nvGrpSpPr>
      <p:grpSpPr>
        <a:xfrm>
          <a:off x="0" y="0"/>
          <a:ext cx="0" cy="0"/>
          <a:chOff x="0" y="0"/>
          <a:chExt cx="0" cy="0"/>
        </a:xfrm>
      </p:grpSpPr>
      <p:sp>
        <p:nvSpPr>
          <p:cNvPr id="130" name="Google Shape;130;p15"/>
          <p:cNvSpPr/>
          <p:nvPr/>
        </p:nvSpPr>
        <p:spPr>
          <a:xfrm>
            <a:off x="0" y="1"/>
            <a:ext cx="9144300" cy="5403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31" name="Google Shape;131;p15"/>
          <p:cNvPicPr preferRelativeResize="0"/>
          <p:nvPr/>
        </p:nvPicPr>
        <p:blipFill rotWithShape="1">
          <a:blip r:embed="rId2">
            <a:alphaModFix/>
          </a:blip>
          <a:srcRect b="1709" l="0" r="0" t="1699"/>
          <a:stretch/>
        </p:blipFill>
        <p:spPr>
          <a:xfrm>
            <a:off x="0" y="532525"/>
            <a:ext cx="9151202" cy="116709"/>
          </a:xfrm>
          <a:prstGeom prst="rect">
            <a:avLst/>
          </a:prstGeom>
          <a:noFill/>
          <a:ln>
            <a:noFill/>
          </a:ln>
        </p:spPr>
      </p:pic>
      <p:sp>
        <p:nvSpPr>
          <p:cNvPr id="132" name="Google Shape;132;p15"/>
          <p:cNvSpPr/>
          <p:nvPr/>
        </p:nvSpPr>
        <p:spPr>
          <a:xfrm>
            <a:off x="324000" y="114450"/>
            <a:ext cx="6671700" cy="364800"/>
          </a:xfrm>
          <a:prstGeom prst="rect">
            <a:avLst/>
          </a:prstGeom>
          <a:noFill/>
          <a:ln>
            <a:noFill/>
          </a:ln>
        </p:spPr>
        <p:txBody>
          <a:bodyPr anchorCtr="0" anchor="t" bIns="0" lIns="0" spcFirstLastPara="1" rIns="0" wrap="none" tIns="0">
            <a:noAutofit/>
          </a:bodyPr>
          <a:lstStyle/>
          <a:p>
            <a:pPr indent="0" lvl="0" marL="0" marR="0" rtl="0" algn="l">
              <a:lnSpc>
                <a:spcPct val="115000"/>
              </a:lnSpc>
              <a:spcBef>
                <a:spcPts val="0"/>
              </a:spcBef>
              <a:spcAft>
                <a:spcPts val="0"/>
              </a:spcAft>
              <a:buNone/>
            </a:pPr>
            <a:r>
              <a:rPr b="1" i="0" lang="en-GB" sz="1400" u="none" cap="none" strike="noStrike">
                <a:solidFill>
                  <a:srgbClr val="282828"/>
                </a:solidFill>
                <a:latin typeface="Lexend"/>
                <a:ea typeface="Lexend"/>
                <a:cs typeface="Lexend"/>
                <a:sym typeface="Lexend"/>
              </a:rPr>
              <a:t>Erayada muhiimka ah</a:t>
            </a:r>
            <a:endParaRPr b="0" i="0" sz="1400" u="none" cap="none" strike="noStrike">
              <a:solidFill>
                <a:srgbClr val="282828"/>
              </a:solidFill>
              <a:latin typeface="Calibri"/>
              <a:ea typeface="Calibri"/>
              <a:cs typeface="Calibri"/>
              <a:sym typeface="Calibri"/>
            </a:endParaRPr>
          </a:p>
        </p:txBody>
      </p:sp>
      <p:sp>
        <p:nvSpPr>
          <p:cNvPr id="133" name="Google Shape;133;p15"/>
          <p:cNvSpPr txBox="1"/>
          <p:nvPr>
            <p:ph idx="1" type="subTitle"/>
          </p:nvPr>
        </p:nvSpPr>
        <p:spPr>
          <a:xfrm>
            <a:off x="324000" y="8100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34" name="Google Shape;134;p15"/>
          <p:cNvSpPr txBox="1"/>
          <p:nvPr>
            <p:ph idx="2" type="subTitle"/>
          </p:nvPr>
        </p:nvSpPr>
        <p:spPr>
          <a:xfrm>
            <a:off x="2699325" y="8100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135" name="Google Shape;135;p15"/>
          <p:cNvSpPr txBox="1"/>
          <p:nvPr>
            <p:ph idx="3" type="subTitle"/>
          </p:nvPr>
        </p:nvSpPr>
        <p:spPr>
          <a:xfrm>
            <a:off x="324000" y="24864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36" name="Google Shape;136;p15"/>
          <p:cNvSpPr txBox="1"/>
          <p:nvPr>
            <p:ph idx="4" type="subTitle"/>
          </p:nvPr>
        </p:nvSpPr>
        <p:spPr>
          <a:xfrm>
            <a:off x="2699325" y="24864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137" name="Google Shape;137;p15"/>
          <p:cNvSpPr txBox="1"/>
          <p:nvPr>
            <p:ph idx="5" type="subTitle"/>
          </p:nvPr>
        </p:nvSpPr>
        <p:spPr>
          <a:xfrm>
            <a:off x="324000" y="41628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38" name="Google Shape;138;p15"/>
          <p:cNvSpPr txBox="1"/>
          <p:nvPr>
            <p:ph idx="6" type="subTitle"/>
          </p:nvPr>
        </p:nvSpPr>
        <p:spPr>
          <a:xfrm>
            <a:off x="2699325" y="41628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139" name="Google Shape;139;p15"/>
          <p:cNvSpPr txBox="1"/>
          <p:nvPr>
            <p:ph idx="7" type="subTitle"/>
          </p:nvPr>
        </p:nvSpPr>
        <p:spPr>
          <a:xfrm>
            <a:off x="324000" y="16482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40" name="Google Shape;140;p15"/>
          <p:cNvSpPr txBox="1"/>
          <p:nvPr>
            <p:ph idx="8" type="subTitle"/>
          </p:nvPr>
        </p:nvSpPr>
        <p:spPr>
          <a:xfrm>
            <a:off x="2699325" y="16482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141" name="Google Shape;141;p15"/>
          <p:cNvSpPr txBox="1"/>
          <p:nvPr>
            <p:ph idx="9" type="subTitle"/>
          </p:nvPr>
        </p:nvSpPr>
        <p:spPr>
          <a:xfrm>
            <a:off x="324000" y="33246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42" name="Google Shape;142;p15"/>
          <p:cNvSpPr txBox="1"/>
          <p:nvPr>
            <p:ph idx="13" type="subTitle"/>
          </p:nvPr>
        </p:nvSpPr>
        <p:spPr>
          <a:xfrm>
            <a:off x="2699325" y="33246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0 Keywords (p2, 2)">
  <p:cSld name="CUSTOM_3_1_1_1_1">
    <p:spTree>
      <p:nvGrpSpPr>
        <p:cNvPr id="143" name="Shape 143"/>
        <p:cNvGrpSpPr/>
        <p:nvPr/>
      </p:nvGrpSpPr>
      <p:grpSpPr>
        <a:xfrm>
          <a:off x="0" y="0"/>
          <a:ext cx="0" cy="0"/>
          <a:chOff x="0" y="0"/>
          <a:chExt cx="0" cy="0"/>
        </a:xfrm>
      </p:grpSpPr>
      <p:sp>
        <p:nvSpPr>
          <p:cNvPr id="144" name="Google Shape;144;p16"/>
          <p:cNvSpPr/>
          <p:nvPr/>
        </p:nvSpPr>
        <p:spPr>
          <a:xfrm>
            <a:off x="0" y="1"/>
            <a:ext cx="9144300" cy="5403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45" name="Google Shape;145;p16"/>
          <p:cNvPicPr preferRelativeResize="0"/>
          <p:nvPr/>
        </p:nvPicPr>
        <p:blipFill rotWithShape="1">
          <a:blip r:embed="rId2">
            <a:alphaModFix/>
          </a:blip>
          <a:srcRect b="1709" l="0" r="0" t="1699"/>
          <a:stretch/>
        </p:blipFill>
        <p:spPr>
          <a:xfrm>
            <a:off x="0" y="532525"/>
            <a:ext cx="9151202" cy="116709"/>
          </a:xfrm>
          <a:prstGeom prst="rect">
            <a:avLst/>
          </a:prstGeom>
          <a:noFill/>
          <a:ln>
            <a:noFill/>
          </a:ln>
        </p:spPr>
      </p:pic>
      <p:sp>
        <p:nvSpPr>
          <p:cNvPr id="146" name="Google Shape;146;p16"/>
          <p:cNvSpPr/>
          <p:nvPr/>
        </p:nvSpPr>
        <p:spPr>
          <a:xfrm>
            <a:off x="324000" y="114450"/>
            <a:ext cx="6671700" cy="364800"/>
          </a:xfrm>
          <a:prstGeom prst="rect">
            <a:avLst/>
          </a:prstGeom>
          <a:noFill/>
          <a:ln>
            <a:noFill/>
          </a:ln>
        </p:spPr>
        <p:txBody>
          <a:bodyPr anchorCtr="0" anchor="t" bIns="0" lIns="0" spcFirstLastPara="1" rIns="0" wrap="none" tIns="0">
            <a:noAutofit/>
          </a:bodyPr>
          <a:lstStyle/>
          <a:p>
            <a:pPr indent="0" lvl="0" marL="0" marR="0" rtl="0" algn="l">
              <a:lnSpc>
                <a:spcPct val="115000"/>
              </a:lnSpc>
              <a:spcBef>
                <a:spcPts val="0"/>
              </a:spcBef>
              <a:spcAft>
                <a:spcPts val="0"/>
              </a:spcAft>
              <a:buNone/>
            </a:pPr>
            <a:r>
              <a:rPr b="1" i="0" lang="en-GB" sz="1400" u="none" cap="none" strike="noStrike">
                <a:solidFill>
                  <a:srgbClr val="282828"/>
                </a:solidFill>
                <a:latin typeface="Lexend"/>
                <a:ea typeface="Lexend"/>
                <a:cs typeface="Lexend"/>
                <a:sym typeface="Lexend"/>
              </a:rPr>
              <a:t>Erayada muhiimka ah</a:t>
            </a:r>
            <a:endParaRPr b="0" i="0" sz="1400" u="none" cap="none" strike="noStrike">
              <a:solidFill>
                <a:srgbClr val="282828"/>
              </a:solidFill>
              <a:latin typeface="Calibri"/>
              <a:ea typeface="Calibri"/>
              <a:cs typeface="Calibri"/>
              <a:sym typeface="Calibri"/>
            </a:endParaRPr>
          </a:p>
        </p:txBody>
      </p:sp>
      <p:sp>
        <p:nvSpPr>
          <p:cNvPr id="147" name="Google Shape;147;p16"/>
          <p:cNvSpPr txBox="1"/>
          <p:nvPr>
            <p:ph idx="1" type="subTitle"/>
          </p:nvPr>
        </p:nvSpPr>
        <p:spPr>
          <a:xfrm>
            <a:off x="324000" y="8100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48" name="Google Shape;148;p16"/>
          <p:cNvSpPr txBox="1"/>
          <p:nvPr>
            <p:ph idx="2" type="subTitle"/>
          </p:nvPr>
        </p:nvSpPr>
        <p:spPr>
          <a:xfrm>
            <a:off x="2699325" y="8100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149" name="Google Shape;149;p16"/>
          <p:cNvSpPr txBox="1"/>
          <p:nvPr>
            <p:ph idx="3" type="subTitle"/>
          </p:nvPr>
        </p:nvSpPr>
        <p:spPr>
          <a:xfrm>
            <a:off x="324000" y="25626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50" name="Google Shape;150;p16"/>
          <p:cNvSpPr txBox="1"/>
          <p:nvPr>
            <p:ph idx="4" type="subTitle"/>
          </p:nvPr>
        </p:nvSpPr>
        <p:spPr>
          <a:xfrm>
            <a:off x="2699325" y="25626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3 Lesson outline (2)">
  <p:cSld name="CUSTOM_3">
    <p:spTree>
      <p:nvGrpSpPr>
        <p:cNvPr id="151" name="Shape 151"/>
        <p:cNvGrpSpPr/>
        <p:nvPr/>
      </p:nvGrpSpPr>
      <p:grpSpPr>
        <a:xfrm>
          <a:off x="0" y="0"/>
          <a:ext cx="0" cy="0"/>
          <a:chOff x="0" y="0"/>
          <a:chExt cx="0" cy="0"/>
        </a:xfrm>
      </p:grpSpPr>
      <p:sp>
        <p:nvSpPr>
          <p:cNvPr id="152" name="Google Shape;152;p17"/>
          <p:cNvSpPr/>
          <p:nvPr/>
        </p:nvSpPr>
        <p:spPr>
          <a:xfrm>
            <a:off x="0" y="0"/>
            <a:ext cx="9144300" cy="4857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53" name="Google Shape;153;p17"/>
          <p:cNvPicPr preferRelativeResize="0"/>
          <p:nvPr/>
        </p:nvPicPr>
        <p:blipFill rotWithShape="1">
          <a:blip r:embed="rId2">
            <a:alphaModFix/>
          </a:blip>
          <a:srcRect b="3669" l="0" r="0" t="3678"/>
          <a:stretch/>
        </p:blipFill>
        <p:spPr>
          <a:xfrm>
            <a:off x="863550" y="2926472"/>
            <a:ext cx="7439126" cy="572078"/>
          </a:xfrm>
          <a:prstGeom prst="rect">
            <a:avLst/>
          </a:prstGeom>
          <a:noFill/>
          <a:ln>
            <a:noFill/>
          </a:ln>
        </p:spPr>
      </p:pic>
      <p:pic>
        <p:nvPicPr>
          <p:cNvPr id="154" name="Google Shape;154;p17"/>
          <p:cNvPicPr preferRelativeResize="0"/>
          <p:nvPr/>
        </p:nvPicPr>
        <p:blipFill rotWithShape="1">
          <a:blip r:embed="rId3">
            <a:alphaModFix/>
          </a:blip>
          <a:srcRect b="3669" l="0" r="0" t="3678"/>
          <a:stretch/>
        </p:blipFill>
        <p:spPr>
          <a:xfrm>
            <a:off x="863550" y="1989425"/>
            <a:ext cx="7439126" cy="572078"/>
          </a:xfrm>
          <a:prstGeom prst="rect">
            <a:avLst/>
          </a:prstGeom>
          <a:noFill/>
          <a:ln>
            <a:noFill/>
          </a:ln>
        </p:spPr>
      </p:pic>
      <p:pic>
        <p:nvPicPr>
          <p:cNvPr id="155" name="Google Shape;155;p17"/>
          <p:cNvPicPr preferRelativeResize="0"/>
          <p:nvPr/>
        </p:nvPicPr>
        <p:blipFill rotWithShape="1">
          <a:blip r:embed="rId4">
            <a:alphaModFix/>
          </a:blip>
          <a:srcRect b="0" l="74623" r="0" t="0"/>
          <a:stretch/>
        </p:blipFill>
        <p:spPr>
          <a:xfrm>
            <a:off x="863550" y="1954586"/>
            <a:ext cx="145900" cy="645874"/>
          </a:xfrm>
          <a:prstGeom prst="rect">
            <a:avLst/>
          </a:prstGeom>
          <a:noFill/>
          <a:ln>
            <a:noFill/>
          </a:ln>
        </p:spPr>
      </p:pic>
      <p:cxnSp>
        <p:nvCxnSpPr>
          <p:cNvPr id="156" name="Google Shape;156;p17"/>
          <p:cNvCxnSpPr>
            <a:endCxn id="157" idx="2"/>
          </p:cNvCxnSpPr>
          <p:nvPr/>
        </p:nvCxnSpPr>
        <p:spPr>
          <a:xfrm flipH="1">
            <a:off x="645063" y="2017282"/>
            <a:ext cx="2700" cy="1480500"/>
          </a:xfrm>
          <a:prstGeom prst="straightConnector1">
            <a:avLst/>
          </a:prstGeom>
          <a:noFill/>
          <a:ln cap="flat" cmpd="sng" w="38100">
            <a:solidFill>
              <a:srgbClr val="282828"/>
            </a:solidFill>
            <a:prstDash val="solid"/>
            <a:round/>
            <a:headEnd len="med" w="med" type="none"/>
            <a:tailEnd len="med" w="med" type="none"/>
          </a:ln>
        </p:spPr>
      </p:cxnSp>
      <p:pic>
        <p:nvPicPr>
          <p:cNvPr id="158" name="Google Shape;158;p17"/>
          <p:cNvPicPr preferRelativeResize="0"/>
          <p:nvPr/>
        </p:nvPicPr>
        <p:blipFill>
          <a:blip r:embed="rId5">
            <a:alphaModFix/>
          </a:blip>
          <a:stretch>
            <a:fillRect/>
          </a:stretch>
        </p:blipFill>
        <p:spPr>
          <a:xfrm>
            <a:off x="363482" y="1993619"/>
            <a:ext cx="563185" cy="572092"/>
          </a:xfrm>
          <a:prstGeom prst="rect">
            <a:avLst/>
          </a:prstGeom>
          <a:noFill/>
          <a:ln>
            <a:noFill/>
          </a:ln>
        </p:spPr>
      </p:pic>
      <p:sp>
        <p:nvSpPr>
          <p:cNvPr id="159" name="Google Shape;159;p17"/>
          <p:cNvSpPr txBox="1"/>
          <p:nvPr>
            <p:ph type="title"/>
          </p:nvPr>
        </p:nvSpPr>
        <p:spPr>
          <a:xfrm>
            <a:off x="1225225" y="2090813"/>
            <a:ext cx="6852300" cy="3693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160" name="Google Shape;160;p17"/>
          <p:cNvSpPr txBox="1"/>
          <p:nvPr>
            <p:ph idx="2" type="title"/>
          </p:nvPr>
        </p:nvSpPr>
        <p:spPr>
          <a:xfrm>
            <a:off x="1225225" y="3027088"/>
            <a:ext cx="6852300" cy="3693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pic>
        <p:nvPicPr>
          <p:cNvPr id="157" name="Google Shape;157;p17"/>
          <p:cNvPicPr preferRelativeResize="0"/>
          <p:nvPr/>
        </p:nvPicPr>
        <p:blipFill>
          <a:blip r:embed="rId6">
            <a:alphaModFix/>
          </a:blip>
          <a:stretch>
            <a:fillRect/>
          </a:stretch>
        </p:blipFill>
        <p:spPr>
          <a:xfrm>
            <a:off x="363340" y="2925705"/>
            <a:ext cx="563446" cy="572077"/>
          </a:xfrm>
          <a:prstGeom prst="rect">
            <a:avLst/>
          </a:prstGeom>
          <a:noFill/>
          <a:ln>
            <a:noFill/>
          </a:ln>
        </p:spPr>
      </p:pic>
      <p:pic>
        <p:nvPicPr>
          <p:cNvPr id="161" name="Google Shape;161;p17"/>
          <p:cNvPicPr preferRelativeResize="0"/>
          <p:nvPr/>
        </p:nvPicPr>
        <p:blipFill rotWithShape="1">
          <a:blip r:embed="rId7">
            <a:alphaModFix/>
          </a:blip>
          <a:srcRect b="1709" l="0" r="0" t="1699"/>
          <a:stretch/>
        </p:blipFill>
        <p:spPr>
          <a:xfrm>
            <a:off x="-12" y="481650"/>
            <a:ext cx="9151202" cy="116709"/>
          </a:xfrm>
          <a:prstGeom prst="rect">
            <a:avLst/>
          </a:prstGeom>
          <a:noFill/>
          <a:ln>
            <a:noFill/>
          </a:ln>
        </p:spPr>
      </p:pic>
      <p:sp>
        <p:nvSpPr>
          <p:cNvPr id="162" name="Google Shape;162;p17"/>
          <p:cNvSpPr txBox="1"/>
          <p:nvPr/>
        </p:nvSpPr>
        <p:spPr>
          <a:xfrm>
            <a:off x="324000" y="112500"/>
            <a:ext cx="2304900" cy="3078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Qaabka casharka</a:t>
            </a:r>
            <a:endParaRPr b="1" sz="1400">
              <a:solidFill>
                <a:schemeClr val="dk1"/>
              </a:solidFill>
              <a:latin typeface="Lexend"/>
              <a:ea typeface="Lexend"/>
              <a:cs typeface="Lexend"/>
              <a:sym typeface="Lexend"/>
            </a:endParaRPr>
          </a:p>
        </p:txBody>
      </p:sp>
      <p:sp>
        <p:nvSpPr>
          <p:cNvPr id="163" name="Google Shape;163;p17"/>
          <p:cNvSpPr txBox="1"/>
          <p:nvPr>
            <p:ph idx="3" type="title"/>
          </p:nvPr>
        </p:nvSpPr>
        <p:spPr>
          <a:xfrm>
            <a:off x="324000" y="657600"/>
            <a:ext cx="5741400" cy="615600"/>
          </a:xfrm>
          <a:prstGeom prst="rect">
            <a:avLst/>
          </a:prstGeom>
        </p:spPr>
        <p:txBody>
          <a:bodyPr anchorCtr="0" anchor="t" bIns="0" lIns="0" spcFirstLastPara="1" rIns="0" wrap="square" tIns="0">
            <a:noAutofit/>
          </a:bodyPr>
          <a:lstStyle>
            <a:lvl1pPr lvl="0" rtl="0">
              <a:spcBef>
                <a:spcPts val="0"/>
              </a:spcBef>
              <a:spcAft>
                <a:spcPts val="0"/>
              </a:spcAft>
              <a:buSzPts val="1800"/>
              <a:buFont typeface="Lexend"/>
              <a:buNone/>
              <a:defRPr b="0" sz="1800">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3 Lesson outline (3)">
  <p:cSld name="CUSTOM_3_2">
    <p:spTree>
      <p:nvGrpSpPr>
        <p:cNvPr id="164" name="Shape 164"/>
        <p:cNvGrpSpPr/>
        <p:nvPr/>
      </p:nvGrpSpPr>
      <p:grpSpPr>
        <a:xfrm>
          <a:off x="0" y="0"/>
          <a:ext cx="0" cy="0"/>
          <a:chOff x="0" y="0"/>
          <a:chExt cx="0" cy="0"/>
        </a:xfrm>
      </p:grpSpPr>
      <p:pic>
        <p:nvPicPr>
          <p:cNvPr id="165" name="Google Shape;165;p18"/>
          <p:cNvPicPr preferRelativeResize="0"/>
          <p:nvPr/>
        </p:nvPicPr>
        <p:blipFill rotWithShape="1">
          <a:blip r:embed="rId2">
            <a:alphaModFix/>
          </a:blip>
          <a:srcRect b="4438" l="0" r="0" t="4429"/>
          <a:stretch/>
        </p:blipFill>
        <p:spPr>
          <a:xfrm>
            <a:off x="863550" y="3642223"/>
            <a:ext cx="7439125" cy="563227"/>
          </a:xfrm>
          <a:prstGeom prst="rect">
            <a:avLst/>
          </a:prstGeom>
          <a:noFill/>
          <a:ln>
            <a:noFill/>
          </a:ln>
        </p:spPr>
      </p:pic>
      <p:pic>
        <p:nvPicPr>
          <p:cNvPr id="166" name="Google Shape;166;p18"/>
          <p:cNvPicPr preferRelativeResize="0"/>
          <p:nvPr/>
        </p:nvPicPr>
        <p:blipFill rotWithShape="1">
          <a:blip r:embed="rId3">
            <a:alphaModFix/>
          </a:blip>
          <a:srcRect b="0" l="74623" r="0" t="0"/>
          <a:stretch/>
        </p:blipFill>
        <p:spPr>
          <a:xfrm>
            <a:off x="863550" y="3600900"/>
            <a:ext cx="145900" cy="645874"/>
          </a:xfrm>
          <a:prstGeom prst="rect">
            <a:avLst/>
          </a:prstGeom>
          <a:noFill/>
          <a:ln>
            <a:noFill/>
          </a:ln>
        </p:spPr>
      </p:pic>
      <p:pic>
        <p:nvPicPr>
          <p:cNvPr id="167" name="Google Shape;167;p18"/>
          <p:cNvPicPr preferRelativeResize="0"/>
          <p:nvPr/>
        </p:nvPicPr>
        <p:blipFill rotWithShape="1">
          <a:blip r:embed="rId4">
            <a:alphaModFix/>
          </a:blip>
          <a:srcRect b="3669" l="0" r="0" t="3678"/>
          <a:stretch/>
        </p:blipFill>
        <p:spPr>
          <a:xfrm>
            <a:off x="863550" y="2704186"/>
            <a:ext cx="7439126" cy="572074"/>
          </a:xfrm>
          <a:prstGeom prst="rect">
            <a:avLst/>
          </a:prstGeom>
          <a:noFill/>
          <a:ln>
            <a:noFill/>
          </a:ln>
        </p:spPr>
      </p:pic>
      <p:pic>
        <p:nvPicPr>
          <p:cNvPr id="168" name="Google Shape;168;p18"/>
          <p:cNvPicPr preferRelativeResize="0"/>
          <p:nvPr/>
        </p:nvPicPr>
        <p:blipFill rotWithShape="1">
          <a:blip r:embed="rId3">
            <a:alphaModFix/>
          </a:blip>
          <a:srcRect b="0" l="74623" r="0" t="0"/>
          <a:stretch/>
        </p:blipFill>
        <p:spPr>
          <a:xfrm>
            <a:off x="863550" y="2677988"/>
            <a:ext cx="145900" cy="645874"/>
          </a:xfrm>
          <a:prstGeom prst="rect">
            <a:avLst/>
          </a:prstGeom>
          <a:noFill/>
          <a:ln>
            <a:noFill/>
          </a:ln>
        </p:spPr>
      </p:pic>
      <p:pic>
        <p:nvPicPr>
          <p:cNvPr id="169" name="Google Shape;169;p18"/>
          <p:cNvPicPr preferRelativeResize="0"/>
          <p:nvPr/>
        </p:nvPicPr>
        <p:blipFill rotWithShape="1">
          <a:blip r:embed="rId5">
            <a:alphaModFix/>
          </a:blip>
          <a:srcRect b="3669" l="0" r="0" t="3678"/>
          <a:stretch/>
        </p:blipFill>
        <p:spPr>
          <a:xfrm>
            <a:off x="863550" y="1678325"/>
            <a:ext cx="7439126" cy="572074"/>
          </a:xfrm>
          <a:prstGeom prst="rect">
            <a:avLst/>
          </a:prstGeom>
          <a:noFill/>
          <a:ln>
            <a:noFill/>
          </a:ln>
        </p:spPr>
      </p:pic>
      <p:pic>
        <p:nvPicPr>
          <p:cNvPr id="170" name="Google Shape;170;p18"/>
          <p:cNvPicPr preferRelativeResize="0"/>
          <p:nvPr/>
        </p:nvPicPr>
        <p:blipFill rotWithShape="1">
          <a:blip r:embed="rId3">
            <a:alphaModFix/>
          </a:blip>
          <a:srcRect b="0" l="74623" r="0" t="0"/>
          <a:stretch/>
        </p:blipFill>
        <p:spPr>
          <a:xfrm>
            <a:off x="863550" y="1643475"/>
            <a:ext cx="145900" cy="645874"/>
          </a:xfrm>
          <a:prstGeom prst="rect">
            <a:avLst/>
          </a:prstGeom>
          <a:noFill/>
          <a:ln>
            <a:noFill/>
          </a:ln>
        </p:spPr>
      </p:pic>
      <p:cxnSp>
        <p:nvCxnSpPr>
          <p:cNvPr id="171" name="Google Shape;171;p18"/>
          <p:cNvCxnSpPr>
            <a:endCxn id="172" idx="2"/>
          </p:cNvCxnSpPr>
          <p:nvPr/>
        </p:nvCxnSpPr>
        <p:spPr>
          <a:xfrm>
            <a:off x="647802" y="1841898"/>
            <a:ext cx="0" cy="2366400"/>
          </a:xfrm>
          <a:prstGeom prst="straightConnector1">
            <a:avLst/>
          </a:prstGeom>
          <a:noFill/>
          <a:ln cap="flat" cmpd="sng" w="38100">
            <a:solidFill>
              <a:srgbClr val="282828"/>
            </a:solidFill>
            <a:prstDash val="solid"/>
            <a:round/>
            <a:headEnd len="med" w="med" type="none"/>
            <a:tailEnd len="med" w="med" type="none"/>
          </a:ln>
        </p:spPr>
      </p:cxnSp>
      <p:pic>
        <p:nvPicPr>
          <p:cNvPr id="172" name="Google Shape;172;p18"/>
          <p:cNvPicPr preferRelativeResize="0"/>
          <p:nvPr/>
        </p:nvPicPr>
        <p:blipFill>
          <a:blip r:embed="rId6">
            <a:alphaModFix/>
          </a:blip>
          <a:stretch>
            <a:fillRect/>
          </a:stretch>
        </p:blipFill>
        <p:spPr>
          <a:xfrm>
            <a:off x="366079" y="3636220"/>
            <a:ext cx="563446" cy="572077"/>
          </a:xfrm>
          <a:prstGeom prst="rect">
            <a:avLst/>
          </a:prstGeom>
          <a:noFill/>
          <a:ln>
            <a:noFill/>
          </a:ln>
        </p:spPr>
      </p:pic>
      <p:pic>
        <p:nvPicPr>
          <p:cNvPr id="173" name="Google Shape;173;p18"/>
          <p:cNvPicPr preferRelativeResize="0"/>
          <p:nvPr/>
        </p:nvPicPr>
        <p:blipFill>
          <a:blip r:embed="rId7">
            <a:alphaModFix/>
          </a:blip>
          <a:stretch>
            <a:fillRect/>
          </a:stretch>
        </p:blipFill>
        <p:spPr>
          <a:xfrm>
            <a:off x="363482" y="1682508"/>
            <a:ext cx="563185" cy="572092"/>
          </a:xfrm>
          <a:prstGeom prst="rect">
            <a:avLst/>
          </a:prstGeom>
          <a:noFill/>
          <a:ln>
            <a:noFill/>
          </a:ln>
        </p:spPr>
      </p:pic>
      <p:sp>
        <p:nvSpPr>
          <p:cNvPr id="174" name="Google Shape;174;p18"/>
          <p:cNvSpPr txBox="1"/>
          <p:nvPr>
            <p:ph type="title"/>
          </p:nvPr>
        </p:nvSpPr>
        <p:spPr>
          <a:xfrm>
            <a:off x="1225200" y="1779713"/>
            <a:ext cx="6850800" cy="3693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a:pPr>
              <a:defRPr/>
            </a:pPr>
          </a:p>
        </p:txBody>
      </p:sp>
      <p:sp>
        <p:nvSpPr>
          <p:cNvPr id="175" name="Google Shape;175;p18"/>
          <p:cNvSpPr txBox="1"/>
          <p:nvPr>
            <p:ph idx="2" type="title"/>
          </p:nvPr>
        </p:nvSpPr>
        <p:spPr>
          <a:xfrm>
            <a:off x="1225200" y="2804800"/>
            <a:ext cx="6850800" cy="3693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a:pPr>
              <a:defRPr/>
            </a:pPr>
          </a:p>
        </p:txBody>
      </p:sp>
      <p:sp>
        <p:nvSpPr>
          <p:cNvPr id="176" name="Google Shape;176;p18"/>
          <p:cNvSpPr txBox="1"/>
          <p:nvPr>
            <p:ph idx="3" type="title"/>
          </p:nvPr>
        </p:nvSpPr>
        <p:spPr>
          <a:xfrm>
            <a:off x="1225200" y="3739189"/>
            <a:ext cx="6850800" cy="3693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a:pPr>
              <a:defRPr/>
            </a:pPr>
          </a:p>
        </p:txBody>
      </p:sp>
      <p:pic>
        <p:nvPicPr>
          <p:cNvPr id="177" name="Google Shape;177;p18"/>
          <p:cNvPicPr preferRelativeResize="0"/>
          <p:nvPr/>
        </p:nvPicPr>
        <p:blipFill>
          <a:blip r:embed="rId8">
            <a:alphaModFix/>
          </a:blip>
          <a:stretch>
            <a:fillRect/>
          </a:stretch>
        </p:blipFill>
        <p:spPr>
          <a:xfrm>
            <a:off x="363340" y="2703416"/>
            <a:ext cx="563446" cy="572077"/>
          </a:xfrm>
          <a:prstGeom prst="rect">
            <a:avLst/>
          </a:prstGeom>
          <a:noFill/>
          <a:ln>
            <a:noFill/>
          </a:ln>
        </p:spPr>
      </p:pic>
      <p:sp>
        <p:nvSpPr>
          <p:cNvPr id="178" name="Google Shape;178;p18"/>
          <p:cNvSpPr/>
          <p:nvPr/>
        </p:nvSpPr>
        <p:spPr>
          <a:xfrm>
            <a:off x="0" y="0"/>
            <a:ext cx="9144300" cy="4857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79" name="Google Shape;179;p18"/>
          <p:cNvPicPr preferRelativeResize="0"/>
          <p:nvPr/>
        </p:nvPicPr>
        <p:blipFill rotWithShape="1">
          <a:blip r:embed="rId9">
            <a:alphaModFix/>
          </a:blip>
          <a:srcRect b="1709" l="0" r="0" t="1699"/>
          <a:stretch/>
        </p:blipFill>
        <p:spPr>
          <a:xfrm>
            <a:off x="-12" y="481650"/>
            <a:ext cx="9151202" cy="116709"/>
          </a:xfrm>
          <a:prstGeom prst="rect">
            <a:avLst/>
          </a:prstGeom>
          <a:noFill/>
          <a:ln>
            <a:noFill/>
          </a:ln>
        </p:spPr>
      </p:pic>
      <p:sp>
        <p:nvSpPr>
          <p:cNvPr id="180" name="Google Shape;180;p18"/>
          <p:cNvSpPr txBox="1"/>
          <p:nvPr/>
        </p:nvSpPr>
        <p:spPr>
          <a:xfrm>
            <a:off x="324000" y="112500"/>
            <a:ext cx="2304900" cy="3078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Qaabka casharka</a:t>
            </a:r>
            <a:endParaRPr b="1" sz="1400">
              <a:solidFill>
                <a:schemeClr val="dk1"/>
              </a:solidFill>
              <a:latin typeface="Lexend"/>
              <a:ea typeface="Lexend"/>
              <a:cs typeface="Lexend"/>
              <a:sym typeface="Lexend"/>
            </a:endParaRPr>
          </a:p>
        </p:txBody>
      </p:sp>
      <p:sp>
        <p:nvSpPr>
          <p:cNvPr id="181" name="Google Shape;181;p18"/>
          <p:cNvSpPr txBox="1"/>
          <p:nvPr>
            <p:ph idx="4" type="title"/>
          </p:nvPr>
        </p:nvSpPr>
        <p:spPr>
          <a:xfrm>
            <a:off x="324000" y="657600"/>
            <a:ext cx="5741400" cy="615600"/>
          </a:xfrm>
          <a:prstGeom prst="rect">
            <a:avLst/>
          </a:prstGeom>
        </p:spPr>
        <p:txBody>
          <a:bodyPr anchorCtr="0" anchor="t" bIns="0" lIns="0" spcFirstLastPara="1" rIns="0" wrap="square" tIns="0">
            <a:noAutofit/>
          </a:bodyPr>
          <a:lstStyle>
            <a:lvl1pPr lvl="0" rtl="0">
              <a:spcBef>
                <a:spcPts val="0"/>
              </a:spcBef>
              <a:spcAft>
                <a:spcPts val="0"/>
              </a:spcAft>
              <a:buSzPts val="1800"/>
              <a:buFont typeface="Lexend"/>
              <a:buNone/>
              <a:defRPr b="0" sz="1800">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a:pPr>
              <a:defRPr/>
            </a:p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3 Lesson outline (4)">
  <p:cSld name="CUSTOM_4">
    <p:spTree>
      <p:nvGrpSpPr>
        <p:cNvPr id="182" name="Shape 182"/>
        <p:cNvGrpSpPr/>
        <p:nvPr/>
      </p:nvGrpSpPr>
      <p:grpSpPr>
        <a:xfrm>
          <a:off x="0" y="0"/>
          <a:ext cx="0" cy="0"/>
          <a:chOff x="0" y="0"/>
          <a:chExt cx="0" cy="0"/>
        </a:xfrm>
      </p:grpSpPr>
      <p:pic>
        <p:nvPicPr>
          <p:cNvPr id="183" name="Google Shape;183;p19"/>
          <p:cNvPicPr preferRelativeResize="0"/>
          <p:nvPr/>
        </p:nvPicPr>
        <p:blipFill rotWithShape="1">
          <a:blip r:embed="rId2">
            <a:alphaModFix/>
          </a:blip>
          <a:srcRect b="4438" l="0" r="0" t="4429"/>
          <a:stretch/>
        </p:blipFill>
        <p:spPr>
          <a:xfrm>
            <a:off x="863550" y="3146932"/>
            <a:ext cx="7439125" cy="563230"/>
          </a:xfrm>
          <a:prstGeom prst="rect">
            <a:avLst/>
          </a:prstGeom>
          <a:noFill/>
          <a:ln>
            <a:noFill/>
          </a:ln>
        </p:spPr>
      </p:pic>
      <p:pic>
        <p:nvPicPr>
          <p:cNvPr id="184" name="Google Shape;184;p19"/>
          <p:cNvPicPr preferRelativeResize="0"/>
          <p:nvPr/>
        </p:nvPicPr>
        <p:blipFill rotWithShape="1">
          <a:blip r:embed="rId3">
            <a:alphaModFix/>
          </a:blip>
          <a:srcRect b="0" l="74623" r="0" t="0"/>
          <a:stretch/>
        </p:blipFill>
        <p:spPr>
          <a:xfrm>
            <a:off x="863550" y="3105610"/>
            <a:ext cx="145900" cy="645874"/>
          </a:xfrm>
          <a:prstGeom prst="rect">
            <a:avLst/>
          </a:prstGeom>
          <a:noFill/>
          <a:ln>
            <a:noFill/>
          </a:ln>
        </p:spPr>
      </p:pic>
      <p:pic>
        <p:nvPicPr>
          <p:cNvPr id="185" name="Google Shape;185;p19"/>
          <p:cNvPicPr preferRelativeResize="0"/>
          <p:nvPr/>
        </p:nvPicPr>
        <p:blipFill rotWithShape="1">
          <a:blip r:embed="rId4">
            <a:alphaModFix/>
          </a:blip>
          <a:srcRect b="4396" l="0" r="0" t="4387"/>
          <a:stretch/>
        </p:blipFill>
        <p:spPr>
          <a:xfrm>
            <a:off x="863550" y="3971358"/>
            <a:ext cx="7439126" cy="563217"/>
          </a:xfrm>
          <a:prstGeom prst="rect">
            <a:avLst/>
          </a:prstGeom>
          <a:noFill/>
          <a:ln>
            <a:noFill/>
          </a:ln>
        </p:spPr>
      </p:pic>
      <p:pic>
        <p:nvPicPr>
          <p:cNvPr id="186" name="Google Shape;186;p19"/>
          <p:cNvPicPr preferRelativeResize="0"/>
          <p:nvPr/>
        </p:nvPicPr>
        <p:blipFill rotWithShape="1">
          <a:blip r:embed="rId3">
            <a:alphaModFix/>
          </a:blip>
          <a:srcRect b="0" l="74623" r="0" t="0"/>
          <a:stretch/>
        </p:blipFill>
        <p:spPr>
          <a:xfrm>
            <a:off x="863550" y="3939648"/>
            <a:ext cx="145900" cy="645874"/>
          </a:xfrm>
          <a:prstGeom prst="rect">
            <a:avLst/>
          </a:prstGeom>
          <a:noFill/>
          <a:ln>
            <a:noFill/>
          </a:ln>
        </p:spPr>
      </p:pic>
      <p:pic>
        <p:nvPicPr>
          <p:cNvPr id="187" name="Google Shape;187;p19"/>
          <p:cNvPicPr preferRelativeResize="0"/>
          <p:nvPr/>
        </p:nvPicPr>
        <p:blipFill rotWithShape="1">
          <a:blip r:embed="rId5">
            <a:alphaModFix/>
          </a:blip>
          <a:srcRect b="3669" l="0" r="0" t="3678"/>
          <a:stretch/>
        </p:blipFill>
        <p:spPr>
          <a:xfrm>
            <a:off x="863550" y="2292191"/>
            <a:ext cx="7439126" cy="572077"/>
          </a:xfrm>
          <a:prstGeom prst="rect">
            <a:avLst/>
          </a:prstGeom>
          <a:noFill/>
          <a:ln>
            <a:noFill/>
          </a:ln>
        </p:spPr>
      </p:pic>
      <p:pic>
        <p:nvPicPr>
          <p:cNvPr id="188" name="Google Shape;188;p19"/>
          <p:cNvPicPr preferRelativeResize="0"/>
          <p:nvPr/>
        </p:nvPicPr>
        <p:blipFill rotWithShape="1">
          <a:blip r:embed="rId3">
            <a:alphaModFix/>
          </a:blip>
          <a:srcRect b="0" l="74623" r="0" t="0"/>
          <a:stretch/>
        </p:blipFill>
        <p:spPr>
          <a:xfrm>
            <a:off x="863550" y="2265998"/>
            <a:ext cx="145900" cy="645874"/>
          </a:xfrm>
          <a:prstGeom prst="rect">
            <a:avLst/>
          </a:prstGeom>
          <a:noFill/>
          <a:ln>
            <a:noFill/>
          </a:ln>
        </p:spPr>
      </p:pic>
      <p:pic>
        <p:nvPicPr>
          <p:cNvPr id="189" name="Google Shape;189;p19"/>
          <p:cNvPicPr preferRelativeResize="0"/>
          <p:nvPr/>
        </p:nvPicPr>
        <p:blipFill rotWithShape="1">
          <a:blip r:embed="rId6">
            <a:alphaModFix/>
          </a:blip>
          <a:srcRect b="3669" l="0" r="0" t="3678"/>
          <a:stretch/>
        </p:blipFill>
        <p:spPr>
          <a:xfrm>
            <a:off x="863550" y="1457950"/>
            <a:ext cx="7439126" cy="572077"/>
          </a:xfrm>
          <a:prstGeom prst="rect">
            <a:avLst/>
          </a:prstGeom>
          <a:noFill/>
          <a:ln>
            <a:noFill/>
          </a:ln>
        </p:spPr>
      </p:pic>
      <p:pic>
        <p:nvPicPr>
          <p:cNvPr id="190" name="Google Shape;190;p19"/>
          <p:cNvPicPr preferRelativeResize="0"/>
          <p:nvPr/>
        </p:nvPicPr>
        <p:blipFill rotWithShape="1">
          <a:blip r:embed="rId3">
            <a:alphaModFix/>
          </a:blip>
          <a:srcRect b="0" l="74623" r="0" t="0"/>
          <a:stretch/>
        </p:blipFill>
        <p:spPr>
          <a:xfrm>
            <a:off x="863550" y="1423110"/>
            <a:ext cx="145900" cy="645874"/>
          </a:xfrm>
          <a:prstGeom prst="rect">
            <a:avLst/>
          </a:prstGeom>
          <a:noFill/>
          <a:ln>
            <a:noFill/>
          </a:ln>
        </p:spPr>
      </p:pic>
      <p:cxnSp>
        <p:nvCxnSpPr>
          <p:cNvPr id="191" name="Google Shape;191;p19"/>
          <p:cNvCxnSpPr/>
          <p:nvPr/>
        </p:nvCxnSpPr>
        <p:spPr>
          <a:xfrm>
            <a:off x="647802" y="1725234"/>
            <a:ext cx="600" cy="2679900"/>
          </a:xfrm>
          <a:prstGeom prst="straightConnector1">
            <a:avLst/>
          </a:prstGeom>
          <a:noFill/>
          <a:ln cap="flat" cmpd="sng" w="38100">
            <a:solidFill>
              <a:srgbClr val="282828"/>
            </a:solidFill>
            <a:prstDash val="solid"/>
            <a:round/>
            <a:headEnd len="med" w="med" type="none"/>
            <a:tailEnd len="med" w="med" type="none"/>
          </a:ln>
        </p:spPr>
      </p:cxnSp>
      <p:pic>
        <p:nvPicPr>
          <p:cNvPr id="192" name="Google Shape;192;p19"/>
          <p:cNvPicPr preferRelativeResize="0"/>
          <p:nvPr/>
        </p:nvPicPr>
        <p:blipFill>
          <a:blip r:embed="rId7">
            <a:alphaModFix/>
          </a:blip>
          <a:stretch>
            <a:fillRect/>
          </a:stretch>
        </p:blipFill>
        <p:spPr>
          <a:xfrm>
            <a:off x="366079" y="3134650"/>
            <a:ext cx="563446" cy="572077"/>
          </a:xfrm>
          <a:prstGeom prst="rect">
            <a:avLst/>
          </a:prstGeom>
          <a:noFill/>
          <a:ln>
            <a:noFill/>
          </a:ln>
        </p:spPr>
      </p:pic>
      <p:pic>
        <p:nvPicPr>
          <p:cNvPr id="193" name="Google Shape;193;p19"/>
          <p:cNvPicPr preferRelativeResize="0"/>
          <p:nvPr/>
        </p:nvPicPr>
        <p:blipFill>
          <a:blip r:embed="rId8">
            <a:alphaModFix/>
          </a:blip>
          <a:stretch>
            <a:fillRect/>
          </a:stretch>
        </p:blipFill>
        <p:spPr>
          <a:xfrm>
            <a:off x="363357" y="1462166"/>
            <a:ext cx="563185" cy="572092"/>
          </a:xfrm>
          <a:prstGeom prst="rect">
            <a:avLst/>
          </a:prstGeom>
          <a:noFill/>
          <a:ln>
            <a:noFill/>
          </a:ln>
        </p:spPr>
      </p:pic>
      <p:pic>
        <p:nvPicPr>
          <p:cNvPr id="194" name="Google Shape;194;p19"/>
          <p:cNvPicPr preferRelativeResize="0"/>
          <p:nvPr/>
        </p:nvPicPr>
        <p:blipFill>
          <a:blip r:embed="rId9">
            <a:alphaModFix/>
          </a:blip>
          <a:stretch>
            <a:fillRect/>
          </a:stretch>
        </p:blipFill>
        <p:spPr>
          <a:xfrm>
            <a:off x="363340" y="2287588"/>
            <a:ext cx="563446" cy="572077"/>
          </a:xfrm>
          <a:prstGeom prst="rect">
            <a:avLst/>
          </a:prstGeom>
          <a:noFill/>
          <a:ln>
            <a:noFill/>
          </a:ln>
        </p:spPr>
      </p:pic>
      <p:sp>
        <p:nvSpPr>
          <p:cNvPr id="195" name="Google Shape;195;p19"/>
          <p:cNvSpPr txBox="1"/>
          <p:nvPr>
            <p:ph type="title"/>
          </p:nvPr>
        </p:nvSpPr>
        <p:spPr>
          <a:xfrm>
            <a:off x="1224600" y="1466663"/>
            <a:ext cx="6850800" cy="5631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196" name="Google Shape;196;p19"/>
          <p:cNvSpPr txBox="1"/>
          <p:nvPr>
            <p:ph idx="2" type="title"/>
          </p:nvPr>
        </p:nvSpPr>
        <p:spPr>
          <a:xfrm>
            <a:off x="1224600" y="2285700"/>
            <a:ext cx="6850800" cy="5721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197" name="Google Shape;197;p19"/>
          <p:cNvSpPr txBox="1"/>
          <p:nvPr>
            <p:ph idx="3" type="title"/>
          </p:nvPr>
        </p:nvSpPr>
        <p:spPr>
          <a:xfrm>
            <a:off x="1224600" y="3160338"/>
            <a:ext cx="6850800" cy="5364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198" name="Google Shape;198;p19"/>
          <p:cNvSpPr txBox="1"/>
          <p:nvPr>
            <p:ph idx="4" type="title"/>
          </p:nvPr>
        </p:nvSpPr>
        <p:spPr>
          <a:xfrm>
            <a:off x="1224600" y="3971414"/>
            <a:ext cx="6850800" cy="5631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pic>
        <p:nvPicPr>
          <p:cNvPr id="199" name="Google Shape;199;p19"/>
          <p:cNvPicPr preferRelativeResize="0"/>
          <p:nvPr/>
        </p:nvPicPr>
        <p:blipFill>
          <a:blip r:embed="rId10">
            <a:alphaModFix/>
          </a:blip>
          <a:stretch>
            <a:fillRect/>
          </a:stretch>
        </p:blipFill>
        <p:spPr>
          <a:xfrm>
            <a:off x="363341" y="3969363"/>
            <a:ext cx="563446" cy="572077"/>
          </a:xfrm>
          <a:prstGeom prst="rect">
            <a:avLst/>
          </a:prstGeom>
          <a:noFill/>
          <a:ln>
            <a:noFill/>
          </a:ln>
        </p:spPr>
      </p:pic>
      <p:sp>
        <p:nvSpPr>
          <p:cNvPr id="200" name="Google Shape;200;p19"/>
          <p:cNvSpPr/>
          <p:nvPr/>
        </p:nvSpPr>
        <p:spPr>
          <a:xfrm>
            <a:off x="0" y="0"/>
            <a:ext cx="9144300" cy="4857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01" name="Google Shape;201;p19"/>
          <p:cNvPicPr preferRelativeResize="0"/>
          <p:nvPr/>
        </p:nvPicPr>
        <p:blipFill rotWithShape="1">
          <a:blip r:embed="rId11">
            <a:alphaModFix/>
          </a:blip>
          <a:srcRect b="1709" l="0" r="0" t="1699"/>
          <a:stretch/>
        </p:blipFill>
        <p:spPr>
          <a:xfrm>
            <a:off x="-12" y="481650"/>
            <a:ext cx="9151202" cy="116709"/>
          </a:xfrm>
          <a:prstGeom prst="rect">
            <a:avLst/>
          </a:prstGeom>
          <a:noFill/>
          <a:ln>
            <a:noFill/>
          </a:ln>
        </p:spPr>
      </p:pic>
      <p:sp>
        <p:nvSpPr>
          <p:cNvPr id="202" name="Google Shape;202;p19"/>
          <p:cNvSpPr txBox="1"/>
          <p:nvPr/>
        </p:nvSpPr>
        <p:spPr>
          <a:xfrm>
            <a:off x="324000" y="112500"/>
            <a:ext cx="2304900" cy="3078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Qaabka casharka</a:t>
            </a:r>
            <a:endParaRPr b="1" sz="1400">
              <a:solidFill>
                <a:schemeClr val="dk1"/>
              </a:solidFill>
              <a:latin typeface="Lexend"/>
              <a:ea typeface="Lexend"/>
              <a:cs typeface="Lexend"/>
              <a:sym typeface="Lexend"/>
            </a:endParaRPr>
          </a:p>
        </p:txBody>
      </p:sp>
      <p:sp>
        <p:nvSpPr>
          <p:cNvPr id="203" name="Google Shape;203;p19"/>
          <p:cNvSpPr txBox="1"/>
          <p:nvPr>
            <p:ph idx="5" type="title"/>
          </p:nvPr>
        </p:nvSpPr>
        <p:spPr>
          <a:xfrm>
            <a:off x="324000" y="657600"/>
            <a:ext cx="5741400" cy="615600"/>
          </a:xfrm>
          <a:prstGeom prst="rect">
            <a:avLst/>
          </a:prstGeom>
        </p:spPr>
        <p:txBody>
          <a:bodyPr anchorCtr="0" anchor="t" bIns="0" lIns="0" spcFirstLastPara="1" rIns="0" wrap="square" tIns="0">
            <a:noAutofit/>
          </a:bodyPr>
          <a:lstStyle>
            <a:lvl1pPr lvl="0" rtl="0">
              <a:spcBef>
                <a:spcPts val="0"/>
              </a:spcBef>
              <a:spcAft>
                <a:spcPts val="0"/>
              </a:spcAft>
              <a:buSzPts val="1800"/>
              <a:buFont typeface="Lexend"/>
              <a:buNone/>
              <a:defRPr b="0" sz="1800">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0 Explanation blank - purple ">
  <p:cSld name="TITLE_AND_TWO_COLUMNS_1_1_6_2_1_4">
    <p:spTree>
      <p:nvGrpSpPr>
        <p:cNvPr id="204" name="Shape 204"/>
        <p:cNvGrpSpPr/>
        <p:nvPr/>
      </p:nvGrpSpPr>
      <p:grpSpPr>
        <a:xfrm>
          <a:off x="0" y="0"/>
          <a:ext cx="0" cy="0"/>
          <a:chOff x="0" y="0"/>
          <a:chExt cx="0" cy="0"/>
        </a:xfrm>
      </p:grpSpPr>
      <p:pic>
        <p:nvPicPr>
          <p:cNvPr id="205" name="Google Shape;205;p20"/>
          <p:cNvPicPr preferRelativeResize="0"/>
          <p:nvPr/>
        </p:nvPicPr>
        <p:blipFill>
          <a:blip r:embed="rId2">
            <a:alphaModFix/>
          </a:blip>
          <a:stretch>
            <a:fillRect/>
          </a:stretch>
        </p:blipFill>
        <p:spPr>
          <a:xfrm>
            <a:off x="0" y="532525"/>
            <a:ext cx="9151202" cy="116700"/>
          </a:xfrm>
          <a:prstGeom prst="rect">
            <a:avLst/>
          </a:prstGeom>
          <a:noFill/>
          <a:ln>
            <a:noFill/>
          </a:ln>
        </p:spPr>
      </p:pic>
      <p:sp>
        <p:nvSpPr>
          <p:cNvPr id="206" name="Google Shape;206;p20"/>
          <p:cNvSpPr/>
          <p:nvPr/>
        </p:nvSpPr>
        <p:spPr>
          <a:xfrm>
            <a:off x="-1" y="-2"/>
            <a:ext cx="91476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7" name="Google Shape;207;p20"/>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a:pPr>
              <a:defRPr/>
            </a:pPr>
          </a:p>
        </p:txBody>
      </p:sp>
      <p:sp>
        <p:nvSpPr>
          <p:cNvPr id="208" name="Google Shape;208;p20"/>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pPr>
              <a:defRPr/>
            </a:pPr>
          </a:p>
        </p:txBody>
      </p:sp>
      <p:pic>
        <p:nvPicPr>
          <p:cNvPr id="209" name="Google Shape;209;p20"/>
          <p:cNvPicPr preferRelativeResize="0"/>
          <p:nvPr/>
        </p:nvPicPr>
        <p:blipFill rotWithShape="1">
          <a:blip r:embed="rId3">
            <a:alphaModFix/>
          </a:blip>
          <a:srcRect b="0" l="0" r="0" t="0"/>
          <a:stretch/>
        </p:blipFill>
        <p:spPr>
          <a:xfrm>
            <a:off x="8426950" y="-562"/>
            <a:ext cx="499700" cy="499700"/>
          </a:xfrm>
          <a:prstGeom prst="rect">
            <a:avLst/>
          </a:prstGeom>
          <a:noFill/>
          <a:ln>
            <a:noFill/>
          </a:ln>
        </p:spPr>
      </p:pic>
      <p:sp>
        <p:nvSpPr>
          <p:cNvPr id="210" name="Google Shape;210;p20"/>
          <p:cNvSpPr txBox="1"/>
          <p:nvPr/>
        </p:nvSpPr>
        <p:spPr>
          <a:xfrm>
            <a:off x="8209250" y="438760"/>
            <a:ext cx="9351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0 Explanation blank - jade">
  <p:cSld name="TITLE_AND_TWO_COLUMNS_1_1_6_2_1_2">
    <p:spTree>
      <p:nvGrpSpPr>
        <p:cNvPr id="211" name="Shape 211"/>
        <p:cNvGrpSpPr/>
        <p:nvPr/>
      </p:nvGrpSpPr>
      <p:grpSpPr>
        <a:xfrm>
          <a:off x="0" y="0"/>
          <a:ext cx="0" cy="0"/>
          <a:chOff x="0" y="0"/>
          <a:chExt cx="0" cy="0"/>
        </a:xfrm>
      </p:grpSpPr>
      <p:pic>
        <p:nvPicPr>
          <p:cNvPr id="212" name="Google Shape;212;p21"/>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213" name="Google Shape;213;p21"/>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4" name="Google Shape;214;p21"/>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215" name="Google Shape;215;p21"/>
          <p:cNvSpPr txBox="1"/>
          <p:nvPr/>
        </p:nvSpPr>
        <p:spPr>
          <a:xfrm>
            <a:off x="8209250" y="438760"/>
            <a:ext cx="9351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sp>
        <p:nvSpPr>
          <p:cNvPr id="216" name="Google Shape;216;p21"/>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pPr>
              <a:defRPr/>
            </a:pPr>
          </a:p>
        </p:txBody>
      </p:sp>
      <p:pic>
        <p:nvPicPr>
          <p:cNvPr id="217" name="Google Shape;217;p21"/>
          <p:cNvPicPr preferRelativeResize="0"/>
          <p:nvPr/>
        </p:nvPicPr>
        <p:blipFill rotWithShape="1">
          <a:blip r:embed="rId3">
            <a:alphaModFix/>
          </a:blip>
          <a:srcRect b="0" l="0" r="0" t="0"/>
          <a:stretch/>
        </p:blipFill>
        <p:spPr>
          <a:xfrm>
            <a:off x="8426950" y="-562"/>
            <a:ext cx="499700" cy="49970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0 Explanation blank - blue ">
  <p:cSld name="TITLE_AND_TWO_COLUMNS_1_1_6_2_2">
    <p:spTree>
      <p:nvGrpSpPr>
        <p:cNvPr id="218" name="Shape 218"/>
        <p:cNvGrpSpPr/>
        <p:nvPr/>
      </p:nvGrpSpPr>
      <p:grpSpPr>
        <a:xfrm>
          <a:off x="0" y="0"/>
          <a:ext cx="0" cy="0"/>
          <a:chOff x="0" y="0"/>
          <a:chExt cx="0" cy="0"/>
        </a:xfrm>
      </p:grpSpPr>
      <p:pic>
        <p:nvPicPr>
          <p:cNvPr id="219" name="Google Shape;219;p22"/>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220" name="Google Shape;220;p22"/>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1" name="Google Shape;221;p22"/>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a:pPr>
              <a:defRPr/>
            </a:pPr>
          </a:p>
        </p:txBody>
      </p:sp>
      <p:sp>
        <p:nvSpPr>
          <p:cNvPr id="222" name="Google Shape;222;p22"/>
          <p:cNvSpPr txBox="1"/>
          <p:nvPr/>
        </p:nvSpPr>
        <p:spPr>
          <a:xfrm>
            <a:off x="8209250" y="438760"/>
            <a:ext cx="9351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sp>
        <p:nvSpPr>
          <p:cNvPr id="223" name="Google Shape;223;p22"/>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pPr>
              <a:defRPr/>
            </a:pPr>
          </a:p>
        </p:txBody>
      </p:sp>
      <p:pic>
        <p:nvPicPr>
          <p:cNvPr id="224" name="Google Shape;224;p22"/>
          <p:cNvPicPr preferRelativeResize="0"/>
          <p:nvPr/>
        </p:nvPicPr>
        <p:blipFill rotWithShape="1">
          <a:blip r:embed="rId3">
            <a:alphaModFix/>
          </a:blip>
          <a:srcRect b="0" l="0" r="0" t="0"/>
          <a:stretch/>
        </p:blipFill>
        <p:spPr>
          <a:xfrm>
            <a:off x="8426950" y="-562"/>
            <a:ext cx="499700" cy="49970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0 Explanation blank - pink ">
  <p:cSld name="TITLE_AND_TWO_COLUMNS_1_1_6_2_1_1">
    <p:spTree>
      <p:nvGrpSpPr>
        <p:cNvPr id="225" name="Shape 225"/>
        <p:cNvGrpSpPr/>
        <p:nvPr/>
      </p:nvGrpSpPr>
      <p:grpSpPr>
        <a:xfrm>
          <a:off x="0" y="0"/>
          <a:ext cx="0" cy="0"/>
          <a:chOff x="0" y="0"/>
          <a:chExt cx="0" cy="0"/>
        </a:xfrm>
      </p:grpSpPr>
      <p:pic>
        <p:nvPicPr>
          <p:cNvPr id="226" name="Google Shape;226;p23"/>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227" name="Google Shape;227;p23"/>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8" name="Google Shape;228;p23"/>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229" name="Google Shape;229;p23"/>
          <p:cNvSpPr txBox="1"/>
          <p:nvPr/>
        </p:nvSpPr>
        <p:spPr>
          <a:xfrm>
            <a:off x="8209250" y="438760"/>
            <a:ext cx="9351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sp>
        <p:nvSpPr>
          <p:cNvPr id="230" name="Google Shape;230;p23"/>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231" name="Google Shape;231;p23"/>
          <p:cNvPicPr preferRelativeResize="0"/>
          <p:nvPr/>
        </p:nvPicPr>
        <p:blipFill rotWithShape="1">
          <a:blip r:embed="rId3">
            <a:alphaModFix/>
          </a:blip>
          <a:srcRect b="0" l="0" r="0" t="0"/>
          <a:stretch/>
        </p:blipFill>
        <p:spPr>
          <a:xfrm>
            <a:off x="8426950" y="-562"/>
            <a:ext cx="499700" cy="49970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1 I do We do - purple">
  <p:cSld name="TITLE_AND_TWO_COLUMNS_1_1_9_2_2">
    <p:bg>
      <p:bgPr>
        <a:solidFill>
          <a:srgbClr val="EBEDFE"/>
        </a:solidFill>
      </p:bgPr>
    </p:bg>
    <p:spTree>
      <p:nvGrpSpPr>
        <p:cNvPr id="232" name="Shape 232"/>
        <p:cNvGrpSpPr/>
        <p:nvPr/>
      </p:nvGrpSpPr>
      <p:grpSpPr>
        <a:xfrm>
          <a:off x="0" y="0"/>
          <a:ext cx="0" cy="0"/>
          <a:chOff x="0" y="0"/>
          <a:chExt cx="0" cy="0"/>
        </a:xfrm>
      </p:grpSpPr>
      <p:sp>
        <p:nvSpPr>
          <p:cNvPr id="233" name="Google Shape;233;p24"/>
          <p:cNvSpPr/>
          <p:nvPr/>
        </p:nvSpPr>
        <p:spPr>
          <a:xfrm>
            <a:off x="0" y="18750"/>
            <a:ext cx="4572300" cy="51435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34" name="Google Shape;234;p24"/>
          <p:cNvPicPr preferRelativeResize="0"/>
          <p:nvPr/>
        </p:nvPicPr>
        <p:blipFill>
          <a:blip r:embed="rId2">
            <a:alphaModFix/>
          </a:blip>
          <a:stretch>
            <a:fillRect/>
          </a:stretch>
        </p:blipFill>
        <p:spPr>
          <a:xfrm>
            <a:off x="0" y="532525"/>
            <a:ext cx="9151202" cy="116700"/>
          </a:xfrm>
          <a:prstGeom prst="rect">
            <a:avLst/>
          </a:prstGeom>
          <a:noFill/>
          <a:ln>
            <a:noFill/>
          </a:ln>
        </p:spPr>
      </p:pic>
      <p:sp>
        <p:nvSpPr>
          <p:cNvPr id="235" name="Google Shape;235;p24"/>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6" name="Google Shape;236;p24"/>
          <p:cNvSpPr txBox="1"/>
          <p:nvPr>
            <p:ph idx="1" type="subTitle"/>
          </p:nvPr>
        </p:nvSpPr>
        <p:spPr>
          <a:xfrm>
            <a:off x="337825"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237" name="Google Shape;237;p24"/>
          <p:cNvSpPr txBox="1"/>
          <p:nvPr>
            <p:ph idx="2" type="subTitle"/>
          </p:nvPr>
        </p:nvSpPr>
        <p:spPr>
          <a:xfrm>
            <a:off x="4824000"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238" name="Google Shape;238;p24"/>
          <p:cNvSpPr txBox="1"/>
          <p:nvPr>
            <p:ph type="title"/>
          </p:nvPr>
        </p:nvSpPr>
        <p:spPr>
          <a:xfrm>
            <a:off x="324000" y="0"/>
            <a:ext cx="74505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pPr>
              <a:defRPr/>
            </a:pPr>
          </a:p>
        </p:txBody>
      </p:sp>
      <p:grpSp>
        <p:nvGrpSpPr>
          <p:cNvPr id="239" name="Google Shape;239;p24"/>
          <p:cNvGrpSpPr/>
          <p:nvPr/>
        </p:nvGrpSpPr>
        <p:grpSpPr>
          <a:xfrm>
            <a:off x="7834231" y="1285"/>
            <a:ext cx="828900" cy="576065"/>
            <a:chOff x="7801496" y="1285"/>
            <a:chExt cx="828900" cy="576065"/>
          </a:xfrm>
        </p:grpSpPr>
        <p:pic>
          <p:nvPicPr>
            <p:cNvPr id="240" name="Google Shape;240;p24"/>
            <p:cNvPicPr preferRelativeResize="0"/>
            <p:nvPr/>
          </p:nvPicPr>
          <p:blipFill rotWithShape="1">
            <a:blip r:embed="rId3">
              <a:alphaModFix/>
            </a:blip>
            <a:srcRect b="0" l="0" r="0" t="0"/>
            <a:stretch/>
          </p:blipFill>
          <p:spPr>
            <a:xfrm>
              <a:off x="7966096" y="1285"/>
              <a:ext cx="499700" cy="499700"/>
            </a:xfrm>
            <a:prstGeom prst="rect">
              <a:avLst/>
            </a:prstGeom>
            <a:noFill/>
            <a:ln>
              <a:noFill/>
            </a:ln>
          </p:spPr>
        </p:pic>
        <p:sp>
          <p:nvSpPr>
            <p:cNvPr id="241" name="Google Shape;241;p24"/>
            <p:cNvSpPr txBox="1"/>
            <p:nvPr/>
          </p:nvSpPr>
          <p:spPr>
            <a:xfrm>
              <a:off x="7801496" y="438750"/>
              <a:ext cx="828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grpSp>
      <p:grpSp>
        <p:nvGrpSpPr>
          <p:cNvPr id="242" name="Google Shape;242;p24"/>
          <p:cNvGrpSpPr/>
          <p:nvPr/>
        </p:nvGrpSpPr>
        <p:grpSpPr>
          <a:xfrm>
            <a:off x="8635663" y="1285"/>
            <a:ext cx="499700" cy="576065"/>
            <a:chOff x="8635663" y="1285"/>
            <a:chExt cx="499700" cy="576065"/>
          </a:xfrm>
        </p:grpSpPr>
        <p:pic>
          <p:nvPicPr>
            <p:cNvPr id="243" name="Google Shape;243;p24"/>
            <p:cNvPicPr preferRelativeResize="0"/>
            <p:nvPr/>
          </p:nvPicPr>
          <p:blipFill rotWithShape="1">
            <a:blip r:embed="rId4">
              <a:alphaModFix/>
            </a:blip>
            <a:srcRect b="0" l="0" r="0" t="0"/>
            <a:stretch/>
          </p:blipFill>
          <p:spPr>
            <a:xfrm>
              <a:off x="8635663" y="1285"/>
              <a:ext cx="499700" cy="499700"/>
            </a:xfrm>
            <a:prstGeom prst="rect">
              <a:avLst/>
            </a:prstGeom>
            <a:noFill/>
            <a:ln>
              <a:noFill/>
            </a:ln>
          </p:spPr>
        </p:pic>
        <p:sp>
          <p:nvSpPr>
            <p:cNvPr id="244" name="Google Shape;244;p24"/>
            <p:cNvSpPr txBox="1"/>
            <p:nvPr/>
          </p:nvSpPr>
          <p:spPr>
            <a:xfrm>
              <a:off x="8662913" y="438750"/>
              <a:ext cx="4452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1 I do We do - jade">
  <p:cSld name="TITLE_AND_TWO_COLUMNS_1_1_9_2_2_1_1">
    <p:bg>
      <p:bgPr>
        <a:solidFill>
          <a:srgbClr val="EBEDFE"/>
        </a:solidFill>
      </p:bgPr>
    </p:bg>
    <p:spTree>
      <p:nvGrpSpPr>
        <p:cNvPr id="245" name="Shape 245"/>
        <p:cNvGrpSpPr/>
        <p:nvPr/>
      </p:nvGrpSpPr>
      <p:grpSpPr>
        <a:xfrm>
          <a:off x="0" y="0"/>
          <a:ext cx="0" cy="0"/>
          <a:chOff x="0" y="0"/>
          <a:chExt cx="0" cy="0"/>
        </a:xfrm>
      </p:grpSpPr>
      <p:sp>
        <p:nvSpPr>
          <p:cNvPr id="246" name="Google Shape;246;p25"/>
          <p:cNvSpPr/>
          <p:nvPr/>
        </p:nvSpPr>
        <p:spPr>
          <a:xfrm>
            <a:off x="0" y="18750"/>
            <a:ext cx="4572300" cy="51435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47" name="Google Shape;247;p25"/>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248" name="Google Shape;248;p25"/>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9" name="Google Shape;249;p25"/>
          <p:cNvSpPr txBox="1"/>
          <p:nvPr>
            <p:ph idx="1" type="subTitle"/>
          </p:nvPr>
        </p:nvSpPr>
        <p:spPr>
          <a:xfrm>
            <a:off x="337825"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250" name="Google Shape;250;p25"/>
          <p:cNvSpPr txBox="1"/>
          <p:nvPr>
            <p:ph idx="2" type="subTitle"/>
          </p:nvPr>
        </p:nvSpPr>
        <p:spPr>
          <a:xfrm>
            <a:off x="4824000"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251" name="Google Shape;251;p25"/>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grpSp>
        <p:nvGrpSpPr>
          <p:cNvPr id="252" name="Google Shape;252;p25"/>
          <p:cNvGrpSpPr/>
          <p:nvPr/>
        </p:nvGrpSpPr>
        <p:grpSpPr>
          <a:xfrm>
            <a:off x="7834231" y="1285"/>
            <a:ext cx="828900" cy="576065"/>
            <a:chOff x="7801496" y="1285"/>
            <a:chExt cx="828900" cy="576065"/>
          </a:xfrm>
        </p:grpSpPr>
        <p:pic>
          <p:nvPicPr>
            <p:cNvPr id="253" name="Google Shape;253;p25"/>
            <p:cNvPicPr preferRelativeResize="0"/>
            <p:nvPr/>
          </p:nvPicPr>
          <p:blipFill rotWithShape="1">
            <a:blip r:embed="rId3">
              <a:alphaModFix/>
            </a:blip>
            <a:srcRect b="0" l="0" r="0" t="0"/>
            <a:stretch/>
          </p:blipFill>
          <p:spPr>
            <a:xfrm>
              <a:off x="7966096" y="1285"/>
              <a:ext cx="499700" cy="499700"/>
            </a:xfrm>
            <a:prstGeom prst="rect">
              <a:avLst/>
            </a:prstGeom>
            <a:noFill/>
            <a:ln>
              <a:noFill/>
            </a:ln>
          </p:spPr>
        </p:pic>
        <p:sp>
          <p:nvSpPr>
            <p:cNvPr id="254" name="Google Shape;254;p25"/>
            <p:cNvSpPr txBox="1"/>
            <p:nvPr/>
          </p:nvSpPr>
          <p:spPr>
            <a:xfrm>
              <a:off x="7801496" y="438750"/>
              <a:ext cx="828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grpSp>
      <p:grpSp>
        <p:nvGrpSpPr>
          <p:cNvPr id="255" name="Google Shape;255;p25"/>
          <p:cNvGrpSpPr/>
          <p:nvPr/>
        </p:nvGrpSpPr>
        <p:grpSpPr>
          <a:xfrm>
            <a:off x="8635663" y="1285"/>
            <a:ext cx="499700" cy="576065"/>
            <a:chOff x="8635663" y="1285"/>
            <a:chExt cx="499700" cy="576065"/>
          </a:xfrm>
        </p:grpSpPr>
        <p:pic>
          <p:nvPicPr>
            <p:cNvPr id="256" name="Google Shape;256;p25"/>
            <p:cNvPicPr preferRelativeResize="0"/>
            <p:nvPr/>
          </p:nvPicPr>
          <p:blipFill rotWithShape="1">
            <a:blip r:embed="rId4">
              <a:alphaModFix/>
            </a:blip>
            <a:srcRect b="0" l="0" r="0" t="0"/>
            <a:stretch/>
          </p:blipFill>
          <p:spPr>
            <a:xfrm>
              <a:off x="8635663" y="1285"/>
              <a:ext cx="499700" cy="499700"/>
            </a:xfrm>
            <a:prstGeom prst="rect">
              <a:avLst/>
            </a:prstGeom>
            <a:noFill/>
            <a:ln>
              <a:noFill/>
            </a:ln>
          </p:spPr>
        </p:pic>
        <p:sp>
          <p:nvSpPr>
            <p:cNvPr id="257" name="Google Shape;257;p25"/>
            <p:cNvSpPr txBox="1"/>
            <p:nvPr/>
          </p:nvSpPr>
          <p:spPr>
            <a:xfrm>
              <a:off x="8662913" y="438750"/>
              <a:ext cx="4452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1 I do We do - blue">
  <p:cSld name="TITLE_AND_TWO_COLUMNS_1_1_9_2_3">
    <p:bg>
      <p:bgPr>
        <a:solidFill>
          <a:srgbClr val="EBEDFE"/>
        </a:solidFill>
      </p:bgPr>
    </p:bg>
    <p:spTree>
      <p:nvGrpSpPr>
        <p:cNvPr id="258" name="Shape 258"/>
        <p:cNvGrpSpPr/>
        <p:nvPr/>
      </p:nvGrpSpPr>
      <p:grpSpPr>
        <a:xfrm>
          <a:off x="0" y="0"/>
          <a:ext cx="0" cy="0"/>
          <a:chOff x="0" y="0"/>
          <a:chExt cx="0" cy="0"/>
        </a:xfrm>
      </p:grpSpPr>
      <p:sp>
        <p:nvSpPr>
          <p:cNvPr id="259" name="Google Shape;259;p26"/>
          <p:cNvSpPr/>
          <p:nvPr/>
        </p:nvSpPr>
        <p:spPr>
          <a:xfrm>
            <a:off x="0" y="18750"/>
            <a:ext cx="4572300" cy="51249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60" name="Google Shape;260;p26"/>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261" name="Google Shape;261;p26"/>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2" name="Google Shape;262;p26"/>
          <p:cNvSpPr txBox="1"/>
          <p:nvPr>
            <p:ph idx="1" type="subTitle"/>
          </p:nvPr>
        </p:nvSpPr>
        <p:spPr>
          <a:xfrm>
            <a:off x="337825"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263" name="Google Shape;263;p26"/>
          <p:cNvSpPr txBox="1"/>
          <p:nvPr>
            <p:ph idx="2" type="subTitle"/>
          </p:nvPr>
        </p:nvSpPr>
        <p:spPr>
          <a:xfrm>
            <a:off x="4824000"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264" name="Google Shape;264;p26"/>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grpSp>
        <p:nvGrpSpPr>
          <p:cNvPr id="265" name="Google Shape;265;p26"/>
          <p:cNvGrpSpPr/>
          <p:nvPr/>
        </p:nvGrpSpPr>
        <p:grpSpPr>
          <a:xfrm>
            <a:off x="7834231" y="1285"/>
            <a:ext cx="828900" cy="576065"/>
            <a:chOff x="7801496" y="1285"/>
            <a:chExt cx="828900" cy="576065"/>
          </a:xfrm>
        </p:grpSpPr>
        <p:pic>
          <p:nvPicPr>
            <p:cNvPr id="266" name="Google Shape;266;p26"/>
            <p:cNvPicPr preferRelativeResize="0"/>
            <p:nvPr/>
          </p:nvPicPr>
          <p:blipFill rotWithShape="1">
            <a:blip r:embed="rId3">
              <a:alphaModFix/>
            </a:blip>
            <a:srcRect b="0" l="0" r="0" t="0"/>
            <a:stretch/>
          </p:blipFill>
          <p:spPr>
            <a:xfrm>
              <a:off x="7966096" y="1285"/>
              <a:ext cx="499700" cy="499700"/>
            </a:xfrm>
            <a:prstGeom prst="rect">
              <a:avLst/>
            </a:prstGeom>
            <a:noFill/>
            <a:ln>
              <a:noFill/>
            </a:ln>
          </p:spPr>
        </p:pic>
        <p:sp>
          <p:nvSpPr>
            <p:cNvPr id="267" name="Google Shape;267;p26"/>
            <p:cNvSpPr txBox="1"/>
            <p:nvPr/>
          </p:nvSpPr>
          <p:spPr>
            <a:xfrm>
              <a:off x="7801496" y="438750"/>
              <a:ext cx="828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grpSp>
      <p:grpSp>
        <p:nvGrpSpPr>
          <p:cNvPr id="268" name="Google Shape;268;p26"/>
          <p:cNvGrpSpPr/>
          <p:nvPr/>
        </p:nvGrpSpPr>
        <p:grpSpPr>
          <a:xfrm>
            <a:off x="8635663" y="1285"/>
            <a:ext cx="499700" cy="576065"/>
            <a:chOff x="8635663" y="1285"/>
            <a:chExt cx="499700" cy="576065"/>
          </a:xfrm>
        </p:grpSpPr>
        <p:pic>
          <p:nvPicPr>
            <p:cNvPr id="269" name="Google Shape;269;p26"/>
            <p:cNvPicPr preferRelativeResize="0"/>
            <p:nvPr/>
          </p:nvPicPr>
          <p:blipFill rotWithShape="1">
            <a:blip r:embed="rId4">
              <a:alphaModFix/>
            </a:blip>
            <a:srcRect b="0" l="0" r="0" t="0"/>
            <a:stretch/>
          </p:blipFill>
          <p:spPr>
            <a:xfrm>
              <a:off x="8635663" y="1285"/>
              <a:ext cx="499700" cy="499700"/>
            </a:xfrm>
            <a:prstGeom prst="rect">
              <a:avLst/>
            </a:prstGeom>
            <a:noFill/>
            <a:ln>
              <a:noFill/>
            </a:ln>
          </p:spPr>
        </p:pic>
        <p:sp>
          <p:nvSpPr>
            <p:cNvPr id="270" name="Google Shape;270;p26"/>
            <p:cNvSpPr txBox="1"/>
            <p:nvPr/>
          </p:nvSpPr>
          <p:spPr>
            <a:xfrm>
              <a:off x="8662913" y="438750"/>
              <a:ext cx="4452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1 I do We do - pink">
  <p:cSld name="TITLE_AND_TWO_COLUMNS_1_1_9_2_2_1_1_1">
    <p:bg>
      <p:bgPr>
        <a:solidFill>
          <a:srgbClr val="EBEDFE"/>
        </a:solidFill>
      </p:bgPr>
    </p:bg>
    <p:spTree>
      <p:nvGrpSpPr>
        <p:cNvPr id="271" name="Shape 271"/>
        <p:cNvGrpSpPr/>
        <p:nvPr/>
      </p:nvGrpSpPr>
      <p:grpSpPr>
        <a:xfrm>
          <a:off x="0" y="0"/>
          <a:ext cx="0" cy="0"/>
          <a:chOff x="0" y="0"/>
          <a:chExt cx="0" cy="0"/>
        </a:xfrm>
      </p:grpSpPr>
      <p:sp>
        <p:nvSpPr>
          <p:cNvPr id="272" name="Google Shape;272;p27"/>
          <p:cNvSpPr/>
          <p:nvPr/>
        </p:nvSpPr>
        <p:spPr>
          <a:xfrm>
            <a:off x="0" y="18750"/>
            <a:ext cx="4572300" cy="51435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73" name="Google Shape;273;p27"/>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274" name="Google Shape;274;p27"/>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5" name="Google Shape;275;p27"/>
          <p:cNvSpPr txBox="1"/>
          <p:nvPr>
            <p:ph idx="1" type="subTitle"/>
          </p:nvPr>
        </p:nvSpPr>
        <p:spPr>
          <a:xfrm>
            <a:off x="337825"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276" name="Google Shape;276;p27"/>
          <p:cNvSpPr txBox="1"/>
          <p:nvPr>
            <p:ph idx="2" type="subTitle"/>
          </p:nvPr>
        </p:nvSpPr>
        <p:spPr>
          <a:xfrm>
            <a:off x="4824000"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277" name="Google Shape;277;p27"/>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grpSp>
        <p:nvGrpSpPr>
          <p:cNvPr id="278" name="Google Shape;278;p27"/>
          <p:cNvGrpSpPr/>
          <p:nvPr/>
        </p:nvGrpSpPr>
        <p:grpSpPr>
          <a:xfrm>
            <a:off x="7834231" y="1285"/>
            <a:ext cx="828900" cy="576065"/>
            <a:chOff x="7801496" y="1285"/>
            <a:chExt cx="828900" cy="576065"/>
          </a:xfrm>
        </p:grpSpPr>
        <p:pic>
          <p:nvPicPr>
            <p:cNvPr id="279" name="Google Shape;279;p27"/>
            <p:cNvPicPr preferRelativeResize="0"/>
            <p:nvPr/>
          </p:nvPicPr>
          <p:blipFill rotWithShape="1">
            <a:blip r:embed="rId3">
              <a:alphaModFix/>
            </a:blip>
            <a:srcRect b="0" l="0" r="0" t="0"/>
            <a:stretch/>
          </p:blipFill>
          <p:spPr>
            <a:xfrm>
              <a:off x="7966096" y="1285"/>
              <a:ext cx="499700" cy="499700"/>
            </a:xfrm>
            <a:prstGeom prst="rect">
              <a:avLst/>
            </a:prstGeom>
            <a:noFill/>
            <a:ln>
              <a:noFill/>
            </a:ln>
          </p:spPr>
        </p:pic>
        <p:sp>
          <p:nvSpPr>
            <p:cNvPr id="280" name="Google Shape;280;p27"/>
            <p:cNvSpPr txBox="1"/>
            <p:nvPr/>
          </p:nvSpPr>
          <p:spPr>
            <a:xfrm>
              <a:off x="7801496" y="438750"/>
              <a:ext cx="828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grpSp>
      <p:grpSp>
        <p:nvGrpSpPr>
          <p:cNvPr id="281" name="Google Shape;281;p27"/>
          <p:cNvGrpSpPr/>
          <p:nvPr/>
        </p:nvGrpSpPr>
        <p:grpSpPr>
          <a:xfrm>
            <a:off x="8635663" y="1285"/>
            <a:ext cx="499700" cy="576065"/>
            <a:chOff x="8635663" y="1285"/>
            <a:chExt cx="499700" cy="576065"/>
          </a:xfrm>
        </p:grpSpPr>
        <p:pic>
          <p:nvPicPr>
            <p:cNvPr id="282" name="Google Shape;282;p27"/>
            <p:cNvPicPr preferRelativeResize="0"/>
            <p:nvPr/>
          </p:nvPicPr>
          <p:blipFill rotWithShape="1">
            <a:blip r:embed="rId4">
              <a:alphaModFix/>
            </a:blip>
            <a:srcRect b="0" l="0" r="0" t="0"/>
            <a:stretch/>
          </p:blipFill>
          <p:spPr>
            <a:xfrm>
              <a:off x="8635663" y="1285"/>
              <a:ext cx="499700" cy="499700"/>
            </a:xfrm>
            <a:prstGeom prst="rect">
              <a:avLst/>
            </a:prstGeom>
            <a:noFill/>
            <a:ln>
              <a:noFill/>
            </a:ln>
          </p:spPr>
        </p:pic>
        <p:sp>
          <p:nvSpPr>
            <p:cNvPr id="283" name="Google Shape;283;p27"/>
            <p:cNvSpPr txBox="1"/>
            <p:nvPr/>
          </p:nvSpPr>
          <p:spPr>
            <a:xfrm>
              <a:off x="8662913" y="438750"/>
              <a:ext cx="4452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2 CfU true/false justify - purple">
  <p:cSld name="TITLE_AND_TWO_COLUMNS_1_1_9_1_3_1">
    <p:bg>
      <p:bgPr>
        <a:solidFill>
          <a:srgbClr val="EBEDFE"/>
        </a:solidFill>
      </p:bgPr>
    </p:bg>
    <p:spTree>
      <p:nvGrpSpPr>
        <p:cNvPr id="284" name="Shape 284"/>
        <p:cNvGrpSpPr/>
        <p:nvPr/>
      </p:nvGrpSpPr>
      <p:grpSpPr>
        <a:xfrm>
          <a:off x="0" y="0"/>
          <a:ext cx="0" cy="0"/>
          <a:chOff x="0" y="0"/>
          <a:chExt cx="0" cy="0"/>
        </a:xfrm>
      </p:grpSpPr>
      <p:pic>
        <p:nvPicPr>
          <p:cNvPr id="285" name="Google Shape;285;p28"/>
          <p:cNvPicPr preferRelativeResize="0"/>
          <p:nvPr/>
        </p:nvPicPr>
        <p:blipFill>
          <a:blip r:embed="rId2">
            <a:alphaModFix/>
          </a:blip>
          <a:stretch>
            <a:fillRect/>
          </a:stretch>
        </p:blipFill>
        <p:spPr>
          <a:xfrm>
            <a:off x="2429763" y="1780516"/>
            <a:ext cx="457425" cy="457425"/>
          </a:xfrm>
          <a:prstGeom prst="rect">
            <a:avLst/>
          </a:prstGeom>
          <a:noFill/>
          <a:ln>
            <a:noFill/>
          </a:ln>
        </p:spPr>
      </p:pic>
      <p:pic>
        <p:nvPicPr>
          <p:cNvPr id="286" name="Google Shape;286;p28"/>
          <p:cNvPicPr preferRelativeResize="0"/>
          <p:nvPr/>
        </p:nvPicPr>
        <p:blipFill>
          <a:blip r:embed="rId2">
            <a:alphaModFix/>
          </a:blip>
          <a:stretch>
            <a:fillRect/>
          </a:stretch>
        </p:blipFill>
        <p:spPr>
          <a:xfrm>
            <a:off x="4823988" y="1780516"/>
            <a:ext cx="457425" cy="457425"/>
          </a:xfrm>
          <a:prstGeom prst="rect">
            <a:avLst/>
          </a:prstGeom>
          <a:noFill/>
          <a:ln>
            <a:noFill/>
          </a:ln>
        </p:spPr>
      </p:pic>
      <p:pic>
        <p:nvPicPr>
          <p:cNvPr id="287" name="Google Shape;287;p28"/>
          <p:cNvPicPr preferRelativeResize="0"/>
          <p:nvPr/>
        </p:nvPicPr>
        <p:blipFill>
          <a:blip r:embed="rId3">
            <a:alphaModFix/>
          </a:blip>
          <a:stretch>
            <a:fillRect/>
          </a:stretch>
        </p:blipFill>
        <p:spPr>
          <a:xfrm>
            <a:off x="0" y="532525"/>
            <a:ext cx="9151202" cy="116709"/>
          </a:xfrm>
          <a:prstGeom prst="rect">
            <a:avLst/>
          </a:prstGeom>
          <a:noFill/>
          <a:ln>
            <a:noFill/>
          </a:ln>
        </p:spPr>
      </p:pic>
      <p:sp>
        <p:nvSpPr>
          <p:cNvPr id="288" name="Google Shape;288;p28"/>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9" name="Google Shape;289;p28"/>
          <p:cNvSpPr txBox="1"/>
          <p:nvPr/>
        </p:nvSpPr>
        <p:spPr>
          <a:xfrm>
            <a:off x="3025325" y="1839875"/>
            <a:ext cx="12891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a:t>
            </a:r>
            <a:endParaRPr b="1" sz="1400">
              <a:solidFill>
                <a:schemeClr val="dk1"/>
              </a:solidFill>
              <a:latin typeface="Lexend"/>
              <a:ea typeface="Lexend"/>
              <a:cs typeface="Lexend"/>
              <a:sym typeface="Lexend"/>
            </a:endParaRPr>
          </a:p>
        </p:txBody>
      </p:sp>
      <p:sp>
        <p:nvSpPr>
          <p:cNvPr id="290" name="Google Shape;290;p28"/>
          <p:cNvSpPr txBox="1"/>
          <p:nvPr/>
        </p:nvSpPr>
        <p:spPr>
          <a:xfrm>
            <a:off x="5431100" y="1817150"/>
            <a:ext cx="10602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Been</a:t>
            </a:r>
            <a:endParaRPr b="1" sz="1400">
              <a:solidFill>
                <a:schemeClr val="dk1"/>
              </a:solidFill>
              <a:latin typeface="Lexend"/>
              <a:ea typeface="Lexend"/>
              <a:cs typeface="Lexend"/>
              <a:sym typeface="Lexend"/>
            </a:endParaRPr>
          </a:p>
        </p:txBody>
      </p:sp>
      <p:sp>
        <p:nvSpPr>
          <p:cNvPr id="291" name="Google Shape;291;p28"/>
          <p:cNvSpPr txBox="1"/>
          <p:nvPr/>
        </p:nvSpPr>
        <p:spPr>
          <a:xfrm>
            <a:off x="324000" y="2623800"/>
            <a:ext cx="39684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Sabab u sheeg jawaabtaada</a:t>
            </a:r>
            <a:endParaRPr b="1" sz="1400">
              <a:solidFill>
                <a:schemeClr val="dk1"/>
              </a:solidFill>
              <a:latin typeface="Lexend"/>
              <a:ea typeface="Lexend"/>
              <a:cs typeface="Lexend"/>
              <a:sym typeface="Lexend"/>
            </a:endParaRPr>
          </a:p>
        </p:txBody>
      </p:sp>
      <p:sp>
        <p:nvSpPr>
          <p:cNvPr id="292" name="Google Shape;292;p28"/>
          <p:cNvSpPr txBox="1"/>
          <p:nvPr>
            <p:ph idx="1" type="subTitle"/>
          </p:nvPr>
        </p:nvSpPr>
        <p:spPr>
          <a:xfrm>
            <a:off x="980575" y="3196113"/>
            <a:ext cx="7452600" cy="7308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293" name="Google Shape;293;p28"/>
          <p:cNvSpPr txBox="1"/>
          <p:nvPr>
            <p:ph idx="2" type="subTitle"/>
          </p:nvPr>
        </p:nvSpPr>
        <p:spPr>
          <a:xfrm>
            <a:off x="324000" y="1080000"/>
            <a:ext cx="6722400" cy="2505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294" name="Google Shape;294;p28"/>
          <p:cNvSpPr txBox="1"/>
          <p:nvPr/>
        </p:nvSpPr>
        <p:spPr>
          <a:xfrm>
            <a:off x="324000" y="660750"/>
            <a:ext cx="2189100" cy="3693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 mise been?</a:t>
            </a:r>
            <a:r>
              <a:rPr lang="en-GB" sz="1400">
                <a:solidFill>
                  <a:schemeClr val="dk1"/>
                </a:solidFill>
                <a:latin typeface="ABeeZee"/>
                <a:ea typeface="ABeeZee"/>
                <a:cs typeface="ABeeZee"/>
                <a:sym typeface="ABeeZee"/>
              </a:rPr>
              <a:t> </a:t>
            </a:r>
            <a:endParaRPr sz="1400">
              <a:solidFill>
                <a:schemeClr val="dk1"/>
              </a:solidFill>
              <a:latin typeface="ABeeZee"/>
              <a:ea typeface="ABeeZee"/>
              <a:cs typeface="ABeeZee"/>
              <a:sym typeface="ABeeZee"/>
            </a:endParaRPr>
          </a:p>
        </p:txBody>
      </p:sp>
      <p:sp>
        <p:nvSpPr>
          <p:cNvPr id="295" name="Google Shape;295;p28"/>
          <p:cNvSpPr txBox="1"/>
          <p:nvPr>
            <p:ph idx="3" type="subTitle"/>
          </p:nvPr>
        </p:nvSpPr>
        <p:spPr>
          <a:xfrm>
            <a:off x="980575" y="4040345"/>
            <a:ext cx="7452600" cy="7308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296" name="Google Shape;296;p28"/>
          <p:cNvSpPr txBox="1"/>
          <p:nvPr/>
        </p:nvSpPr>
        <p:spPr>
          <a:xfrm>
            <a:off x="2454488" y="18706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T</a:t>
            </a:r>
            <a:endParaRPr b="1" sz="1800">
              <a:solidFill>
                <a:schemeClr val="lt1"/>
              </a:solidFill>
              <a:latin typeface="Lexend"/>
              <a:ea typeface="Lexend"/>
              <a:cs typeface="Lexend"/>
              <a:sym typeface="Lexend"/>
            </a:endParaRPr>
          </a:p>
        </p:txBody>
      </p:sp>
      <p:sp>
        <p:nvSpPr>
          <p:cNvPr id="297" name="Google Shape;297;p28"/>
          <p:cNvSpPr txBox="1"/>
          <p:nvPr/>
        </p:nvSpPr>
        <p:spPr>
          <a:xfrm>
            <a:off x="4848713" y="18706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F</a:t>
            </a:r>
            <a:endParaRPr b="1" sz="1800">
              <a:solidFill>
                <a:schemeClr val="lt1"/>
              </a:solidFill>
              <a:latin typeface="Lexend"/>
              <a:ea typeface="Lexend"/>
              <a:cs typeface="Lexend"/>
              <a:sym typeface="Lexend"/>
            </a:endParaRPr>
          </a:p>
        </p:txBody>
      </p:sp>
      <p:pic>
        <p:nvPicPr>
          <p:cNvPr id="298" name="Google Shape;298;p28"/>
          <p:cNvPicPr preferRelativeResize="0"/>
          <p:nvPr/>
        </p:nvPicPr>
        <p:blipFill rotWithShape="1">
          <a:blip r:embed="rId4">
            <a:alphaModFix/>
          </a:blip>
          <a:srcRect b="0" l="0" r="0" t="0"/>
          <a:stretch/>
        </p:blipFill>
        <p:spPr>
          <a:xfrm>
            <a:off x="8528585" y="-11474"/>
            <a:ext cx="499700" cy="499700"/>
          </a:xfrm>
          <a:prstGeom prst="rect">
            <a:avLst/>
          </a:prstGeom>
          <a:noFill/>
          <a:ln>
            <a:noFill/>
          </a:ln>
        </p:spPr>
      </p:pic>
      <p:sp>
        <p:nvSpPr>
          <p:cNvPr id="299" name="Google Shape;299;p28"/>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300" name="Google Shape;300;p28"/>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grpSp>
        <p:nvGrpSpPr>
          <p:cNvPr id="301" name="Google Shape;301;p28"/>
          <p:cNvGrpSpPr/>
          <p:nvPr/>
        </p:nvGrpSpPr>
        <p:grpSpPr>
          <a:xfrm>
            <a:off x="324128" y="3139463"/>
            <a:ext cx="457200" cy="457200"/>
            <a:chOff x="1020916" y="1442088"/>
            <a:chExt cx="457200" cy="457200"/>
          </a:xfrm>
        </p:grpSpPr>
        <p:pic>
          <p:nvPicPr>
            <p:cNvPr id="302" name="Google Shape;302;p28"/>
            <p:cNvPicPr preferRelativeResize="0"/>
            <p:nvPr/>
          </p:nvPicPr>
          <p:blipFill>
            <a:blip r:embed="rId5">
              <a:alphaModFix/>
            </a:blip>
            <a:stretch>
              <a:fillRect/>
            </a:stretch>
          </p:blipFill>
          <p:spPr>
            <a:xfrm>
              <a:off x="1020916" y="1442088"/>
              <a:ext cx="457200" cy="457200"/>
            </a:xfrm>
            <a:prstGeom prst="rect">
              <a:avLst/>
            </a:prstGeom>
            <a:noFill/>
            <a:ln>
              <a:noFill/>
            </a:ln>
          </p:spPr>
        </p:pic>
        <p:sp>
          <p:nvSpPr>
            <p:cNvPr id="303" name="Google Shape;303;p28"/>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304" name="Google Shape;304;p28"/>
          <p:cNvGrpSpPr/>
          <p:nvPr/>
        </p:nvGrpSpPr>
        <p:grpSpPr>
          <a:xfrm>
            <a:off x="324128" y="3987825"/>
            <a:ext cx="457200" cy="457200"/>
            <a:chOff x="1020916" y="1442088"/>
            <a:chExt cx="457200" cy="457200"/>
          </a:xfrm>
        </p:grpSpPr>
        <p:pic>
          <p:nvPicPr>
            <p:cNvPr id="305" name="Google Shape;305;p28"/>
            <p:cNvPicPr preferRelativeResize="0"/>
            <p:nvPr/>
          </p:nvPicPr>
          <p:blipFill>
            <a:blip r:embed="rId5">
              <a:alphaModFix/>
            </a:blip>
            <a:stretch>
              <a:fillRect/>
            </a:stretch>
          </p:blipFill>
          <p:spPr>
            <a:xfrm>
              <a:off x="1020916" y="1442088"/>
              <a:ext cx="457200" cy="457200"/>
            </a:xfrm>
            <a:prstGeom prst="rect">
              <a:avLst/>
            </a:prstGeom>
            <a:noFill/>
            <a:ln>
              <a:noFill/>
            </a:ln>
          </p:spPr>
        </p:pic>
        <p:sp>
          <p:nvSpPr>
            <p:cNvPr id="306" name="Google Shape;306;p28"/>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2 CfU true/false justify - jade">
  <p:cSld name="TITLE_AND_TWO_COLUMNS_1_1_9_1_3_1_1_1">
    <p:bg>
      <p:bgPr>
        <a:solidFill>
          <a:srgbClr val="EBEDFE"/>
        </a:solidFill>
      </p:bgPr>
    </p:bg>
    <p:spTree>
      <p:nvGrpSpPr>
        <p:cNvPr id="307" name="Shape 307"/>
        <p:cNvGrpSpPr/>
        <p:nvPr/>
      </p:nvGrpSpPr>
      <p:grpSpPr>
        <a:xfrm>
          <a:off x="0" y="0"/>
          <a:ext cx="0" cy="0"/>
          <a:chOff x="0" y="0"/>
          <a:chExt cx="0" cy="0"/>
        </a:xfrm>
      </p:grpSpPr>
      <p:pic>
        <p:nvPicPr>
          <p:cNvPr id="308" name="Google Shape;308;p29"/>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309" name="Google Shape;309;p29"/>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0" name="Google Shape;310;p29"/>
          <p:cNvSpPr txBox="1"/>
          <p:nvPr/>
        </p:nvSpPr>
        <p:spPr>
          <a:xfrm>
            <a:off x="3025325" y="1839875"/>
            <a:ext cx="12891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a:t>
            </a:r>
            <a:endParaRPr b="1" sz="1400">
              <a:solidFill>
                <a:schemeClr val="dk1"/>
              </a:solidFill>
              <a:latin typeface="Lexend"/>
              <a:ea typeface="Lexend"/>
              <a:cs typeface="Lexend"/>
              <a:sym typeface="Lexend"/>
            </a:endParaRPr>
          </a:p>
        </p:txBody>
      </p:sp>
      <p:sp>
        <p:nvSpPr>
          <p:cNvPr id="311" name="Google Shape;311;p29"/>
          <p:cNvSpPr txBox="1"/>
          <p:nvPr/>
        </p:nvSpPr>
        <p:spPr>
          <a:xfrm>
            <a:off x="5431100" y="1817150"/>
            <a:ext cx="10602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Been</a:t>
            </a:r>
            <a:endParaRPr b="1" sz="1400">
              <a:solidFill>
                <a:schemeClr val="dk1"/>
              </a:solidFill>
              <a:latin typeface="Lexend"/>
              <a:ea typeface="Lexend"/>
              <a:cs typeface="Lexend"/>
              <a:sym typeface="Lexend"/>
            </a:endParaRPr>
          </a:p>
        </p:txBody>
      </p:sp>
      <p:sp>
        <p:nvSpPr>
          <p:cNvPr id="312" name="Google Shape;312;p29"/>
          <p:cNvSpPr txBox="1"/>
          <p:nvPr/>
        </p:nvSpPr>
        <p:spPr>
          <a:xfrm>
            <a:off x="324000" y="2623800"/>
            <a:ext cx="39684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Sabab u sheeg jawaabtaada</a:t>
            </a:r>
            <a:endParaRPr b="1" sz="1400">
              <a:solidFill>
                <a:schemeClr val="dk1"/>
              </a:solidFill>
              <a:latin typeface="Lexend"/>
              <a:ea typeface="Lexend"/>
              <a:cs typeface="Lexend"/>
              <a:sym typeface="Lexend"/>
            </a:endParaRPr>
          </a:p>
        </p:txBody>
      </p:sp>
      <p:sp>
        <p:nvSpPr>
          <p:cNvPr id="313" name="Google Shape;313;p29"/>
          <p:cNvSpPr txBox="1"/>
          <p:nvPr>
            <p:ph idx="1" type="subTitle"/>
          </p:nvPr>
        </p:nvSpPr>
        <p:spPr>
          <a:xfrm>
            <a:off x="324000" y="1080000"/>
            <a:ext cx="6722400" cy="2505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314" name="Google Shape;314;p29"/>
          <p:cNvSpPr txBox="1"/>
          <p:nvPr/>
        </p:nvSpPr>
        <p:spPr>
          <a:xfrm>
            <a:off x="324000" y="660750"/>
            <a:ext cx="2189100" cy="3693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 mise been?</a:t>
            </a:r>
            <a:r>
              <a:rPr lang="en-GB" sz="1400">
                <a:solidFill>
                  <a:schemeClr val="dk1"/>
                </a:solidFill>
                <a:latin typeface="ABeeZee"/>
                <a:ea typeface="ABeeZee"/>
                <a:cs typeface="ABeeZee"/>
                <a:sym typeface="ABeeZee"/>
              </a:rPr>
              <a:t> </a:t>
            </a:r>
            <a:endParaRPr sz="1400">
              <a:solidFill>
                <a:schemeClr val="dk1"/>
              </a:solidFill>
              <a:latin typeface="ABeeZee"/>
              <a:ea typeface="ABeeZee"/>
              <a:cs typeface="ABeeZee"/>
              <a:sym typeface="ABeeZee"/>
            </a:endParaRPr>
          </a:p>
        </p:txBody>
      </p:sp>
      <p:pic>
        <p:nvPicPr>
          <p:cNvPr id="315" name="Google Shape;315;p29"/>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316" name="Google Shape;316;p29"/>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317" name="Google Shape;317;p29"/>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318" name="Google Shape;318;p29"/>
          <p:cNvSpPr txBox="1"/>
          <p:nvPr>
            <p:ph idx="2" type="subTitle"/>
          </p:nvPr>
        </p:nvSpPr>
        <p:spPr>
          <a:xfrm>
            <a:off x="980575" y="3196113"/>
            <a:ext cx="7452600" cy="7308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319" name="Google Shape;319;p29"/>
          <p:cNvSpPr txBox="1"/>
          <p:nvPr>
            <p:ph idx="3" type="subTitle"/>
          </p:nvPr>
        </p:nvSpPr>
        <p:spPr>
          <a:xfrm>
            <a:off x="980575" y="4040345"/>
            <a:ext cx="7452600" cy="7308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320" name="Google Shape;320;p29"/>
          <p:cNvGrpSpPr/>
          <p:nvPr/>
        </p:nvGrpSpPr>
        <p:grpSpPr>
          <a:xfrm>
            <a:off x="324128" y="3139463"/>
            <a:ext cx="457200" cy="457200"/>
            <a:chOff x="1020916" y="1442088"/>
            <a:chExt cx="457200" cy="457200"/>
          </a:xfrm>
        </p:grpSpPr>
        <p:pic>
          <p:nvPicPr>
            <p:cNvPr id="321" name="Google Shape;321;p29"/>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322" name="Google Shape;322;p29"/>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323" name="Google Shape;323;p29"/>
          <p:cNvGrpSpPr/>
          <p:nvPr/>
        </p:nvGrpSpPr>
        <p:grpSpPr>
          <a:xfrm>
            <a:off x="324128" y="3987825"/>
            <a:ext cx="457200" cy="457200"/>
            <a:chOff x="1020916" y="1442088"/>
            <a:chExt cx="457200" cy="457200"/>
          </a:xfrm>
        </p:grpSpPr>
        <p:pic>
          <p:nvPicPr>
            <p:cNvPr id="324" name="Google Shape;324;p29"/>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325" name="Google Shape;325;p29"/>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pic>
        <p:nvPicPr>
          <p:cNvPr id="326" name="Google Shape;326;p29"/>
          <p:cNvPicPr preferRelativeResize="0"/>
          <p:nvPr/>
        </p:nvPicPr>
        <p:blipFill>
          <a:blip r:embed="rId5">
            <a:alphaModFix/>
          </a:blip>
          <a:stretch>
            <a:fillRect/>
          </a:stretch>
        </p:blipFill>
        <p:spPr>
          <a:xfrm>
            <a:off x="2429763" y="1780516"/>
            <a:ext cx="457425" cy="457425"/>
          </a:xfrm>
          <a:prstGeom prst="rect">
            <a:avLst/>
          </a:prstGeom>
          <a:noFill/>
          <a:ln>
            <a:noFill/>
          </a:ln>
        </p:spPr>
      </p:pic>
      <p:pic>
        <p:nvPicPr>
          <p:cNvPr id="327" name="Google Shape;327;p29"/>
          <p:cNvPicPr preferRelativeResize="0"/>
          <p:nvPr/>
        </p:nvPicPr>
        <p:blipFill>
          <a:blip r:embed="rId5">
            <a:alphaModFix/>
          </a:blip>
          <a:stretch>
            <a:fillRect/>
          </a:stretch>
        </p:blipFill>
        <p:spPr>
          <a:xfrm>
            <a:off x="4823988" y="1780516"/>
            <a:ext cx="457425" cy="457425"/>
          </a:xfrm>
          <a:prstGeom prst="rect">
            <a:avLst/>
          </a:prstGeom>
          <a:noFill/>
          <a:ln>
            <a:noFill/>
          </a:ln>
        </p:spPr>
      </p:pic>
      <p:sp>
        <p:nvSpPr>
          <p:cNvPr id="328" name="Google Shape;328;p29"/>
          <p:cNvSpPr txBox="1"/>
          <p:nvPr/>
        </p:nvSpPr>
        <p:spPr>
          <a:xfrm>
            <a:off x="2454488" y="18706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T</a:t>
            </a:r>
            <a:endParaRPr b="1" sz="1800">
              <a:solidFill>
                <a:schemeClr val="lt1"/>
              </a:solidFill>
              <a:latin typeface="Lexend"/>
              <a:ea typeface="Lexend"/>
              <a:cs typeface="Lexend"/>
              <a:sym typeface="Lexend"/>
            </a:endParaRPr>
          </a:p>
        </p:txBody>
      </p:sp>
      <p:sp>
        <p:nvSpPr>
          <p:cNvPr id="329" name="Google Shape;329;p29"/>
          <p:cNvSpPr txBox="1"/>
          <p:nvPr/>
        </p:nvSpPr>
        <p:spPr>
          <a:xfrm>
            <a:off x="4848713" y="18706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F</a:t>
            </a:r>
            <a:endParaRPr b="1" sz="1800">
              <a:solidFill>
                <a:schemeClr val="lt1"/>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2 CfU true/false justify - blue">
  <p:cSld name="TITLE_AND_TWO_COLUMNS_1_1_9_1_3_2">
    <p:bg>
      <p:bgPr>
        <a:solidFill>
          <a:srgbClr val="EBEDFE"/>
        </a:solidFill>
      </p:bgPr>
    </p:bg>
    <p:spTree>
      <p:nvGrpSpPr>
        <p:cNvPr id="330" name="Shape 330"/>
        <p:cNvGrpSpPr/>
        <p:nvPr/>
      </p:nvGrpSpPr>
      <p:grpSpPr>
        <a:xfrm>
          <a:off x="0" y="0"/>
          <a:ext cx="0" cy="0"/>
          <a:chOff x="0" y="0"/>
          <a:chExt cx="0" cy="0"/>
        </a:xfrm>
      </p:grpSpPr>
      <p:pic>
        <p:nvPicPr>
          <p:cNvPr id="331" name="Google Shape;331;p30"/>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332" name="Google Shape;332;p30"/>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3" name="Google Shape;333;p30"/>
          <p:cNvSpPr txBox="1"/>
          <p:nvPr/>
        </p:nvSpPr>
        <p:spPr>
          <a:xfrm>
            <a:off x="3025325" y="1839875"/>
            <a:ext cx="12891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a:t>
            </a:r>
            <a:endParaRPr b="1" sz="1400">
              <a:solidFill>
                <a:schemeClr val="dk1"/>
              </a:solidFill>
              <a:latin typeface="Lexend"/>
              <a:ea typeface="Lexend"/>
              <a:cs typeface="Lexend"/>
              <a:sym typeface="Lexend"/>
            </a:endParaRPr>
          </a:p>
        </p:txBody>
      </p:sp>
      <p:sp>
        <p:nvSpPr>
          <p:cNvPr id="334" name="Google Shape;334;p30"/>
          <p:cNvSpPr txBox="1"/>
          <p:nvPr/>
        </p:nvSpPr>
        <p:spPr>
          <a:xfrm>
            <a:off x="5431100" y="1817150"/>
            <a:ext cx="10602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Been</a:t>
            </a:r>
            <a:endParaRPr b="1" sz="1400">
              <a:solidFill>
                <a:schemeClr val="dk1"/>
              </a:solidFill>
              <a:latin typeface="Lexend"/>
              <a:ea typeface="Lexend"/>
              <a:cs typeface="Lexend"/>
              <a:sym typeface="Lexend"/>
            </a:endParaRPr>
          </a:p>
        </p:txBody>
      </p:sp>
      <p:sp>
        <p:nvSpPr>
          <p:cNvPr id="335" name="Google Shape;335;p30"/>
          <p:cNvSpPr txBox="1"/>
          <p:nvPr/>
        </p:nvSpPr>
        <p:spPr>
          <a:xfrm>
            <a:off x="324000" y="2623800"/>
            <a:ext cx="39684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Sabab u sheeg jawaabtaada</a:t>
            </a:r>
            <a:endParaRPr b="1" sz="1400">
              <a:solidFill>
                <a:schemeClr val="dk1"/>
              </a:solidFill>
              <a:latin typeface="Lexend"/>
              <a:ea typeface="Lexend"/>
              <a:cs typeface="Lexend"/>
              <a:sym typeface="Lexend"/>
            </a:endParaRPr>
          </a:p>
        </p:txBody>
      </p:sp>
      <p:sp>
        <p:nvSpPr>
          <p:cNvPr id="336" name="Google Shape;336;p30"/>
          <p:cNvSpPr txBox="1"/>
          <p:nvPr>
            <p:ph idx="1" type="subTitle"/>
          </p:nvPr>
        </p:nvSpPr>
        <p:spPr>
          <a:xfrm>
            <a:off x="324000" y="1080000"/>
            <a:ext cx="6722400" cy="2505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337" name="Google Shape;337;p30"/>
          <p:cNvSpPr txBox="1"/>
          <p:nvPr/>
        </p:nvSpPr>
        <p:spPr>
          <a:xfrm>
            <a:off x="324000" y="660750"/>
            <a:ext cx="2189100" cy="3693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 mise been?</a:t>
            </a:r>
            <a:r>
              <a:rPr lang="en-GB" sz="1400">
                <a:solidFill>
                  <a:schemeClr val="dk1"/>
                </a:solidFill>
                <a:latin typeface="ABeeZee"/>
                <a:ea typeface="ABeeZee"/>
                <a:cs typeface="ABeeZee"/>
                <a:sym typeface="ABeeZee"/>
              </a:rPr>
              <a:t> </a:t>
            </a:r>
            <a:endParaRPr sz="1400">
              <a:solidFill>
                <a:schemeClr val="dk1"/>
              </a:solidFill>
              <a:latin typeface="ABeeZee"/>
              <a:ea typeface="ABeeZee"/>
              <a:cs typeface="ABeeZee"/>
              <a:sym typeface="ABeeZee"/>
            </a:endParaRPr>
          </a:p>
        </p:txBody>
      </p:sp>
      <p:pic>
        <p:nvPicPr>
          <p:cNvPr id="338" name="Google Shape;338;p30"/>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339" name="Google Shape;339;p30"/>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340" name="Google Shape;340;p30"/>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341" name="Google Shape;341;p30"/>
          <p:cNvSpPr txBox="1"/>
          <p:nvPr>
            <p:ph idx="2" type="subTitle"/>
          </p:nvPr>
        </p:nvSpPr>
        <p:spPr>
          <a:xfrm>
            <a:off x="980575" y="3196113"/>
            <a:ext cx="7452600" cy="7308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342" name="Google Shape;342;p30"/>
          <p:cNvSpPr txBox="1"/>
          <p:nvPr>
            <p:ph idx="3" type="subTitle"/>
          </p:nvPr>
        </p:nvSpPr>
        <p:spPr>
          <a:xfrm>
            <a:off x="980575" y="4040345"/>
            <a:ext cx="7452600" cy="7308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343" name="Google Shape;343;p30"/>
          <p:cNvGrpSpPr/>
          <p:nvPr/>
        </p:nvGrpSpPr>
        <p:grpSpPr>
          <a:xfrm>
            <a:off x="324128" y="3139463"/>
            <a:ext cx="457200" cy="457200"/>
            <a:chOff x="1020916" y="1442088"/>
            <a:chExt cx="457200" cy="457200"/>
          </a:xfrm>
        </p:grpSpPr>
        <p:pic>
          <p:nvPicPr>
            <p:cNvPr id="344" name="Google Shape;344;p30"/>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345" name="Google Shape;345;p30"/>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346" name="Google Shape;346;p30"/>
          <p:cNvGrpSpPr/>
          <p:nvPr/>
        </p:nvGrpSpPr>
        <p:grpSpPr>
          <a:xfrm>
            <a:off x="324128" y="3987825"/>
            <a:ext cx="457200" cy="457200"/>
            <a:chOff x="1020916" y="1442088"/>
            <a:chExt cx="457200" cy="457200"/>
          </a:xfrm>
        </p:grpSpPr>
        <p:pic>
          <p:nvPicPr>
            <p:cNvPr id="347" name="Google Shape;347;p30"/>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348" name="Google Shape;348;p30"/>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pic>
        <p:nvPicPr>
          <p:cNvPr id="349" name="Google Shape;349;p30"/>
          <p:cNvPicPr preferRelativeResize="0"/>
          <p:nvPr/>
        </p:nvPicPr>
        <p:blipFill>
          <a:blip r:embed="rId5">
            <a:alphaModFix/>
          </a:blip>
          <a:stretch>
            <a:fillRect/>
          </a:stretch>
        </p:blipFill>
        <p:spPr>
          <a:xfrm>
            <a:off x="2429763" y="1780516"/>
            <a:ext cx="457425" cy="457425"/>
          </a:xfrm>
          <a:prstGeom prst="rect">
            <a:avLst/>
          </a:prstGeom>
          <a:noFill/>
          <a:ln>
            <a:noFill/>
          </a:ln>
        </p:spPr>
      </p:pic>
      <p:pic>
        <p:nvPicPr>
          <p:cNvPr id="350" name="Google Shape;350;p30"/>
          <p:cNvPicPr preferRelativeResize="0"/>
          <p:nvPr/>
        </p:nvPicPr>
        <p:blipFill>
          <a:blip r:embed="rId5">
            <a:alphaModFix/>
          </a:blip>
          <a:stretch>
            <a:fillRect/>
          </a:stretch>
        </p:blipFill>
        <p:spPr>
          <a:xfrm>
            <a:off x="4823988" y="1780516"/>
            <a:ext cx="457425" cy="457425"/>
          </a:xfrm>
          <a:prstGeom prst="rect">
            <a:avLst/>
          </a:prstGeom>
          <a:noFill/>
          <a:ln>
            <a:noFill/>
          </a:ln>
        </p:spPr>
      </p:pic>
      <p:sp>
        <p:nvSpPr>
          <p:cNvPr id="351" name="Google Shape;351;p30"/>
          <p:cNvSpPr txBox="1"/>
          <p:nvPr/>
        </p:nvSpPr>
        <p:spPr>
          <a:xfrm>
            <a:off x="2454488" y="18706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T</a:t>
            </a:r>
            <a:endParaRPr b="1" sz="1800">
              <a:solidFill>
                <a:schemeClr val="lt1"/>
              </a:solidFill>
              <a:latin typeface="Lexend"/>
              <a:ea typeface="Lexend"/>
              <a:cs typeface="Lexend"/>
              <a:sym typeface="Lexend"/>
            </a:endParaRPr>
          </a:p>
        </p:txBody>
      </p:sp>
      <p:sp>
        <p:nvSpPr>
          <p:cNvPr id="352" name="Google Shape;352;p30"/>
          <p:cNvSpPr txBox="1"/>
          <p:nvPr/>
        </p:nvSpPr>
        <p:spPr>
          <a:xfrm>
            <a:off x="4848713" y="18706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F</a:t>
            </a:r>
            <a:endParaRPr b="1" sz="1800">
              <a:solidFill>
                <a:schemeClr val="lt1"/>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2 CfU true/false justify - pink">
  <p:cSld name="TITLE_AND_TWO_COLUMNS_1_1_9_1_3_1_1_1_1">
    <p:bg>
      <p:bgPr>
        <a:solidFill>
          <a:srgbClr val="EBEDFE"/>
        </a:solidFill>
      </p:bgPr>
    </p:bg>
    <p:spTree>
      <p:nvGrpSpPr>
        <p:cNvPr id="353" name="Shape 353"/>
        <p:cNvGrpSpPr/>
        <p:nvPr/>
      </p:nvGrpSpPr>
      <p:grpSpPr>
        <a:xfrm>
          <a:off x="0" y="0"/>
          <a:ext cx="0" cy="0"/>
          <a:chOff x="0" y="0"/>
          <a:chExt cx="0" cy="0"/>
        </a:xfrm>
      </p:grpSpPr>
      <p:pic>
        <p:nvPicPr>
          <p:cNvPr id="354" name="Google Shape;354;p31"/>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355" name="Google Shape;355;p31"/>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6" name="Google Shape;356;p31"/>
          <p:cNvSpPr txBox="1"/>
          <p:nvPr/>
        </p:nvSpPr>
        <p:spPr>
          <a:xfrm>
            <a:off x="3025325" y="1839875"/>
            <a:ext cx="12891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a:t>
            </a:r>
            <a:endParaRPr b="1" sz="1400">
              <a:solidFill>
                <a:schemeClr val="dk1"/>
              </a:solidFill>
              <a:latin typeface="Lexend"/>
              <a:ea typeface="Lexend"/>
              <a:cs typeface="Lexend"/>
              <a:sym typeface="Lexend"/>
            </a:endParaRPr>
          </a:p>
        </p:txBody>
      </p:sp>
      <p:sp>
        <p:nvSpPr>
          <p:cNvPr id="357" name="Google Shape;357;p31"/>
          <p:cNvSpPr txBox="1"/>
          <p:nvPr/>
        </p:nvSpPr>
        <p:spPr>
          <a:xfrm>
            <a:off x="5431100" y="1817150"/>
            <a:ext cx="10602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Been</a:t>
            </a:r>
            <a:endParaRPr b="1" sz="1400">
              <a:solidFill>
                <a:schemeClr val="dk1"/>
              </a:solidFill>
              <a:latin typeface="Lexend"/>
              <a:ea typeface="Lexend"/>
              <a:cs typeface="Lexend"/>
              <a:sym typeface="Lexend"/>
            </a:endParaRPr>
          </a:p>
        </p:txBody>
      </p:sp>
      <p:sp>
        <p:nvSpPr>
          <p:cNvPr id="358" name="Google Shape;358;p31"/>
          <p:cNvSpPr txBox="1"/>
          <p:nvPr/>
        </p:nvSpPr>
        <p:spPr>
          <a:xfrm>
            <a:off x="324000" y="2623800"/>
            <a:ext cx="39684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Sabab u sheeg jawaabtaada</a:t>
            </a:r>
            <a:endParaRPr b="1" sz="1400">
              <a:solidFill>
                <a:schemeClr val="dk1"/>
              </a:solidFill>
              <a:latin typeface="Lexend"/>
              <a:ea typeface="Lexend"/>
              <a:cs typeface="Lexend"/>
              <a:sym typeface="Lexend"/>
            </a:endParaRPr>
          </a:p>
        </p:txBody>
      </p:sp>
      <p:sp>
        <p:nvSpPr>
          <p:cNvPr id="359" name="Google Shape;359;p31"/>
          <p:cNvSpPr txBox="1"/>
          <p:nvPr>
            <p:ph idx="1" type="subTitle"/>
          </p:nvPr>
        </p:nvSpPr>
        <p:spPr>
          <a:xfrm>
            <a:off x="324000" y="1080000"/>
            <a:ext cx="6722400" cy="2505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360" name="Google Shape;360;p31"/>
          <p:cNvSpPr txBox="1"/>
          <p:nvPr/>
        </p:nvSpPr>
        <p:spPr>
          <a:xfrm>
            <a:off x="324000" y="660750"/>
            <a:ext cx="2189100" cy="3693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 mise been?</a:t>
            </a:r>
            <a:r>
              <a:rPr lang="en-GB" sz="1400">
                <a:solidFill>
                  <a:schemeClr val="dk1"/>
                </a:solidFill>
                <a:latin typeface="ABeeZee"/>
                <a:ea typeface="ABeeZee"/>
                <a:cs typeface="ABeeZee"/>
                <a:sym typeface="ABeeZee"/>
              </a:rPr>
              <a:t> </a:t>
            </a:r>
            <a:endParaRPr sz="1400">
              <a:solidFill>
                <a:schemeClr val="dk1"/>
              </a:solidFill>
              <a:latin typeface="ABeeZee"/>
              <a:ea typeface="ABeeZee"/>
              <a:cs typeface="ABeeZee"/>
              <a:sym typeface="ABeeZee"/>
            </a:endParaRPr>
          </a:p>
        </p:txBody>
      </p:sp>
      <p:pic>
        <p:nvPicPr>
          <p:cNvPr id="361" name="Google Shape;361;p31"/>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362" name="Google Shape;362;p31"/>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363" name="Google Shape;363;p31"/>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364" name="Google Shape;364;p31"/>
          <p:cNvSpPr txBox="1"/>
          <p:nvPr>
            <p:ph idx="2" type="subTitle"/>
          </p:nvPr>
        </p:nvSpPr>
        <p:spPr>
          <a:xfrm>
            <a:off x="980575" y="3196113"/>
            <a:ext cx="7452600" cy="7308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365" name="Google Shape;365;p31"/>
          <p:cNvSpPr txBox="1"/>
          <p:nvPr>
            <p:ph idx="3" type="subTitle"/>
          </p:nvPr>
        </p:nvSpPr>
        <p:spPr>
          <a:xfrm>
            <a:off x="980575" y="4040345"/>
            <a:ext cx="7452600" cy="7308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366" name="Google Shape;366;p31"/>
          <p:cNvGrpSpPr/>
          <p:nvPr/>
        </p:nvGrpSpPr>
        <p:grpSpPr>
          <a:xfrm>
            <a:off x="324128" y="3139463"/>
            <a:ext cx="457200" cy="457200"/>
            <a:chOff x="1020916" y="1442088"/>
            <a:chExt cx="457200" cy="457200"/>
          </a:xfrm>
        </p:grpSpPr>
        <p:pic>
          <p:nvPicPr>
            <p:cNvPr id="367" name="Google Shape;367;p31"/>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368" name="Google Shape;368;p31"/>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369" name="Google Shape;369;p31"/>
          <p:cNvGrpSpPr/>
          <p:nvPr/>
        </p:nvGrpSpPr>
        <p:grpSpPr>
          <a:xfrm>
            <a:off x="324128" y="3987825"/>
            <a:ext cx="457200" cy="457200"/>
            <a:chOff x="1020916" y="1442088"/>
            <a:chExt cx="457200" cy="457200"/>
          </a:xfrm>
        </p:grpSpPr>
        <p:pic>
          <p:nvPicPr>
            <p:cNvPr id="370" name="Google Shape;370;p31"/>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371" name="Google Shape;371;p31"/>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pic>
        <p:nvPicPr>
          <p:cNvPr id="372" name="Google Shape;372;p31"/>
          <p:cNvPicPr preferRelativeResize="0"/>
          <p:nvPr/>
        </p:nvPicPr>
        <p:blipFill>
          <a:blip r:embed="rId5">
            <a:alphaModFix/>
          </a:blip>
          <a:stretch>
            <a:fillRect/>
          </a:stretch>
        </p:blipFill>
        <p:spPr>
          <a:xfrm>
            <a:off x="2429763" y="1780516"/>
            <a:ext cx="457425" cy="457425"/>
          </a:xfrm>
          <a:prstGeom prst="rect">
            <a:avLst/>
          </a:prstGeom>
          <a:noFill/>
          <a:ln>
            <a:noFill/>
          </a:ln>
        </p:spPr>
      </p:pic>
      <p:pic>
        <p:nvPicPr>
          <p:cNvPr id="373" name="Google Shape;373;p31"/>
          <p:cNvPicPr preferRelativeResize="0"/>
          <p:nvPr/>
        </p:nvPicPr>
        <p:blipFill>
          <a:blip r:embed="rId5">
            <a:alphaModFix/>
          </a:blip>
          <a:stretch>
            <a:fillRect/>
          </a:stretch>
        </p:blipFill>
        <p:spPr>
          <a:xfrm>
            <a:off x="4823988" y="1780516"/>
            <a:ext cx="457425" cy="457425"/>
          </a:xfrm>
          <a:prstGeom prst="rect">
            <a:avLst/>
          </a:prstGeom>
          <a:noFill/>
          <a:ln>
            <a:noFill/>
          </a:ln>
        </p:spPr>
      </p:pic>
      <p:sp>
        <p:nvSpPr>
          <p:cNvPr id="374" name="Google Shape;374;p31"/>
          <p:cNvSpPr txBox="1"/>
          <p:nvPr/>
        </p:nvSpPr>
        <p:spPr>
          <a:xfrm>
            <a:off x="2454488" y="18706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T</a:t>
            </a:r>
            <a:endParaRPr b="1" sz="1800">
              <a:solidFill>
                <a:schemeClr val="lt1"/>
              </a:solidFill>
              <a:latin typeface="Lexend"/>
              <a:ea typeface="Lexend"/>
              <a:cs typeface="Lexend"/>
              <a:sym typeface="Lexend"/>
            </a:endParaRPr>
          </a:p>
        </p:txBody>
      </p:sp>
      <p:sp>
        <p:nvSpPr>
          <p:cNvPr id="375" name="Google Shape;375;p31"/>
          <p:cNvSpPr txBox="1"/>
          <p:nvPr/>
        </p:nvSpPr>
        <p:spPr>
          <a:xfrm>
            <a:off x="4848713" y="18706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F</a:t>
            </a:r>
            <a:endParaRPr b="1" sz="1800">
              <a:solidFill>
                <a:schemeClr val="lt1"/>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3 CfU 3 options - purple">
  <p:cSld name="TITLE_AND_TWO_COLUMNS_1_1_7_1">
    <p:bg>
      <p:bgPr>
        <a:solidFill>
          <a:srgbClr val="EBEDFE"/>
        </a:solidFill>
      </p:bgPr>
    </p:bg>
    <p:spTree>
      <p:nvGrpSpPr>
        <p:cNvPr id="376" name="Shape 376"/>
        <p:cNvGrpSpPr/>
        <p:nvPr/>
      </p:nvGrpSpPr>
      <p:grpSpPr>
        <a:xfrm>
          <a:off x="0" y="0"/>
          <a:ext cx="0" cy="0"/>
          <a:chOff x="0" y="0"/>
          <a:chExt cx="0" cy="0"/>
        </a:xfrm>
      </p:grpSpPr>
      <p:pic>
        <p:nvPicPr>
          <p:cNvPr id="377" name="Google Shape;377;p32"/>
          <p:cNvPicPr preferRelativeResize="0"/>
          <p:nvPr/>
        </p:nvPicPr>
        <p:blipFill>
          <a:blip r:embed="rId2">
            <a:alphaModFix/>
          </a:blip>
          <a:stretch>
            <a:fillRect/>
          </a:stretch>
        </p:blipFill>
        <p:spPr>
          <a:xfrm>
            <a:off x="0" y="532525"/>
            <a:ext cx="9151202" cy="116709"/>
          </a:xfrm>
          <a:prstGeom prst="rect">
            <a:avLst/>
          </a:prstGeom>
          <a:noFill/>
          <a:ln>
            <a:noFill/>
          </a:ln>
        </p:spPr>
      </p:pic>
      <p:sp>
        <p:nvSpPr>
          <p:cNvPr id="378" name="Google Shape;378;p32"/>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9" name="Google Shape;379;p32"/>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380" name="Google Shape;380;p32"/>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381" name="Google Shape;381;p32"/>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382" name="Google Shape;382;p32"/>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383" name="Google Shape;383;p32"/>
          <p:cNvSpPr txBox="1"/>
          <p:nvPr>
            <p:ph idx="1" type="subTitle"/>
          </p:nvPr>
        </p:nvSpPr>
        <p:spPr>
          <a:xfrm>
            <a:off x="1034425" y="18377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384" name="Google Shape;384;p32"/>
          <p:cNvSpPr txBox="1"/>
          <p:nvPr>
            <p:ph idx="3" type="subTitle"/>
          </p:nvPr>
        </p:nvSpPr>
        <p:spPr>
          <a:xfrm>
            <a:off x="1034425" y="27942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385" name="Google Shape;385;p32"/>
          <p:cNvSpPr txBox="1"/>
          <p:nvPr>
            <p:ph idx="4" type="subTitle"/>
          </p:nvPr>
        </p:nvSpPr>
        <p:spPr>
          <a:xfrm>
            <a:off x="1034425" y="37669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386" name="Google Shape;386;p32"/>
          <p:cNvGrpSpPr/>
          <p:nvPr/>
        </p:nvGrpSpPr>
        <p:grpSpPr>
          <a:xfrm>
            <a:off x="323653" y="1804438"/>
            <a:ext cx="457200" cy="457200"/>
            <a:chOff x="1020916" y="1442088"/>
            <a:chExt cx="457200" cy="457200"/>
          </a:xfrm>
        </p:grpSpPr>
        <p:pic>
          <p:nvPicPr>
            <p:cNvPr id="387" name="Google Shape;387;p32"/>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388" name="Google Shape;388;p32"/>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389" name="Google Shape;389;p32"/>
          <p:cNvGrpSpPr/>
          <p:nvPr/>
        </p:nvGrpSpPr>
        <p:grpSpPr>
          <a:xfrm>
            <a:off x="323653" y="2766575"/>
            <a:ext cx="457200" cy="457200"/>
            <a:chOff x="1020916" y="1442088"/>
            <a:chExt cx="457200" cy="457200"/>
          </a:xfrm>
        </p:grpSpPr>
        <p:pic>
          <p:nvPicPr>
            <p:cNvPr id="390" name="Google Shape;390;p32"/>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391" name="Google Shape;391;p32"/>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392" name="Google Shape;392;p32"/>
          <p:cNvGrpSpPr/>
          <p:nvPr/>
        </p:nvGrpSpPr>
        <p:grpSpPr>
          <a:xfrm>
            <a:off x="323641" y="3729038"/>
            <a:ext cx="457200" cy="457200"/>
            <a:chOff x="1020916" y="1442088"/>
            <a:chExt cx="457200" cy="457200"/>
          </a:xfrm>
        </p:grpSpPr>
        <p:pic>
          <p:nvPicPr>
            <p:cNvPr id="393" name="Google Shape;393;p32"/>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394" name="Google Shape;394;p32"/>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3 CfU 3 options - jade">
  <p:cSld name="TITLE_AND_TWO_COLUMNS_1_1_7_1_1_1">
    <p:bg>
      <p:bgPr>
        <a:solidFill>
          <a:srgbClr val="EBEDFE"/>
        </a:solidFill>
      </p:bgPr>
    </p:bg>
    <p:spTree>
      <p:nvGrpSpPr>
        <p:cNvPr id="395" name="Shape 395"/>
        <p:cNvGrpSpPr/>
        <p:nvPr/>
      </p:nvGrpSpPr>
      <p:grpSpPr>
        <a:xfrm>
          <a:off x="0" y="0"/>
          <a:ext cx="0" cy="0"/>
          <a:chOff x="0" y="0"/>
          <a:chExt cx="0" cy="0"/>
        </a:xfrm>
      </p:grpSpPr>
      <p:pic>
        <p:nvPicPr>
          <p:cNvPr id="396" name="Google Shape;396;p33"/>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397" name="Google Shape;397;p33"/>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8" name="Google Shape;398;p33"/>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399" name="Google Shape;399;p33"/>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400" name="Google Shape;400;p33"/>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401" name="Google Shape;401;p33"/>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402" name="Google Shape;402;p33"/>
          <p:cNvSpPr txBox="1"/>
          <p:nvPr>
            <p:ph idx="1" type="subTitle"/>
          </p:nvPr>
        </p:nvSpPr>
        <p:spPr>
          <a:xfrm>
            <a:off x="1034425" y="18377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03" name="Google Shape;403;p33"/>
          <p:cNvSpPr txBox="1"/>
          <p:nvPr>
            <p:ph idx="3" type="subTitle"/>
          </p:nvPr>
        </p:nvSpPr>
        <p:spPr>
          <a:xfrm>
            <a:off x="1034425" y="27942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04" name="Google Shape;404;p33"/>
          <p:cNvSpPr txBox="1"/>
          <p:nvPr>
            <p:ph idx="4" type="subTitle"/>
          </p:nvPr>
        </p:nvSpPr>
        <p:spPr>
          <a:xfrm>
            <a:off x="1034425" y="37669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405" name="Google Shape;405;p33"/>
          <p:cNvGrpSpPr/>
          <p:nvPr/>
        </p:nvGrpSpPr>
        <p:grpSpPr>
          <a:xfrm>
            <a:off x="323653" y="1804438"/>
            <a:ext cx="457200" cy="457200"/>
            <a:chOff x="1020916" y="1442088"/>
            <a:chExt cx="457200" cy="457200"/>
          </a:xfrm>
        </p:grpSpPr>
        <p:pic>
          <p:nvPicPr>
            <p:cNvPr id="406" name="Google Shape;406;p33"/>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07" name="Google Shape;407;p33"/>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408" name="Google Shape;408;p33"/>
          <p:cNvGrpSpPr/>
          <p:nvPr/>
        </p:nvGrpSpPr>
        <p:grpSpPr>
          <a:xfrm>
            <a:off x="323653" y="2766575"/>
            <a:ext cx="457200" cy="457200"/>
            <a:chOff x="1020916" y="1442088"/>
            <a:chExt cx="457200" cy="457200"/>
          </a:xfrm>
        </p:grpSpPr>
        <p:pic>
          <p:nvPicPr>
            <p:cNvPr id="409" name="Google Shape;409;p33"/>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10" name="Google Shape;410;p33"/>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411" name="Google Shape;411;p33"/>
          <p:cNvGrpSpPr/>
          <p:nvPr/>
        </p:nvGrpSpPr>
        <p:grpSpPr>
          <a:xfrm>
            <a:off x="323641" y="3729038"/>
            <a:ext cx="457200" cy="457200"/>
            <a:chOff x="1020916" y="1442088"/>
            <a:chExt cx="457200" cy="457200"/>
          </a:xfrm>
        </p:grpSpPr>
        <p:pic>
          <p:nvPicPr>
            <p:cNvPr id="412" name="Google Shape;412;p33"/>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13" name="Google Shape;413;p33"/>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3 CfU 3 options - blue">
  <p:cSld name="TITLE_AND_TWO_COLUMNS_1_1_7_2">
    <p:bg>
      <p:bgPr>
        <a:solidFill>
          <a:srgbClr val="EBEDFE"/>
        </a:solidFill>
      </p:bgPr>
    </p:bg>
    <p:spTree>
      <p:nvGrpSpPr>
        <p:cNvPr id="414" name="Shape 414"/>
        <p:cNvGrpSpPr/>
        <p:nvPr/>
      </p:nvGrpSpPr>
      <p:grpSpPr>
        <a:xfrm>
          <a:off x="0" y="0"/>
          <a:ext cx="0" cy="0"/>
          <a:chOff x="0" y="0"/>
          <a:chExt cx="0" cy="0"/>
        </a:xfrm>
      </p:grpSpPr>
      <p:pic>
        <p:nvPicPr>
          <p:cNvPr id="415" name="Google Shape;415;p34"/>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416" name="Google Shape;416;p34"/>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7" name="Google Shape;417;p34"/>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418" name="Google Shape;418;p34"/>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419" name="Google Shape;419;p34"/>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420" name="Google Shape;420;p34"/>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421" name="Google Shape;421;p34"/>
          <p:cNvSpPr txBox="1"/>
          <p:nvPr>
            <p:ph idx="1" type="subTitle"/>
          </p:nvPr>
        </p:nvSpPr>
        <p:spPr>
          <a:xfrm>
            <a:off x="1034425" y="18377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22" name="Google Shape;422;p34"/>
          <p:cNvSpPr txBox="1"/>
          <p:nvPr>
            <p:ph idx="3" type="subTitle"/>
          </p:nvPr>
        </p:nvSpPr>
        <p:spPr>
          <a:xfrm>
            <a:off x="1034425" y="27942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23" name="Google Shape;423;p34"/>
          <p:cNvSpPr txBox="1"/>
          <p:nvPr>
            <p:ph idx="4" type="subTitle"/>
          </p:nvPr>
        </p:nvSpPr>
        <p:spPr>
          <a:xfrm>
            <a:off x="1034425" y="37669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424" name="Google Shape;424;p34"/>
          <p:cNvGrpSpPr/>
          <p:nvPr/>
        </p:nvGrpSpPr>
        <p:grpSpPr>
          <a:xfrm>
            <a:off x="323653" y="1804438"/>
            <a:ext cx="457200" cy="457200"/>
            <a:chOff x="1020916" y="1442088"/>
            <a:chExt cx="457200" cy="457200"/>
          </a:xfrm>
        </p:grpSpPr>
        <p:pic>
          <p:nvPicPr>
            <p:cNvPr id="425" name="Google Shape;425;p34"/>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26" name="Google Shape;426;p34"/>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427" name="Google Shape;427;p34"/>
          <p:cNvGrpSpPr/>
          <p:nvPr/>
        </p:nvGrpSpPr>
        <p:grpSpPr>
          <a:xfrm>
            <a:off x="323653" y="2766575"/>
            <a:ext cx="457200" cy="457200"/>
            <a:chOff x="1020916" y="1442088"/>
            <a:chExt cx="457200" cy="457200"/>
          </a:xfrm>
        </p:grpSpPr>
        <p:pic>
          <p:nvPicPr>
            <p:cNvPr id="428" name="Google Shape;428;p34"/>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29" name="Google Shape;429;p34"/>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430" name="Google Shape;430;p34"/>
          <p:cNvGrpSpPr/>
          <p:nvPr/>
        </p:nvGrpSpPr>
        <p:grpSpPr>
          <a:xfrm>
            <a:off x="323641" y="3729038"/>
            <a:ext cx="457200" cy="457200"/>
            <a:chOff x="1020916" y="1442088"/>
            <a:chExt cx="457200" cy="457200"/>
          </a:xfrm>
        </p:grpSpPr>
        <p:pic>
          <p:nvPicPr>
            <p:cNvPr id="431" name="Google Shape;431;p34"/>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32" name="Google Shape;432;p34"/>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3 CfU 3 options - pink">
  <p:cSld name="TITLE_AND_TWO_COLUMNS_1_1_7_1_1_1_1">
    <p:bg>
      <p:bgPr>
        <a:solidFill>
          <a:srgbClr val="EBEDFE"/>
        </a:solidFill>
      </p:bgPr>
    </p:bg>
    <p:spTree>
      <p:nvGrpSpPr>
        <p:cNvPr id="433" name="Shape 433"/>
        <p:cNvGrpSpPr/>
        <p:nvPr/>
      </p:nvGrpSpPr>
      <p:grpSpPr>
        <a:xfrm>
          <a:off x="0" y="0"/>
          <a:ext cx="0" cy="0"/>
          <a:chOff x="0" y="0"/>
          <a:chExt cx="0" cy="0"/>
        </a:xfrm>
      </p:grpSpPr>
      <p:pic>
        <p:nvPicPr>
          <p:cNvPr id="434" name="Google Shape;434;p35"/>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435" name="Google Shape;435;p35"/>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6" name="Google Shape;436;p35"/>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437" name="Google Shape;437;p35"/>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438" name="Google Shape;438;p35"/>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439" name="Google Shape;439;p35"/>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440" name="Google Shape;440;p35"/>
          <p:cNvSpPr txBox="1"/>
          <p:nvPr>
            <p:ph idx="1" type="subTitle"/>
          </p:nvPr>
        </p:nvSpPr>
        <p:spPr>
          <a:xfrm>
            <a:off x="1034425" y="18377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41" name="Google Shape;441;p35"/>
          <p:cNvSpPr txBox="1"/>
          <p:nvPr>
            <p:ph idx="3" type="subTitle"/>
          </p:nvPr>
        </p:nvSpPr>
        <p:spPr>
          <a:xfrm>
            <a:off x="1034425" y="27942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42" name="Google Shape;442;p35"/>
          <p:cNvSpPr txBox="1"/>
          <p:nvPr>
            <p:ph idx="4" type="subTitle"/>
          </p:nvPr>
        </p:nvSpPr>
        <p:spPr>
          <a:xfrm>
            <a:off x="1034425" y="37669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443" name="Google Shape;443;p35"/>
          <p:cNvGrpSpPr/>
          <p:nvPr/>
        </p:nvGrpSpPr>
        <p:grpSpPr>
          <a:xfrm>
            <a:off x="323653" y="1804438"/>
            <a:ext cx="457200" cy="457200"/>
            <a:chOff x="1020916" y="1442088"/>
            <a:chExt cx="457200" cy="457200"/>
          </a:xfrm>
        </p:grpSpPr>
        <p:pic>
          <p:nvPicPr>
            <p:cNvPr id="444" name="Google Shape;444;p35"/>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45" name="Google Shape;445;p35"/>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446" name="Google Shape;446;p35"/>
          <p:cNvGrpSpPr/>
          <p:nvPr/>
        </p:nvGrpSpPr>
        <p:grpSpPr>
          <a:xfrm>
            <a:off x="323653" y="2766575"/>
            <a:ext cx="457200" cy="457200"/>
            <a:chOff x="1020916" y="1442088"/>
            <a:chExt cx="457200" cy="457200"/>
          </a:xfrm>
        </p:grpSpPr>
        <p:pic>
          <p:nvPicPr>
            <p:cNvPr id="447" name="Google Shape;447;p35"/>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48" name="Google Shape;448;p35"/>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449" name="Google Shape;449;p35"/>
          <p:cNvGrpSpPr/>
          <p:nvPr/>
        </p:nvGrpSpPr>
        <p:grpSpPr>
          <a:xfrm>
            <a:off x="323641" y="3729038"/>
            <a:ext cx="457200" cy="457200"/>
            <a:chOff x="1020916" y="1442088"/>
            <a:chExt cx="457200" cy="457200"/>
          </a:xfrm>
        </p:grpSpPr>
        <p:pic>
          <p:nvPicPr>
            <p:cNvPr id="450" name="Google Shape;450;p35"/>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51" name="Google Shape;451;p35"/>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4 CfU 4 options - purple">
  <p:cSld name="TITLE_AND_TWO_COLUMNS_1_1_8_1">
    <p:bg>
      <p:bgPr>
        <a:solidFill>
          <a:srgbClr val="EBEDFE"/>
        </a:solidFill>
      </p:bgPr>
    </p:bg>
    <p:spTree>
      <p:nvGrpSpPr>
        <p:cNvPr id="452" name="Shape 452"/>
        <p:cNvGrpSpPr/>
        <p:nvPr/>
      </p:nvGrpSpPr>
      <p:grpSpPr>
        <a:xfrm>
          <a:off x="0" y="0"/>
          <a:ext cx="0" cy="0"/>
          <a:chOff x="0" y="0"/>
          <a:chExt cx="0" cy="0"/>
        </a:xfrm>
      </p:grpSpPr>
      <p:pic>
        <p:nvPicPr>
          <p:cNvPr id="453" name="Google Shape;453;p36"/>
          <p:cNvPicPr preferRelativeResize="0"/>
          <p:nvPr/>
        </p:nvPicPr>
        <p:blipFill>
          <a:blip r:embed="rId2">
            <a:alphaModFix/>
          </a:blip>
          <a:stretch>
            <a:fillRect/>
          </a:stretch>
        </p:blipFill>
        <p:spPr>
          <a:xfrm>
            <a:off x="0" y="532525"/>
            <a:ext cx="9151202" cy="116709"/>
          </a:xfrm>
          <a:prstGeom prst="rect">
            <a:avLst/>
          </a:prstGeom>
          <a:noFill/>
          <a:ln>
            <a:noFill/>
          </a:ln>
        </p:spPr>
      </p:pic>
      <p:sp>
        <p:nvSpPr>
          <p:cNvPr id="454" name="Google Shape;454;p36"/>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5" name="Google Shape;455;p36"/>
          <p:cNvSpPr txBox="1"/>
          <p:nvPr>
            <p:ph type="title"/>
          </p:nvPr>
        </p:nvSpPr>
        <p:spPr>
          <a:xfrm>
            <a:off x="324000" y="809988"/>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456" name="Google Shape;456;p36"/>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457" name="Google Shape;457;p36"/>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458" name="Google Shape;458;p36"/>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459" name="Google Shape;459;p36"/>
          <p:cNvSpPr txBox="1"/>
          <p:nvPr>
            <p:ph idx="1" type="subTitle"/>
          </p:nvPr>
        </p:nvSpPr>
        <p:spPr>
          <a:xfrm>
            <a:off x="1034425" y="16853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60" name="Google Shape;460;p36"/>
          <p:cNvSpPr txBox="1"/>
          <p:nvPr>
            <p:ph idx="3" type="subTitle"/>
          </p:nvPr>
        </p:nvSpPr>
        <p:spPr>
          <a:xfrm>
            <a:off x="1034425" y="24894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61" name="Google Shape;461;p36"/>
          <p:cNvSpPr txBox="1"/>
          <p:nvPr>
            <p:ph idx="4" type="subTitle"/>
          </p:nvPr>
        </p:nvSpPr>
        <p:spPr>
          <a:xfrm>
            <a:off x="1034425" y="33097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62" name="Google Shape;462;p36"/>
          <p:cNvSpPr txBox="1"/>
          <p:nvPr>
            <p:ph idx="5" type="subTitle"/>
          </p:nvPr>
        </p:nvSpPr>
        <p:spPr>
          <a:xfrm>
            <a:off x="1034425" y="4113837"/>
            <a:ext cx="7506600" cy="3603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463" name="Google Shape;463;p36"/>
          <p:cNvGrpSpPr/>
          <p:nvPr/>
        </p:nvGrpSpPr>
        <p:grpSpPr>
          <a:xfrm>
            <a:off x="323653" y="1652038"/>
            <a:ext cx="457200" cy="457200"/>
            <a:chOff x="1020916" y="1442088"/>
            <a:chExt cx="457200" cy="457200"/>
          </a:xfrm>
        </p:grpSpPr>
        <p:pic>
          <p:nvPicPr>
            <p:cNvPr id="464" name="Google Shape;464;p36"/>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65" name="Google Shape;465;p36"/>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466" name="Google Shape;466;p36"/>
          <p:cNvGrpSpPr/>
          <p:nvPr/>
        </p:nvGrpSpPr>
        <p:grpSpPr>
          <a:xfrm>
            <a:off x="323653" y="2461775"/>
            <a:ext cx="457200" cy="457200"/>
            <a:chOff x="1020916" y="1442088"/>
            <a:chExt cx="457200" cy="457200"/>
          </a:xfrm>
        </p:grpSpPr>
        <p:pic>
          <p:nvPicPr>
            <p:cNvPr id="467" name="Google Shape;467;p36"/>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68" name="Google Shape;468;p36"/>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469" name="Google Shape;469;p36"/>
          <p:cNvGrpSpPr/>
          <p:nvPr/>
        </p:nvGrpSpPr>
        <p:grpSpPr>
          <a:xfrm>
            <a:off x="323641" y="3271838"/>
            <a:ext cx="457200" cy="457200"/>
            <a:chOff x="1020916" y="1442088"/>
            <a:chExt cx="457200" cy="457200"/>
          </a:xfrm>
        </p:grpSpPr>
        <p:pic>
          <p:nvPicPr>
            <p:cNvPr id="470" name="Google Shape;470;p36"/>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71" name="Google Shape;471;p36"/>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grpSp>
        <p:nvGrpSpPr>
          <p:cNvPr id="472" name="Google Shape;472;p36"/>
          <p:cNvGrpSpPr/>
          <p:nvPr/>
        </p:nvGrpSpPr>
        <p:grpSpPr>
          <a:xfrm>
            <a:off x="323641" y="4081763"/>
            <a:ext cx="457200" cy="457200"/>
            <a:chOff x="1020916" y="1442088"/>
            <a:chExt cx="457200" cy="457200"/>
          </a:xfrm>
        </p:grpSpPr>
        <p:pic>
          <p:nvPicPr>
            <p:cNvPr id="473" name="Google Shape;473;p36"/>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74" name="Google Shape;474;p36"/>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d</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4 CfU 4 options - jade">
  <p:cSld name="TITLE_AND_TWO_COLUMNS_1_1_8_1_1_1">
    <p:bg>
      <p:bgPr>
        <a:solidFill>
          <a:srgbClr val="EBEDFE"/>
        </a:solidFill>
      </p:bgPr>
    </p:bg>
    <p:spTree>
      <p:nvGrpSpPr>
        <p:cNvPr id="475" name="Shape 475"/>
        <p:cNvGrpSpPr/>
        <p:nvPr/>
      </p:nvGrpSpPr>
      <p:grpSpPr>
        <a:xfrm>
          <a:off x="0" y="0"/>
          <a:ext cx="0" cy="0"/>
          <a:chOff x="0" y="0"/>
          <a:chExt cx="0" cy="0"/>
        </a:xfrm>
      </p:grpSpPr>
      <p:pic>
        <p:nvPicPr>
          <p:cNvPr id="476" name="Google Shape;476;p37"/>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477" name="Google Shape;477;p37"/>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8" name="Google Shape;478;p37"/>
          <p:cNvSpPr txBox="1"/>
          <p:nvPr>
            <p:ph type="title"/>
          </p:nvPr>
        </p:nvSpPr>
        <p:spPr>
          <a:xfrm>
            <a:off x="324000" y="809988"/>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479" name="Google Shape;479;p37"/>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480" name="Google Shape;480;p37"/>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481" name="Google Shape;481;p37"/>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482" name="Google Shape;482;p37"/>
          <p:cNvSpPr txBox="1"/>
          <p:nvPr>
            <p:ph idx="1" type="subTitle"/>
          </p:nvPr>
        </p:nvSpPr>
        <p:spPr>
          <a:xfrm>
            <a:off x="1034425" y="16853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83" name="Google Shape;483;p37"/>
          <p:cNvSpPr txBox="1"/>
          <p:nvPr>
            <p:ph idx="3" type="subTitle"/>
          </p:nvPr>
        </p:nvSpPr>
        <p:spPr>
          <a:xfrm>
            <a:off x="1034425" y="24894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84" name="Google Shape;484;p37"/>
          <p:cNvSpPr txBox="1"/>
          <p:nvPr>
            <p:ph idx="4" type="subTitle"/>
          </p:nvPr>
        </p:nvSpPr>
        <p:spPr>
          <a:xfrm>
            <a:off x="1034425" y="33097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85" name="Google Shape;485;p37"/>
          <p:cNvSpPr txBox="1"/>
          <p:nvPr>
            <p:ph idx="5" type="subTitle"/>
          </p:nvPr>
        </p:nvSpPr>
        <p:spPr>
          <a:xfrm>
            <a:off x="1034425" y="4113837"/>
            <a:ext cx="7506600" cy="3603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486" name="Google Shape;486;p37"/>
          <p:cNvGrpSpPr/>
          <p:nvPr/>
        </p:nvGrpSpPr>
        <p:grpSpPr>
          <a:xfrm>
            <a:off x="323653" y="1652038"/>
            <a:ext cx="457200" cy="457200"/>
            <a:chOff x="1020916" y="1442088"/>
            <a:chExt cx="457200" cy="457200"/>
          </a:xfrm>
        </p:grpSpPr>
        <p:pic>
          <p:nvPicPr>
            <p:cNvPr id="487" name="Google Shape;487;p37"/>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88" name="Google Shape;488;p37"/>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489" name="Google Shape;489;p37"/>
          <p:cNvGrpSpPr/>
          <p:nvPr/>
        </p:nvGrpSpPr>
        <p:grpSpPr>
          <a:xfrm>
            <a:off x="323653" y="2461775"/>
            <a:ext cx="457200" cy="457200"/>
            <a:chOff x="1020916" y="1442088"/>
            <a:chExt cx="457200" cy="457200"/>
          </a:xfrm>
        </p:grpSpPr>
        <p:pic>
          <p:nvPicPr>
            <p:cNvPr id="490" name="Google Shape;490;p37"/>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91" name="Google Shape;491;p37"/>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492" name="Google Shape;492;p37"/>
          <p:cNvGrpSpPr/>
          <p:nvPr/>
        </p:nvGrpSpPr>
        <p:grpSpPr>
          <a:xfrm>
            <a:off x="323641" y="3271838"/>
            <a:ext cx="457200" cy="457200"/>
            <a:chOff x="1020916" y="1442088"/>
            <a:chExt cx="457200" cy="457200"/>
          </a:xfrm>
        </p:grpSpPr>
        <p:pic>
          <p:nvPicPr>
            <p:cNvPr id="493" name="Google Shape;493;p37"/>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94" name="Google Shape;494;p37"/>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grpSp>
        <p:nvGrpSpPr>
          <p:cNvPr id="495" name="Google Shape;495;p37"/>
          <p:cNvGrpSpPr/>
          <p:nvPr/>
        </p:nvGrpSpPr>
        <p:grpSpPr>
          <a:xfrm>
            <a:off x="323641" y="4081763"/>
            <a:ext cx="457200" cy="457200"/>
            <a:chOff x="1020916" y="1442088"/>
            <a:chExt cx="457200" cy="457200"/>
          </a:xfrm>
        </p:grpSpPr>
        <p:pic>
          <p:nvPicPr>
            <p:cNvPr id="496" name="Google Shape;496;p37"/>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97" name="Google Shape;497;p37"/>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d</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4 CfU 4 options - blue">
  <p:cSld name="TITLE_AND_TWO_COLUMNS_1_1_8_2">
    <p:bg>
      <p:bgPr>
        <a:solidFill>
          <a:srgbClr val="EBEDFE"/>
        </a:solidFill>
      </p:bgPr>
    </p:bg>
    <p:spTree>
      <p:nvGrpSpPr>
        <p:cNvPr id="498" name="Shape 498"/>
        <p:cNvGrpSpPr/>
        <p:nvPr/>
      </p:nvGrpSpPr>
      <p:grpSpPr>
        <a:xfrm>
          <a:off x="0" y="0"/>
          <a:ext cx="0" cy="0"/>
          <a:chOff x="0" y="0"/>
          <a:chExt cx="0" cy="0"/>
        </a:xfrm>
      </p:grpSpPr>
      <p:pic>
        <p:nvPicPr>
          <p:cNvPr id="499" name="Google Shape;499;p38"/>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500" name="Google Shape;500;p38"/>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1" name="Google Shape;501;p38"/>
          <p:cNvSpPr txBox="1"/>
          <p:nvPr>
            <p:ph type="title"/>
          </p:nvPr>
        </p:nvSpPr>
        <p:spPr>
          <a:xfrm>
            <a:off x="324000" y="809988"/>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502" name="Google Shape;502;p38"/>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503" name="Google Shape;503;p38"/>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504" name="Google Shape;504;p38"/>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505" name="Google Shape;505;p38"/>
          <p:cNvSpPr txBox="1"/>
          <p:nvPr>
            <p:ph idx="1" type="subTitle"/>
          </p:nvPr>
        </p:nvSpPr>
        <p:spPr>
          <a:xfrm>
            <a:off x="1034425" y="16853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506" name="Google Shape;506;p38"/>
          <p:cNvSpPr txBox="1"/>
          <p:nvPr>
            <p:ph idx="3" type="subTitle"/>
          </p:nvPr>
        </p:nvSpPr>
        <p:spPr>
          <a:xfrm>
            <a:off x="1034425" y="24894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507" name="Google Shape;507;p38"/>
          <p:cNvSpPr txBox="1"/>
          <p:nvPr>
            <p:ph idx="4" type="subTitle"/>
          </p:nvPr>
        </p:nvSpPr>
        <p:spPr>
          <a:xfrm>
            <a:off x="1034425" y="33097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508" name="Google Shape;508;p38"/>
          <p:cNvSpPr txBox="1"/>
          <p:nvPr>
            <p:ph idx="5" type="subTitle"/>
          </p:nvPr>
        </p:nvSpPr>
        <p:spPr>
          <a:xfrm>
            <a:off x="1034425" y="4113837"/>
            <a:ext cx="7506600" cy="3603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509" name="Google Shape;509;p38"/>
          <p:cNvGrpSpPr/>
          <p:nvPr/>
        </p:nvGrpSpPr>
        <p:grpSpPr>
          <a:xfrm>
            <a:off x="323653" y="1652038"/>
            <a:ext cx="457200" cy="457200"/>
            <a:chOff x="1020916" y="1442088"/>
            <a:chExt cx="457200" cy="457200"/>
          </a:xfrm>
        </p:grpSpPr>
        <p:pic>
          <p:nvPicPr>
            <p:cNvPr id="510" name="Google Shape;510;p38"/>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11" name="Google Shape;511;p38"/>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512" name="Google Shape;512;p38"/>
          <p:cNvGrpSpPr/>
          <p:nvPr/>
        </p:nvGrpSpPr>
        <p:grpSpPr>
          <a:xfrm>
            <a:off x="323653" y="2461775"/>
            <a:ext cx="457200" cy="457200"/>
            <a:chOff x="1020916" y="1442088"/>
            <a:chExt cx="457200" cy="457200"/>
          </a:xfrm>
        </p:grpSpPr>
        <p:pic>
          <p:nvPicPr>
            <p:cNvPr id="513" name="Google Shape;513;p38"/>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14" name="Google Shape;514;p38"/>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515" name="Google Shape;515;p38"/>
          <p:cNvGrpSpPr/>
          <p:nvPr/>
        </p:nvGrpSpPr>
        <p:grpSpPr>
          <a:xfrm>
            <a:off x="323641" y="3271838"/>
            <a:ext cx="457200" cy="457200"/>
            <a:chOff x="1020916" y="1442088"/>
            <a:chExt cx="457200" cy="457200"/>
          </a:xfrm>
        </p:grpSpPr>
        <p:pic>
          <p:nvPicPr>
            <p:cNvPr id="516" name="Google Shape;516;p38"/>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17" name="Google Shape;517;p38"/>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grpSp>
        <p:nvGrpSpPr>
          <p:cNvPr id="518" name="Google Shape;518;p38"/>
          <p:cNvGrpSpPr/>
          <p:nvPr/>
        </p:nvGrpSpPr>
        <p:grpSpPr>
          <a:xfrm>
            <a:off x="323641" y="4081763"/>
            <a:ext cx="457200" cy="457200"/>
            <a:chOff x="1020916" y="1442088"/>
            <a:chExt cx="457200" cy="457200"/>
          </a:xfrm>
        </p:grpSpPr>
        <p:pic>
          <p:nvPicPr>
            <p:cNvPr id="519" name="Google Shape;519;p38"/>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20" name="Google Shape;520;p38"/>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d</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4 CfU 4 options - pink">
  <p:cSld name="TITLE_AND_TWO_COLUMNS_1_1_8_1_1_1_1">
    <p:bg>
      <p:bgPr>
        <a:solidFill>
          <a:srgbClr val="EBEDFE"/>
        </a:solidFill>
      </p:bgPr>
    </p:bg>
    <p:spTree>
      <p:nvGrpSpPr>
        <p:cNvPr id="521" name="Shape 521"/>
        <p:cNvGrpSpPr/>
        <p:nvPr/>
      </p:nvGrpSpPr>
      <p:grpSpPr>
        <a:xfrm>
          <a:off x="0" y="0"/>
          <a:ext cx="0" cy="0"/>
          <a:chOff x="0" y="0"/>
          <a:chExt cx="0" cy="0"/>
        </a:xfrm>
      </p:grpSpPr>
      <p:pic>
        <p:nvPicPr>
          <p:cNvPr id="522" name="Google Shape;522;p39"/>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523" name="Google Shape;523;p39"/>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4" name="Google Shape;524;p39"/>
          <p:cNvSpPr txBox="1"/>
          <p:nvPr>
            <p:ph type="title"/>
          </p:nvPr>
        </p:nvSpPr>
        <p:spPr>
          <a:xfrm>
            <a:off x="324000" y="809988"/>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525" name="Google Shape;525;p39"/>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526" name="Google Shape;526;p39"/>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527" name="Google Shape;527;p39"/>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528" name="Google Shape;528;p39"/>
          <p:cNvSpPr txBox="1"/>
          <p:nvPr>
            <p:ph idx="1" type="subTitle"/>
          </p:nvPr>
        </p:nvSpPr>
        <p:spPr>
          <a:xfrm>
            <a:off x="1034425" y="16853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529" name="Google Shape;529;p39"/>
          <p:cNvSpPr txBox="1"/>
          <p:nvPr>
            <p:ph idx="3" type="subTitle"/>
          </p:nvPr>
        </p:nvSpPr>
        <p:spPr>
          <a:xfrm>
            <a:off x="1034425" y="24894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530" name="Google Shape;530;p39"/>
          <p:cNvSpPr txBox="1"/>
          <p:nvPr>
            <p:ph idx="4" type="subTitle"/>
          </p:nvPr>
        </p:nvSpPr>
        <p:spPr>
          <a:xfrm>
            <a:off x="1034425" y="33097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531" name="Google Shape;531;p39"/>
          <p:cNvSpPr txBox="1"/>
          <p:nvPr>
            <p:ph idx="5" type="subTitle"/>
          </p:nvPr>
        </p:nvSpPr>
        <p:spPr>
          <a:xfrm>
            <a:off x="1034425" y="4113837"/>
            <a:ext cx="7506600" cy="3603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532" name="Google Shape;532;p39"/>
          <p:cNvGrpSpPr/>
          <p:nvPr/>
        </p:nvGrpSpPr>
        <p:grpSpPr>
          <a:xfrm>
            <a:off x="323653" y="1652038"/>
            <a:ext cx="457200" cy="457200"/>
            <a:chOff x="1020916" y="1442088"/>
            <a:chExt cx="457200" cy="457200"/>
          </a:xfrm>
        </p:grpSpPr>
        <p:pic>
          <p:nvPicPr>
            <p:cNvPr id="533" name="Google Shape;533;p39"/>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34" name="Google Shape;534;p39"/>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535" name="Google Shape;535;p39"/>
          <p:cNvGrpSpPr/>
          <p:nvPr/>
        </p:nvGrpSpPr>
        <p:grpSpPr>
          <a:xfrm>
            <a:off x="323653" y="2461775"/>
            <a:ext cx="457200" cy="457200"/>
            <a:chOff x="1020916" y="1442088"/>
            <a:chExt cx="457200" cy="457200"/>
          </a:xfrm>
        </p:grpSpPr>
        <p:pic>
          <p:nvPicPr>
            <p:cNvPr id="536" name="Google Shape;536;p39"/>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37" name="Google Shape;537;p39"/>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538" name="Google Shape;538;p39"/>
          <p:cNvGrpSpPr/>
          <p:nvPr/>
        </p:nvGrpSpPr>
        <p:grpSpPr>
          <a:xfrm>
            <a:off x="323641" y="3271838"/>
            <a:ext cx="457200" cy="457200"/>
            <a:chOff x="1020916" y="1442088"/>
            <a:chExt cx="457200" cy="457200"/>
          </a:xfrm>
        </p:grpSpPr>
        <p:pic>
          <p:nvPicPr>
            <p:cNvPr id="539" name="Google Shape;539;p39"/>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40" name="Google Shape;540;p39"/>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grpSp>
        <p:nvGrpSpPr>
          <p:cNvPr id="541" name="Google Shape;541;p39"/>
          <p:cNvGrpSpPr/>
          <p:nvPr/>
        </p:nvGrpSpPr>
        <p:grpSpPr>
          <a:xfrm>
            <a:off x="323641" y="4081763"/>
            <a:ext cx="457200" cy="457200"/>
            <a:chOff x="1020916" y="1442088"/>
            <a:chExt cx="457200" cy="457200"/>
          </a:xfrm>
        </p:grpSpPr>
        <p:pic>
          <p:nvPicPr>
            <p:cNvPr id="542" name="Google Shape;542;p39"/>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43" name="Google Shape;543;p39"/>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d</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5 CfU 3 image options - purple">
  <p:cSld name="TITLE_AND_TWO_COLUMNS_1_1_7_1_1_2">
    <p:bg>
      <p:bgPr>
        <a:solidFill>
          <a:srgbClr val="EBEDFE"/>
        </a:solidFill>
      </p:bgPr>
    </p:bg>
    <p:spTree>
      <p:nvGrpSpPr>
        <p:cNvPr id="544" name="Shape 544"/>
        <p:cNvGrpSpPr/>
        <p:nvPr/>
      </p:nvGrpSpPr>
      <p:grpSpPr>
        <a:xfrm>
          <a:off x="0" y="0"/>
          <a:ext cx="0" cy="0"/>
          <a:chOff x="0" y="0"/>
          <a:chExt cx="0" cy="0"/>
        </a:xfrm>
      </p:grpSpPr>
      <p:pic>
        <p:nvPicPr>
          <p:cNvPr id="545" name="Google Shape;545;p40"/>
          <p:cNvPicPr preferRelativeResize="0"/>
          <p:nvPr/>
        </p:nvPicPr>
        <p:blipFill>
          <a:blip r:embed="rId2">
            <a:alphaModFix/>
          </a:blip>
          <a:stretch>
            <a:fillRect/>
          </a:stretch>
        </p:blipFill>
        <p:spPr>
          <a:xfrm>
            <a:off x="0" y="532525"/>
            <a:ext cx="9151202" cy="116709"/>
          </a:xfrm>
          <a:prstGeom prst="rect">
            <a:avLst/>
          </a:prstGeom>
          <a:noFill/>
          <a:ln>
            <a:noFill/>
          </a:ln>
        </p:spPr>
      </p:pic>
      <p:sp>
        <p:nvSpPr>
          <p:cNvPr id="546" name="Google Shape;546;p40"/>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7" name="Google Shape;547;p40"/>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548" name="Google Shape;548;p40"/>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549" name="Google Shape;549;p40"/>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550" name="Google Shape;550;p40"/>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551" name="Google Shape;551;p40"/>
          <p:cNvSpPr/>
          <p:nvPr>
            <p:ph idx="3" type="pic"/>
          </p:nvPr>
        </p:nvSpPr>
        <p:spPr>
          <a:xfrm>
            <a:off x="324000" y="1893950"/>
            <a:ext cx="2555400" cy="1939500"/>
          </a:xfrm>
          <a:prstGeom prst="rect">
            <a:avLst/>
          </a:prstGeom>
          <a:noFill/>
          <a:ln>
            <a:noFill/>
          </a:ln>
        </p:spPr>
        <p:txBody>
          <a:bodyPr/>
          <a:p/>
        </p:txBody>
      </p:sp>
      <p:sp>
        <p:nvSpPr>
          <p:cNvPr id="552" name="Google Shape;552;p40"/>
          <p:cNvSpPr/>
          <p:nvPr>
            <p:ph idx="4" type="pic"/>
          </p:nvPr>
        </p:nvSpPr>
        <p:spPr>
          <a:xfrm>
            <a:off x="6256800" y="1893950"/>
            <a:ext cx="2555400" cy="1939500"/>
          </a:xfrm>
          <a:prstGeom prst="rect">
            <a:avLst/>
          </a:prstGeom>
          <a:noFill/>
          <a:ln>
            <a:noFill/>
          </a:ln>
        </p:spPr>
        <p:txBody>
          <a:bodyPr/>
          <a:p/>
        </p:txBody>
      </p:sp>
      <p:sp>
        <p:nvSpPr>
          <p:cNvPr id="553" name="Google Shape;553;p40"/>
          <p:cNvSpPr/>
          <p:nvPr>
            <p:ph idx="5" type="pic"/>
          </p:nvPr>
        </p:nvSpPr>
        <p:spPr>
          <a:xfrm>
            <a:off x="3294300" y="1893950"/>
            <a:ext cx="2555400" cy="1939500"/>
          </a:xfrm>
          <a:prstGeom prst="rect">
            <a:avLst/>
          </a:prstGeom>
          <a:noFill/>
          <a:ln>
            <a:noFill/>
          </a:ln>
        </p:spPr>
        <p:txBody>
          <a:bodyPr/>
          <a:p/>
        </p:txBody>
      </p:sp>
      <p:grpSp>
        <p:nvGrpSpPr>
          <p:cNvPr id="554" name="Google Shape;554;p40"/>
          <p:cNvGrpSpPr/>
          <p:nvPr/>
        </p:nvGrpSpPr>
        <p:grpSpPr>
          <a:xfrm>
            <a:off x="1381028" y="4148538"/>
            <a:ext cx="457200" cy="457200"/>
            <a:chOff x="1020916" y="1442088"/>
            <a:chExt cx="457200" cy="457200"/>
          </a:xfrm>
        </p:grpSpPr>
        <p:pic>
          <p:nvPicPr>
            <p:cNvPr id="555" name="Google Shape;555;p40"/>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56" name="Google Shape;556;p40"/>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557" name="Google Shape;557;p40"/>
          <p:cNvGrpSpPr/>
          <p:nvPr/>
        </p:nvGrpSpPr>
        <p:grpSpPr>
          <a:xfrm>
            <a:off x="4331066" y="4148550"/>
            <a:ext cx="457200" cy="457200"/>
            <a:chOff x="1020916" y="1442088"/>
            <a:chExt cx="457200" cy="457200"/>
          </a:xfrm>
        </p:grpSpPr>
        <p:pic>
          <p:nvPicPr>
            <p:cNvPr id="558" name="Google Shape;558;p40"/>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59" name="Google Shape;559;p40"/>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560" name="Google Shape;560;p40"/>
          <p:cNvGrpSpPr/>
          <p:nvPr/>
        </p:nvGrpSpPr>
        <p:grpSpPr>
          <a:xfrm>
            <a:off x="7305791" y="4148538"/>
            <a:ext cx="457200" cy="457200"/>
            <a:chOff x="1020916" y="1442088"/>
            <a:chExt cx="457200" cy="457200"/>
          </a:xfrm>
        </p:grpSpPr>
        <p:pic>
          <p:nvPicPr>
            <p:cNvPr id="561" name="Google Shape;561;p40"/>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62" name="Google Shape;562;p40"/>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5 CfU 3 image options - jade">
  <p:cSld name="TITLE_AND_TWO_COLUMNS_1_1_7_1_1_1_2">
    <p:bg>
      <p:bgPr>
        <a:solidFill>
          <a:srgbClr val="EBEDFE"/>
        </a:solidFill>
      </p:bgPr>
    </p:bg>
    <p:spTree>
      <p:nvGrpSpPr>
        <p:cNvPr id="563" name="Shape 563"/>
        <p:cNvGrpSpPr/>
        <p:nvPr/>
      </p:nvGrpSpPr>
      <p:grpSpPr>
        <a:xfrm>
          <a:off x="0" y="0"/>
          <a:ext cx="0" cy="0"/>
          <a:chOff x="0" y="0"/>
          <a:chExt cx="0" cy="0"/>
        </a:xfrm>
      </p:grpSpPr>
      <p:pic>
        <p:nvPicPr>
          <p:cNvPr id="564" name="Google Shape;564;p41"/>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565" name="Google Shape;565;p41"/>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6" name="Google Shape;566;p41"/>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567" name="Google Shape;567;p41"/>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568" name="Google Shape;568;p41"/>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569" name="Google Shape;569;p41"/>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570" name="Google Shape;570;p41"/>
          <p:cNvSpPr/>
          <p:nvPr>
            <p:ph idx="3" type="pic"/>
          </p:nvPr>
        </p:nvSpPr>
        <p:spPr>
          <a:xfrm>
            <a:off x="324000" y="1893950"/>
            <a:ext cx="2555400" cy="1939500"/>
          </a:xfrm>
          <a:prstGeom prst="rect">
            <a:avLst/>
          </a:prstGeom>
          <a:noFill/>
          <a:ln>
            <a:noFill/>
          </a:ln>
        </p:spPr>
        <p:txBody>
          <a:bodyPr/>
          <a:p/>
        </p:txBody>
      </p:sp>
      <p:sp>
        <p:nvSpPr>
          <p:cNvPr id="571" name="Google Shape;571;p41"/>
          <p:cNvSpPr/>
          <p:nvPr>
            <p:ph idx="4" type="pic"/>
          </p:nvPr>
        </p:nvSpPr>
        <p:spPr>
          <a:xfrm>
            <a:off x="6256800" y="1893950"/>
            <a:ext cx="2555400" cy="1939500"/>
          </a:xfrm>
          <a:prstGeom prst="rect">
            <a:avLst/>
          </a:prstGeom>
          <a:noFill/>
          <a:ln>
            <a:noFill/>
          </a:ln>
        </p:spPr>
        <p:txBody>
          <a:bodyPr/>
          <a:p/>
        </p:txBody>
      </p:sp>
      <p:sp>
        <p:nvSpPr>
          <p:cNvPr id="572" name="Google Shape;572;p41"/>
          <p:cNvSpPr/>
          <p:nvPr>
            <p:ph idx="5" type="pic"/>
          </p:nvPr>
        </p:nvSpPr>
        <p:spPr>
          <a:xfrm>
            <a:off x="3294300" y="1893950"/>
            <a:ext cx="2555400" cy="1939500"/>
          </a:xfrm>
          <a:prstGeom prst="rect">
            <a:avLst/>
          </a:prstGeom>
          <a:noFill/>
          <a:ln>
            <a:noFill/>
          </a:ln>
        </p:spPr>
        <p:txBody>
          <a:bodyPr/>
          <a:p/>
        </p:txBody>
      </p:sp>
      <p:grpSp>
        <p:nvGrpSpPr>
          <p:cNvPr id="573" name="Google Shape;573;p41"/>
          <p:cNvGrpSpPr/>
          <p:nvPr/>
        </p:nvGrpSpPr>
        <p:grpSpPr>
          <a:xfrm>
            <a:off x="1381028" y="4148538"/>
            <a:ext cx="457200" cy="457200"/>
            <a:chOff x="1020916" y="1442088"/>
            <a:chExt cx="457200" cy="457200"/>
          </a:xfrm>
        </p:grpSpPr>
        <p:pic>
          <p:nvPicPr>
            <p:cNvPr id="574" name="Google Shape;574;p41"/>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75" name="Google Shape;575;p41"/>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576" name="Google Shape;576;p41"/>
          <p:cNvGrpSpPr/>
          <p:nvPr/>
        </p:nvGrpSpPr>
        <p:grpSpPr>
          <a:xfrm>
            <a:off x="4331066" y="4148550"/>
            <a:ext cx="457200" cy="457200"/>
            <a:chOff x="1020916" y="1442088"/>
            <a:chExt cx="457200" cy="457200"/>
          </a:xfrm>
        </p:grpSpPr>
        <p:pic>
          <p:nvPicPr>
            <p:cNvPr id="577" name="Google Shape;577;p41"/>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78" name="Google Shape;578;p41"/>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579" name="Google Shape;579;p41"/>
          <p:cNvGrpSpPr/>
          <p:nvPr/>
        </p:nvGrpSpPr>
        <p:grpSpPr>
          <a:xfrm>
            <a:off x="7305791" y="4148538"/>
            <a:ext cx="457200" cy="457200"/>
            <a:chOff x="1020916" y="1442088"/>
            <a:chExt cx="457200" cy="457200"/>
          </a:xfrm>
        </p:grpSpPr>
        <p:pic>
          <p:nvPicPr>
            <p:cNvPr id="580" name="Google Shape;580;p41"/>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81" name="Google Shape;581;p41"/>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5 CfU 3  image options - blue ">
  <p:cSld name="TITLE_AND_TWO_COLUMNS_1_1_7_2_1">
    <p:bg>
      <p:bgPr>
        <a:solidFill>
          <a:srgbClr val="EBEDFE"/>
        </a:solidFill>
      </p:bgPr>
    </p:bg>
    <p:spTree>
      <p:nvGrpSpPr>
        <p:cNvPr id="582" name="Shape 582"/>
        <p:cNvGrpSpPr/>
        <p:nvPr/>
      </p:nvGrpSpPr>
      <p:grpSpPr>
        <a:xfrm>
          <a:off x="0" y="0"/>
          <a:ext cx="0" cy="0"/>
          <a:chOff x="0" y="0"/>
          <a:chExt cx="0" cy="0"/>
        </a:xfrm>
      </p:grpSpPr>
      <p:pic>
        <p:nvPicPr>
          <p:cNvPr id="583" name="Google Shape;583;p42"/>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584" name="Google Shape;584;p42"/>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5" name="Google Shape;585;p42"/>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586" name="Google Shape;586;p42"/>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587" name="Google Shape;587;p42"/>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588" name="Google Shape;588;p42"/>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589" name="Google Shape;589;p42"/>
          <p:cNvSpPr/>
          <p:nvPr>
            <p:ph idx="3" type="pic"/>
          </p:nvPr>
        </p:nvSpPr>
        <p:spPr>
          <a:xfrm>
            <a:off x="324000" y="1893950"/>
            <a:ext cx="2555400" cy="1939500"/>
          </a:xfrm>
          <a:prstGeom prst="rect">
            <a:avLst/>
          </a:prstGeom>
          <a:noFill/>
          <a:ln>
            <a:noFill/>
          </a:ln>
        </p:spPr>
        <p:txBody>
          <a:bodyPr/>
          <a:p/>
        </p:txBody>
      </p:sp>
      <p:sp>
        <p:nvSpPr>
          <p:cNvPr id="590" name="Google Shape;590;p42"/>
          <p:cNvSpPr/>
          <p:nvPr>
            <p:ph idx="4" type="pic"/>
          </p:nvPr>
        </p:nvSpPr>
        <p:spPr>
          <a:xfrm>
            <a:off x="6256800" y="1893950"/>
            <a:ext cx="2555400" cy="1939500"/>
          </a:xfrm>
          <a:prstGeom prst="rect">
            <a:avLst/>
          </a:prstGeom>
          <a:noFill/>
          <a:ln>
            <a:noFill/>
          </a:ln>
        </p:spPr>
        <p:txBody>
          <a:bodyPr/>
          <a:p/>
        </p:txBody>
      </p:sp>
      <p:sp>
        <p:nvSpPr>
          <p:cNvPr id="591" name="Google Shape;591;p42"/>
          <p:cNvSpPr/>
          <p:nvPr>
            <p:ph idx="5" type="pic"/>
          </p:nvPr>
        </p:nvSpPr>
        <p:spPr>
          <a:xfrm>
            <a:off x="3294300" y="1893950"/>
            <a:ext cx="2555400" cy="1939500"/>
          </a:xfrm>
          <a:prstGeom prst="rect">
            <a:avLst/>
          </a:prstGeom>
          <a:noFill/>
          <a:ln>
            <a:noFill/>
          </a:ln>
        </p:spPr>
        <p:txBody>
          <a:bodyPr/>
          <a:p/>
        </p:txBody>
      </p:sp>
      <p:grpSp>
        <p:nvGrpSpPr>
          <p:cNvPr id="592" name="Google Shape;592;p42"/>
          <p:cNvGrpSpPr/>
          <p:nvPr/>
        </p:nvGrpSpPr>
        <p:grpSpPr>
          <a:xfrm>
            <a:off x="1381028" y="4148538"/>
            <a:ext cx="457200" cy="457200"/>
            <a:chOff x="1020916" y="1442088"/>
            <a:chExt cx="457200" cy="457200"/>
          </a:xfrm>
        </p:grpSpPr>
        <p:pic>
          <p:nvPicPr>
            <p:cNvPr id="593" name="Google Shape;593;p42"/>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94" name="Google Shape;594;p42"/>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595" name="Google Shape;595;p42"/>
          <p:cNvGrpSpPr/>
          <p:nvPr/>
        </p:nvGrpSpPr>
        <p:grpSpPr>
          <a:xfrm>
            <a:off x="4331066" y="4148550"/>
            <a:ext cx="457200" cy="457200"/>
            <a:chOff x="1020916" y="1442088"/>
            <a:chExt cx="457200" cy="457200"/>
          </a:xfrm>
        </p:grpSpPr>
        <p:pic>
          <p:nvPicPr>
            <p:cNvPr id="596" name="Google Shape;596;p42"/>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97" name="Google Shape;597;p42"/>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598" name="Google Shape;598;p42"/>
          <p:cNvGrpSpPr/>
          <p:nvPr/>
        </p:nvGrpSpPr>
        <p:grpSpPr>
          <a:xfrm>
            <a:off x="7305791" y="4148538"/>
            <a:ext cx="457200" cy="457200"/>
            <a:chOff x="1020916" y="1442088"/>
            <a:chExt cx="457200" cy="457200"/>
          </a:xfrm>
        </p:grpSpPr>
        <p:pic>
          <p:nvPicPr>
            <p:cNvPr id="599" name="Google Shape;599;p42"/>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00" name="Google Shape;600;p42"/>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5 CfU 3 image options - pink">
  <p:cSld name="TITLE_AND_TWO_COLUMNS_1_1_7_1_1_1_1_1">
    <p:bg>
      <p:bgPr>
        <a:solidFill>
          <a:srgbClr val="EBEDFE"/>
        </a:solidFill>
      </p:bgPr>
    </p:bg>
    <p:spTree>
      <p:nvGrpSpPr>
        <p:cNvPr id="601" name="Shape 601"/>
        <p:cNvGrpSpPr/>
        <p:nvPr/>
      </p:nvGrpSpPr>
      <p:grpSpPr>
        <a:xfrm>
          <a:off x="0" y="0"/>
          <a:ext cx="0" cy="0"/>
          <a:chOff x="0" y="0"/>
          <a:chExt cx="0" cy="0"/>
        </a:xfrm>
      </p:grpSpPr>
      <p:pic>
        <p:nvPicPr>
          <p:cNvPr id="602" name="Google Shape;602;p43"/>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603" name="Google Shape;603;p43"/>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4" name="Google Shape;604;p43"/>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605" name="Google Shape;605;p43"/>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606" name="Google Shape;606;p43"/>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607" name="Google Shape;607;p43"/>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608" name="Google Shape;608;p43"/>
          <p:cNvSpPr/>
          <p:nvPr>
            <p:ph idx="3" type="pic"/>
          </p:nvPr>
        </p:nvSpPr>
        <p:spPr>
          <a:xfrm>
            <a:off x="324000" y="1893950"/>
            <a:ext cx="2555400" cy="1939500"/>
          </a:xfrm>
          <a:prstGeom prst="rect">
            <a:avLst/>
          </a:prstGeom>
          <a:noFill/>
          <a:ln>
            <a:noFill/>
          </a:ln>
        </p:spPr>
        <p:txBody>
          <a:bodyPr/>
          <a:p/>
        </p:txBody>
      </p:sp>
      <p:sp>
        <p:nvSpPr>
          <p:cNvPr id="609" name="Google Shape;609;p43"/>
          <p:cNvSpPr/>
          <p:nvPr>
            <p:ph idx="4" type="pic"/>
          </p:nvPr>
        </p:nvSpPr>
        <p:spPr>
          <a:xfrm>
            <a:off x="6256800" y="1893950"/>
            <a:ext cx="2555400" cy="1939500"/>
          </a:xfrm>
          <a:prstGeom prst="rect">
            <a:avLst/>
          </a:prstGeom>
          <a:noFill/>
          <a:ln>
            <a:noFill/>
          </a:ln>
        </p:spPr>
        <p:txBody>
          <a:bodyPr/>
          <a:p/>
        </p:txBody>
      </p:sp>
      <p:sp>
        <p:nvSpPr>
          <p:cNvPr id="610" name="Google Shape;610;p43"/>
          <p:cNvSpPr/>
          <p:nvPr>
            <p:ph idx="5" type="pic"/>
          </p:nvPr>
        </p:nvSpPr>
        <p:spPr>
          <a:xfrm>
            <a:off x="3294300" y="1893950"/>
            <a:ext cx="2555400" cy="1939500"/>
          </a:xfrm>
          <a:prstGeom prst="rect">
            <a:avLst/>
          </a:prstGeom>
          <a:noFill/>
          <a:ln>
            <a:noFill/>
          </a:ln>
        </p:spPr>
        <p:txBody>
          <a:bodyPr/>
          <a:p/>
        </p:txBody>
      </p:sp>
      <p:grpSp>
        <p:nvGrpSpPr>
          <p:cNvPr id="611" name="Google Shape;611;p43"/>
          <p:cNvGrpSpPr/>
          <p:nvPr/>
        </p:nvGrpSpPr>
        <p:grpSpPr>
          <a:xfrm>
            <a:off x="1381028" y="4148538"/>
            <a:ext cx="457200" cy="457200"/>
            <a:chOff x="1020916" y="1442088"/>
            <a:chExt cx="457200" cy="457200"/>
          </a:xfrm>
        </p:grpSpPr>
        <p:pic>
          <p:nvPicPr>
            <p:cNvPr id="612" name="Google Shape;612;p43"/>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13" name="Google Shape;613;p43"/>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614" name="Google Shape;614;p43"/>
          <p:cNvGrpSpPr/>
          <p:nvPr/>
        </p:nvGrpSpPr>
        <p:grpSpPr>
          <a:xfrm>
            <a:off x="4331066" y="4148550"/>
            <a:ext cx="457200" cy="457200"/>
            <a:chOff x="1020916" y="1442088"/>
            <a:chExt cx="457200" cy="457200"/>
          </a:xfrm>
        </p:grpSpPr>
        <p:pic>
          <p:nvPicPr>
            <p:cNvPr id="615" name="Google Shape;615;p43"/>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16" name="Google Shape;616;p43"/>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617" name="Google Shape;617;p43"/>
          <p:cNvGrpSpPr/>
          <p:nvPr/>
        </p:nvGrpSpPr>
        <p:grpSpPr>
          <a:xfrm>
            <a:off x="7305791" y="4148538"/>
            <a:ext cx="457200" cy="457200"/>
            <a:chOff x="1020916" y="1442088"/>
            <a:chExt cx="457200" cy="457200"/>
          </a:xfrm>
        </p:grpSpPr>
        <p:pic>
          <p:nvPicPr>
            <p:cNvPr id="618" name="Google Shape;618;p43"/>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19" name="Google Shape;619;p43"/>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6 CfU blank - purple ">
  <p:cSld name="TITLE_AND_TWO_COLUMNS_1_1_6_2">
    <p:bg>
      <p:bgPr>
        <a:solidFill>
          <a:srgbClr val="EBEDFE"/>
        </a:solidFill>
      </p:bgPr>
    </p:bg>
    <p:spTree>
      <p:nvGrpSpPr>
        <p:cNvPr id="620" name="Shape 620"/>
        <p:cNvGrpSpPr/>
        <p:nvPr/>
      </p:nvGrpSpPr>
      <p:grpSpPr>
        <a:xfrm>
          <a:off x="0" y="0"/>
          <a:ext cx="0" cy="0"/>
          <a:chOff x="0" y="0"/>
          <a:chExt cx="0" cy="0"/>
        </a:xfrm>
      </p:grpSpPr>
      <p:pic>
        <p:nvPicPr>
          <p:cNvPr id="621" name="Google Shape;621;p44"/>
          <p:cNvPicPr preferRelativeResize="0"/>
          <p:nvPr/>
        </p:nvPicPr>
        <p:blipFill>
          <a:blip r:embed="rId2">
            <a:alphaModFix/>
          </a:blip>
          <a:stretch>
            <a:fillRect/>
          </a:stretch>
        </p:blipFill>
        <p:spPr>
          <a:xfrm>
            <a:off x="0" y="532525"/>
            <a:ext cx="9151202" cy="116709"/>
          </a:xfrm>
          <a:prstGeom prst="rect">
            <a:avLst/>
          </a:prstGeom>
          <a:noFill/>
          <a:ln>
            <a:noFill/>
          </a:ln>
        </p:spPr>
      </p:pic>
      <p:sp>
        <p:nvSpPr>
          <p:cNvPr id="622" name="Google Shape;622;p44"/>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3" name="Google Shape;623;p44"/>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a:pPr>
              <a:defRPr/>
            </a:pPr>
          </a:p>
        </p:txBody>
      </p:sp>
      <p:pic>
        <p:nvPicPr>
          <p:cNvPr id="624" name="Google Shape;624;p44"/>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625" name="Google Shape;625;p44"/>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626" name="Google Shape;626;p44"/>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pPr>
              <a:defRPr/>
            </a:p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6 CfU blank - jade ">
  <p:cSld name="TITLE_AND_TWO_COLUMNS_1_1_6_2_3_1">
    <p:bg>
      <p:bgPr>
        <a:solidFill>
          <a:srgbClr val="EBEDFE"/>
        </a:solidFill>
      </p:bgPr>
    </p:bg>
    <p:spTree>
      <p:nvGrpSpPr>
        <p:cNvPr id="627" name="Shape 627"/>
        <p:cNvGrpSpPr/>
        <p:nvPr/>
      </p:nvGrpSpPr>
      <p:grpSpPr>
        <a:xfrm>
          <a:off x="0" y="0"/>
          <a:ext cx="0" cy="0"/>
          <a:chOff x="0" y="0"/>
          <a:chExt cx="0" cy="0"/>
        </a:xfrm>
      </p:grpSpPr>
      <p:pic>
        <p:nvPicPr>
          <p:cNvPr id="628" name="Google Shape;628;p45"/>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629" name="Google Shape;629;p45"/>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0" name="Google Shape;630;p45"/>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a:pPr>
              <a:defRPr/>
            </a:pPr>
          </a:p>
        </p:txBody>
      </p:sp>
      <p:pic>
        <p:nvPicPr>
          <p:cNvPr id="631" name="Google Shape;631;p45"/>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632" name="Google Shape;632;p45"/>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633" name="Google Shape;633;p45"/>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pPr>
              <a:defRPr/>
            </a:p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6 CfU blank - blue ">
  <p:cSld name="TITLE_AND_TWO_COLUMNS_1_1_6_3">
    <p:bg>
      <p:bgPr>
        <a:solidFill>
          <a:srgbClr val="EBEDFE"/>
        </a:solidFill>
      </p:bgPr>
    </p:bg>
    <p:spTree>
      <p:nvGrpSpPr>
        <p:cNvPr id="634" name="Shape 634"/>
        <p:cNvGrpSpPr/>
        <p:nvPr/>
      </p:nvGrpSpPr>
      <p:grpSpPr>
        <a:xfrm>
          <a:off x="0" y="0"/>
          <a:ext cx="0" cy="0"/>
          <a:chOff x="0" y="0"/>
          <a:chExt cx="0" cy="0"/>
        </a:xfrm>
      </p:grpSpPr>
      <p:pic>
        <p:nvPicPr>
          <p:cNvPr id="635" name="Google Shape;635;p46"/>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636" name="Google Shape;636;p46"/>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7" name="Google Shape;637;p46"/>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a:pPr>
              <a:defRPr/>
            </a:pPr>
          </a:p>
        </p:txBody>
      </p:sp>
      <p:pic>
        <p:nvPicPr>
          <p:cNvPr id="638" name="Google Shape;638;p46"/>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639" name="Google Shape;639;p46"/>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640" name="Google Shape;640;p46"/>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pPr>
              <a:defRPr/>
            </a:p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6 CfU blank - pink ">
  <p:cSld name="TITLE_AND_TWO_COLUMNS_1_1_6_2_3_1_1">
    <p:bg>
      <p:bgPr>
        <a:solidFill>
          <a:srgbClr val="EBEDFE"/>
        </a:solidFill>
      </p:bgPr>
    </p:bg>
    <p:spTree>
      <p:nvGrpSpPr>
        <p:cNvPr id="641" name="Shape 641"/>
        <p:cNvGrpSpPr/>
        <p:nvPr/>
      </p:nvGrpSpPr>
      <p:grpSpPr>
        <a:xfrm>
          <a:off x="0" y="0"/>
          <a:ext cx="0" cy="0"/>
          <a:chOff x="0" y="0"/>
          <a:chExt cx="0" cy="0"/>
        </a:xfrm>
      </p:grpSpPr>
      <p:pic>
        <p:nvPicPr>
          <p:cNvPr id="642" name="Google Shape;642;p47"/>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643" name="Google Shape;643;p47"/>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4" name="Google Shape;644;p47"/>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pic>
        <p:nvPicPr>
          <p:cNvPr id="645" name="Google Shape;645;p47"/>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646" name="Google Shape;646;p47"/>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647" name="Google Shape;647;p47"/>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7 Practice - purple ">
  <p:cSld name="TITLE_AND_TWO_COLUMNS_1_1_5_1_3_1_1">
    <p:spTree>
      <p:nvGrpSpPr>
        <p:cNvPr id="648" name="Shape 648"/>
        <p:cNvGrpSpPr/>
        <p:nvPr/>
      </p:nvGrpSpPr>
      <p:grpSpPr>
        <a:xfrm>
          <a:off x="0" y="0"/>
          <a:ext cx="0" cy="0"/>
          <a:chOff x="0" y="0"/>
          <a:chExt cx="0" cy="0"/>
        </a:xfrm>
      </p:grpSpPr>
      <p:pic>
        <p:nvPicPr>
          <p:cNvPr id="649" name="Google Shape;649;p48"/>
          <p:cNvPicPr preferRelativeResize="0"/>
          <p:nvPr/>
        </p:nvPicPr>
        <p:blipFill>
          <a:blip r:embed="rId2">
            <a:alphaModFix/>
          </a:blip>
          <a:stretch>
            <a:fillRect/>
          </a:stretch>
        </p:blipFill>
        <p:spPr>
          <a:xfrm>
            <a:off x="0" y="532525"/>
            <a:ext cx="9151202" cy="116709"/>
          </a:xfrm>
          <a:prstGeom prst="rect">
            <a:avLst/>
          </a:prstGeom>
          <a:noFill/>
          <a:ln>
            <a:noFill/>
          </a:ln>
        </p:spPr>
      </p:pic>
      <p:sp>
        <p:nvSpPr>
          <p:cNvPr id="650" name="Google Shape;650;p48"/>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1" name="Google Shape;651;p48"/>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a:pPr>
              <a:defRPr/>
            </a:pPr>
          </a:p>
        </p:txBody>
      </p:sp>
      <p:pic>
        <p:nvPicPr>
          <p:cNvPr id="652" name="Google Shape;652;p48"/>
          <p:cNvPicPr preferRelativeResize="0"/>
          <p:nvPr/>
        </p:nvPicPr>
        <p:blipFill rotWithShape="1">
          <a:blip r:embed="rId3">
            <a:alphaModFix/>
          </a:blip>
          <a:srcRect b="0" l="0" r="0" t="0"/>
          <a:stretch/>
        </p:blipFill>
        <p:spPr>
          <a:xfrm>
            <a:off x="8517493" y="-11474"/>
            <a:ext cx="499700" cy="499700"/>
          </a:xfrm>
          <a:prstGeom prst="rect">
            <a:avLst/>
          </a:prstGeom>
          <a:noFill/>
          <a:ln>
            <a:noFill/>
          </a:ln>
        </p:spPr>
      </p:pic>
      <p:sp>
        <p:nvSpPr>
          <p:cNvPr id="653" name="Google Shape;653;p48"/>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Layli</a:t>
            </a:r>
            <a:endParaRPr b="1" sz="900">
              <a:solidFill>
                <a:srgbClr val="EBEDFE"/>
              </a:solidFill>
              <a:latin typeface="Lexend"/>
              <a:ea typeface="Lexend"/>
              <a:cs typeface="Lexend"/>
              <a:sym typeface="Lexend"/>
            </a:endParaRPr>
          </a:p>
        </p:txBody>
      </p:sp>
      <p:sp>
        <p:nvSpPr>
          <p:cNvPr id="654" name="Google Shape;654;p48"/>
          <p:cNvSpPr txBox="1"/>
          <p:nvPr>
            <p:ph type="title"/>
          </p:nvPr>
        </p:nvSpPr>
        <p:spPr>
          <a:xfrm>
            <a:off x="1479300" y="39650"/>
            <a:ext cx="68553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Clr>
                <a:schemeClr val="lt1"/>
              </a:buClr>
              <a:buSzPts val="1800"/>
              <a:buNone/>
              <a:defRPr b="0" sz="1800">
                <a:solidFill>
                  <a:schemeClr val="lt1"/>
                </a:solidFill>
              </a:defRPr>
            </a:lvl1pPr>
            <a:lvl2pPr lvl="1" rtl="0">
              <a:lnSpc>
                <a:spcPct val="100000"/>
              </a:lnSpc>
              <a:spcBef>
                <a:spcPts val="0"/>
              </a:spcBef>
              <a:spcAft>
                <a:spcPts val="0"/>
              </a:spcAft>
              <a:buClr>
                <a:schemeClr val="lt1"/>
              </a:buClr>
              <a:buSzPts val="1800"/>
              <a:buNone/>
              <a:defRPr sz="1800">
                <a:solidFill>
                  <a:schemeClr val="lt1"/>
                </a:solidFill>
              </a:defRPr>
            </a:lvl2pPr>
            <a:lvl3pPr lvl="2" rtl="0">
              <a:lnSpc>
                <a:spcPct val="100000"/>
              </a:lnSpc>
              <a:spcBef>
                <a:spcPts val="0"/>
              </a:spcBef>
              <a:spcAft>
                <a:spcPts val="0"/>
              </a:spcAft>
              <a:buClr>
                <a:schemeClr val="lt1"/>
              </a:buClr>
              <a:buSzPts val="1800"/>
              <a:buNone/>
              <a:defRPr sz="1800">
                <a:solidFill>
                  <a:schemeClr val="lt1"/>
                </a:solidFill>
              </a:defRPr>
            </a:lvl3pPr>
            <a:lvl4pPr lvl="3" rtl="0">
              <a:lnSpc>
                <a:spcPct val="100000"/>
              </a:lnSpc>
              <a:spcBef>
                <a:spcPts val="0"/>
              </a:spcBef>
              <a:spcAft>
                <a:spcPts val="0"/>
              </a:spcAft>
              <a:buClr>
                <a:schemeClr val="lt1"/>
              </a:buClr>
              <a:buSzPts val="1800"/>
              <a:buNone/>
              <a:defRPr sz="1800">
                <a:solidFill>
                  <a:schemeClr val="lt1"/>
                </a:solidFill>
              </a:defRPr>
            </a:lvl4pPr>
            <a:lvl5pPr lvl="4" rtl="0">
              <a:lnSpc>
                <a:spcPct val="100000"/>
              </a:lnSpc>
              <a:spcBef>
                <a:spcPts val="0"/>
              </a:spcBef>
              <a:spcAft>
                <a:spcPts val="0"/>
              </a:spcAft>
              <a:buClr>
                <a:schemeClr val="lt1"/>
              </a:buClr>
              <a:buSzPts val="1800"/>
              <a:buNone/>
              <a:defRPr sz="1800">
                <a:solidFill>
                  <a:schemeClr val="lt1"/>
                </a:solidFill>
              </a:defRPr>
            </a:lvl5pPr>
            <a:lvl6pPr lvl="5" rtl="0">
              <a:lnSpc>
                <a:spcPct val="100000"/>
              </a:lnSpc>
              <a:spcBef>
                <a:spcPts val="0"/>
              </a:spcBef>
              <a:spcAft>
                <a:spcPts val="0"/>
              </a:spcAft>
              <a:buClr>
                <a:schemeClr val="lt1"/>
              </a:buClr>
              <a:buSzPts val="1800"/>
              <a:buNone/>
              <a:defRPr sz="1800">
                <a:solidFill>
                  <a:schemeClr val="lt1"/>
                </a:solidFill>
              </a:defRPr>
            </a:lvl6pPr>
            <a:lvl7pPr lvl="6" rtl="0">
              <a:lnSpc>
                <a:spcPct val="100000"/>
              </a:lnSpc>
              <a:spcBef>
                <a:spcPts val="0"/>
              </a:spcBef>
              <a:spcAft>
                <a:spcPts val="0"/>
              </a:spcAft>
              <a:buClr>
                <a:schemeClr val="lt1"/>
              </a:buClr>
              <a:buSzPts val="1800"/>
              <a:buNone/>
              <a:defRPr sz="1800">
                <a:solidFill>
                  <a:schemeClr val="lt1"/>
                </a:solidFill>
              </a:defRPr>
            </a:lvl7pPr>
            <a:lvl8pPr lvl="7" rtl="0">
              <a:lnSpc>
                <a:spcPct val="100000"/>
              </a:lnSpc>
              <a:spcBef>
                <a:spcPts val="0"/>
              </a:spcBef>
              <a:spcAft>
                <a:spcPts val="0"/>
              </a:spcAft>
              <a:buClr>
                <a:schemeClr val="lt1"/>
              </a:buClr>
              <a:buSzPts val="1800"/>
              <a:buNone/>
              <a:defRPr sz="1800">
                <a:solidFill>
                  <a:schemeClr val="lt1"/>
                </a:solidFill>
              </a:defRPr>
            </a:lvl8pPr>
            <a:lvl9pPr lvl="8" rtl="0">
              <a:lnSpc>
                <a:spcPct val="100000"/>
              </a:lnSpc>
              <a:spcBef>
                <a:spcPts val="0"/>
              </a:spcBef>
              <a:spcAft>
                <a:spcPts val="0"/>
              </a:spcAft>
              <a:buClr>
                <a:schemeClr val="lt1"/>
              </a:buClr>
              <a:buSzPts val="1800"/>
              <a:buNone/>
              <a:defRPr sz="1800">
                <a:solidFill>
                  <a:schemeClr val="lt1"/>
                </a:solidFill>
              </a:defRPr>
            </a:lvl9pPr>
          </a:lstStyle>
          <a:p>
            <a:pPr>
              <a:defRPr/>
            </a:pPr>
          </a:p>
        </p:txBody>
      </p:sp>
      <p:sp>
        <p:nvSpPr>
          <p:cNvPr id="655" name="Google Shape;655;p48"/>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rgbClr val="FFFFFF"/>
                </a:solidFill>
                <a:latin typeface="Lexend"/>
                <a:ea typeface="Lexend"/>
                <a:cs typeface="Lexend"/>
                <a:sym typeface="Lexend"/>
              </a:rPr>
              <a:t>Hawsha A</a:t>
            </a:r>
            <a:endParaRPr b="1" sz="1400">
              <a:solidFill>
                <a:srgbClr val="FFFFFF"/>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7 Practice - jade">
  <p:cSld name="TITLE_AND_TWO_COLUMNS_1_1_5_1_3_1_1_1_1">
    <p:spTree>
      <p:nvGrpSpPr>
        <p:cNvPr id="656" name="Shape 656"/>
        <p:cNvGrpSpPr/>
        <p:nvPr/>
      </p:nvGrpSpPr>
      <p:grpSpPr>
        <a:xfrm>
          <a:off x="0" y="0"/>
          <a:ext cx="0" cy="0"/>
          <a:chOff x="0" y="0"/>
          <a:chExt cx="0" cy="0"/>
        </a:xfrm>
      </p:grpSpPr>
      <p:pic>
        <p:nvPicPr>
          <p:cNvPr id="657" name="Google Shape;657;p49"/>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658" name="Google Shape;658;p49"/>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9" name="Google Shape;659;p49"/>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a:pPr>
              <a:defRPr/>
            </a:pPr>
          </a:p>
        </p:txBody>
      </p:sp>
      <p:sp>
        <p:nvSpPr>
          <p:cNvPr id="660" name="Google Shape;660;p49"/>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Layli</a:t>
            </a:r>
            <a:endParaRPr b="1" sz="900">
              <a:solidFill>
                <a:srgbClr val="EBEDFE"/>
              </a:solidFill>
              <a:latin typeface="Lexend"/>
              <a:ea typeface="Lexend"/>
              <a:cs typeface="Lexend"/>
              <a:sym typeface="Lexend"/>
            </a:endParaRPr>
          </a:p>
        </p:txBody>
      </p:sp>
      <p:pic>
        <p:nvPicPr>
          <p:cNvPr id="661" name="Google Shape;661;p49"/>
          <p:cNvPicPr preferRelativeResize="0"/>
          <p:nvPr/>
        </p:nvPicPr>
        <p:blipFill rotWithShape="1">
          <a:blip r:embed="rId3">
            <a:alphaModFix/>
          </a:blip>
          <a:srcRect b="0" l="0" r="0" t="0"/>
          <a:stretch/>
        </p:blipFill>
        <p:spPr>
          <a:xfrm>
            <a:off x="8517493" y="-11474"/>
            <a:ext cx="499700" cy="499700"/>
          </a:xfrm>
          <a:prstGeom prst="rect">
            <a:avLst/>
          </a:prstGeom>
          <a:noFill/>
          <a:ln>
            <a:noFill/>
          </a:ln>
        </p:spPr>
      </p:pic>
      <p:sp>
        <p:nvSpPr>
          <p:cNvPr id="662" name="Google Shape;662;p49"/>
          <p:cNvSpPr txBox="1"/>
          <p:nvPr>
            <p:ph type="title"/>
          </p:nvPr>
        </p:nvSpPr>
        <p:spPr>
          <a:xfrm>
            <a:off x="1479300" y="39650"/>
            <a:ext cx="68553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Clr>
                <a:schemeClr val="lt1"/>
              </a:buClr>
              <a:buSzPts val="1800"/>
              <a:buNone/>
              <a:defRPr b="0" sz="1800">
                <a:solidFill>
                  <a:schemeClr val="lt1"/>
                </a:solidFill>
              </a:defRPr>
            </a:lvl1pPr>
            <a:lvl2pPr lvl="1" rtl="0">
              <a:lnSpc>
                <a:spcPct val="100000"/>
              </a:lnSpc>
              <a:spcBef>
                <a:spcPts val="0"/>
              </a:spcBef>
              <a:spcAft>
                <a:spcPts val="0"/>
              </a:spcAft>
              <a:buClr>
                <a:schemeClr val="lt1"/>
              </a:buClr>
              <a:buSzPts val="1800"/>
              <a:buNone/>
              <a:defRPr sz="1800">
                <a:solidFill>
                  <a:schemeClr val="lt1"/>
                </a:solidFill>
              </a:defRPr>
            </a:lvl2pPr>
            <a:lvl3pPr lvl="2" rtl="0">
              <a:lnSpc>
                <a:spcPct val="100000"/>
              </a:lnSpc>
              <a:spcBef>
                <a:spcPts val="0"/>
              </a:spcBef>
              <a:spcAft>
                <a:spcPts val="0"/>
              </a:spcAft>
              <a:buClr>
                <a:schemeClr val="lt1"/>
              </a:buClr>
              <a:buSzPts val="1800"/>
              <a:buNone/>
              <a:defRPr sz="1800">
                <a:solidFill>
                  <a:schemeClr val="lt1"/>
                </a:solidFill>
              </a:defRPr>
            </a:lvl3pPr>
            <a:lvl4pPr lvl="3" rtl="0">
              <a:lnSpc>
                <a:spcPct val="100000"/>
              </a:lnSpc>
              <a:spcBef>
                <a:spcPts val="0"/>
              </a:spcBef>
              <a:spcAft>
                <a:spcPts val="0"/>
              </a:spcAft>
              <a:buClr>
                <a:schemeClr val="lt1"/>
              </a:buClr>
              <a:buSzPts val="1800"/>
              <a:buNone/>
              <a:defRPr sz="1800">
                <a:solidFill>
                  <a:schemeClr val="lt1"/>
                </a:solidFill>
              </a:defRPr>
            </a:lvl4pPr>
            <a:lvl5pPr lvl="4" rtl="0">
              <a:lnSpc>
                <a:spcPct val="100000"/>
              </a:lnSpc>
              <a:spcBef>
                <a:spcPts val="0"/>
              </a:spcBef>
              <a:spcAft>
                <a:spcPts val="0"/>
              </a:spcAft>
              <a:buClr>
                <a:schemeClr val="lt1"/>
              </a:buClr>
              <a:buSzPts val="1800"/>
              <a:buNone/>
              <a:defRPr sz="1800">
                <a:solidFill>
                  <a:schemeClr val="lt1"/>
                </a:solidFill>
              </a:defRPr>
            </a:lvl5pPr>
            <a:lvl6pPr lvl="5" rtl="0">
              <a:lnSpc>
                <a:spcPct val="100000"/>
              </a:lnSpc>
              <a:spcBef>
                <a:spcPts val="0"/>
              </a:spcBef>
              <a:spcAft>
                <a:spcPts val="0"/>
              </a:spcAft>
              <a:buClr>
                <a:schemeClr val="lt1"/>
              </a:buClr>
              <a:buSzPts val="1800"/>
              <a:buNone/>
              <a:defRPr sz="1800">
                <a:solidFill>
                  <a:schemeClr val="lt1"/>
                </a:solidFill>
              </a:defRPr>
            </a:lvl6pPr>
            <a:lvl7pPr lvl="6" rtl="0">
              <a:lnSpc>
                <a:spcPct val="100000"/>
              </a:lnSpc>
              <a:spcBef>
                <a:spcPts val="0"/>
              </a:spcBef>
              <a:spcAft>
                <a:spcPts val="0"/>
              </a:spcAft>
              <a:buClr>
                <a:schemeClr val="lt1"/>
              </a:buClr>
              <a:buSzPts val="1800"/>
              <a:buNone/>
              <a:defRPr sz="1800">
                <a:solidFill>
                  <a:schemeClr val="lt1"/>
                </a:solidFill>
              </a:defRPr>
            </a:lvl7pPr>
            <a:lvl8pPr lvl="7" rtl="0">
              <a:lnSpc>
                <a:spcPct val="100000"/>
              </a:lnSpc>
              <a:spcBef>
                <a:spcPts val="0"/>
              </a:spcBef>
              <a:spcAft>
                <a:spcPts val="0"/>
              </a:spcAft>
              <a:buClr>
                <a:schemeClr val="lt1"/>
              </a:buClr>
              <a:buSzPts val="1800"/>
              <a:buNone/>
              <a:defRPr sz="1800">
                <a:solidFill>
                  <a:schemeClr val="lt1"/>
                </a:solidFill>
              </a:defRPr>
            </a:lvl8pPr>
            <a:lvl9pPr lvl="8" rtl="0">
              <a:lnSpc>
                <a:spcPct val="100000"/>
              </a:lnSpc>
              <a:spcBef>
                <a:spcPts val="0"/>
              </a:spcBef>
              <a:spcAft>
                <a:spcPts val="0"/>
              </a:spcAft>
              <a:buClr>
                <a:schemeClr val="lt1"/>
              </a:buClr>
              <a:buSzPts val="1800"/>
              <a:buNone/>
              <a:defRPr sz="1800">
                <a:solidFill>
                  <a:schemeClr val="lt1"/>
                </a:solidFill>
              </a:defRPr>
            </a:lvl9pPr>
          </a:lstStyle>
          <a:p>
            <a:pPr>
              <a:defRPr/>
            </a:pPr>
          </a:p>
        </p:txBody>
      </p:sp>
      <p:sp>
        <p:nvSpPr>
          <p:cNvPr id="663" name="Google Shape;663;p49"/>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rgbClr val="FFFFFF"/>
                </a:solidFill>
                <a:latin typeface="Lexend"/>
                <a:ea typeface="Lexend"/>
                <a:cs typeface="Lexend"/>
                <a:sym typeface="Lexend"/>
              </a:rPr>
              <a:t>Hawsha B</a:t>
            </a:r>
            <a:endParaRPr b="1" sz="1400">
              <a:solidFill>
                <a:srgbClr val="FFFFFF"/>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7 Practice - blue ">
  <p:cSld name="TITLE_AND_TWO_COLUMNS_1_1_5_1_3_1_2">
    <p:spTree>
      <p:nvGrpSpPr>
        <p:cNvPr id="664" name="Shape 664"/>
        <p:cNvGrpSpPr/>
        <p:nvPr/>
      </p:nvGrpSpPr>
      <p:grpSpPr>
        <a:xfrm>
          <a:off x="0" y="0"/>
          <a:ext cx="0" cy="0"/>
          <a:chOff x="0" y="0"/>
          <a:chExt cx="0" cy="0"/>
        </a:xfrm>
      </p:grpSpPr>
      <p:pic>
        <p:nvPicPr>
          <p:cNvPr id="665" name="Google Shape;665;p50"/>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666" name="Google Shape;666;p50"/>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7" name="Google Shape;667;p50"/>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a:pPr>
              <a:defRPr/>
            </a:pPr>
          </a:p>
        </p:txBody>
      </p:sp>
      <p:sp>
        <p:nvSpPr>
          <p:cNvPr id="668" name="Google Shape;668;p50"/>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Layli</a:t>
            </a:r>
            <a:endParaRPr b="1" sz="900">
              <a:solidFill>
                <a:srgbClr val="EBEDFE"/>
              </a:solidFill>
              <a:latin typeface="Lexend"/>
              <a:ea typeface="Lexend"/>
              <a:cs typeface="Lexend"/>
              <a:sym typeface="Lexend"/>
            </a:endParaRPr>
          </a:p>
        </p:txBody>
      </p:sp>
      <p:pic>
        <p:nvPicPr>
          <p:cNvPr id="669" name="Google Shape;669;p50"/>
          <p:cNvPicPr preferRelativeResize="0"/>
          <p:nvPr/>
        </p:nvPicPr>
        <p:blipFill rotWithShape="1">
          <a:blip r:embed="rId3">
            <a:alphaModFix/>
          </a:blip>
          <a:srcRect b="0" l="0" r="0" t="0"/>
          <a:stretch/>
        </p:blipFill>
        <p:spPr>
          <a:xfrm>
            <a:off x="8517493" y="-11474"/>
            <a:ext cx="499700" cy="499700"/>
          </a:xfrm>
          <a:prstGeom prst="rect">
            <a:avLst/>
          </a:prstGeom>
          <a:noFill/>
          <a:ln>
            <a:noFill/>
          </a:ln>
        </p:spPr>
      </p:pic>
      <p:sp>
        <p:nvSpPr>
          <p:cNvPr id="670" name="Google Shape;670;p50"/>
          <p:cNvSpPr txBox="1"/>
          <p:nvPr>
            <p:ph type="title"/>
          </p:nvPr>
        </p:nvSpPr>
        <p:spPr>
          <a:xfrm>
            <a:off x="1479300" y="39650"/>
            <a:ext cx="68553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Clr>
                <a:schemeClr val="lt1"/>
              </a:buClr>
              <a:buSzPts val="1800"/>
              <a:buNone/>
              <a:defRPr b="0" sz="1800">
                <a:solidFill>
                  <a:schemeClr val="lt1"/>
                </a:solidFill>
              </a:defRPr>
            </a:lvl1pPr>
            <a:lvl2pPr lvl="1" rtl="0">
              <a:lnSpc>
                <a:spcPct val="100000"/>
              </a:lnSpc>
              <a:spcBef>
                <a:spcPts val="0"/>
              </a:spcBef>
              <a:spcAft>
                <a:spcPts val="0"/>
              </a:spcAft>
              <a:buClr>
                <a:schemeClr val="lt1"/>
              </a:buClr>
              <a:buSzPts val="1800"/>
              <a:buNone/>
              <a:defRPr sz="1800">
                <a:solidFill>
                  <a:schemeClr val="lt1"/>
                </a:solidFill>
              </a:defRPr>
            </a:lvl2pPr>
            <a:lvl3pPr lvl="2" rtl="0">
              <a:lnSpc>
                <a:spcPct val="100000"/>
              </a:lnSpc>
              <a:spcBef>
                <a:spcPts val="0"/>
              </a:spcBef>
              <a:spcAft>
                <a:spcPts val="0"/>
              </a:spcAft>
              <a:buClr>
                <a:schemeClr val="lt1"/>
              </a:buClr>
              <a:buSzPts val="1800"/>
              <a:buNone/>
              <a:defRPr sz="1800">
                <a:solidFill>
                  <a:schemeClr val="lt1"/>
                </a:solidFill>
              </a:defRPr>
            </a:lvl3pPr>
            <a:lvl4pPr lvl="3" rtl="0">
              <a:lnSpc>
                <a:spcPct val="100000"/>
              </a:lnSpc>
              <a:spcBef>
                <a:spcPts val="0"/>
              </a:spcBef>
              <a:spcAft>
                <a:spcPts val="0"/>
              </a:spcAft>
              <a:buClr>
                <a:schemeClr val="lt1"/>
              </a:buClr>
              <a:buSzPts val="1800"/>
              <a:buNone/>
              <a:defRPr sz="1800">
                <a:solidFill>
                  <a:schemeClr val="lt1"/>
                </a:solidFill>
              </a:defRPr>
            </a:lvl4pPr>
            <a:lvl5pPr lvl="4" rtl="0">
              <a:lnSpc>
                <a:spcPct val="100000"/>
              </a:lnSpc>
              <a:spcBef>
                <a:spcPts val="0"/>
              </a:spcBef>
              <a:spcAft>
                <a:spcPts val="0"/>
              </a:spcAft>
              <a:buClr>
                <a:schemeClr val="lt1"/>
              </a:buClr>
              <a:buSzPts val="1800"/>
              <a:buNone/>
              <a:defRPr sz="1800">
                <a:solidFill>
                  <a:schemeClr val="lt1"/>
                </a:solidFill>
              </a:defRPr>
            </a:lvl5pPr>
            <a:lvl6pPr lvl="5" rtl="0">
              <a:lnSpc>
                <a:spcPct val="100000"/>
              </a:lnSpc>
              <a:spcBef>
                <a:spcPts val="0"/>
              </a:spcBef>
              <a:spcAft>
                <a:spcPts val="0"/>
              </a:spcAft>
              <a:buClr>
                <a:schemeClr val="lt1"/>
              </a:buClr>
              <a:buSzPts val="1800"/>
              <a:buNone/>
              <a:defRPr sz="1800">
                <a:solidFill>
                  <a:schemeClr val="lt1"/>
                </a:solidFill>
              </a:defRPr>
            </a:lvl6pPr>
            <a:lvl7pPr lvl="6" rtl="0">
              <a:lnSpc>
                <a:spcPct val="100000"/>
              </a:lnSpc>
              <a:spcBef>
                <a:spcPts val="0"/>
              </a:spcBef>
              <a:spcAft>
                <a:spcPts val="0"/>
              </a:spcAft>
              <a:buClr>
                <a:schemeClr val="lt1"/>
              </a:buClr>
              <a:buSzPts val="1800"/>
              <a:buNone/>
              <a:defRPr sz="1800">
                <a:solidFill>
                  <a:schemeClr val="lt1"/>
                </a:solidFill>
              </a:defRPr>
            </a:lvl7pPr>
            <a:lvl8pPr lvl="7" rtl="0">
              <a:lnSpc>
                <a:spcPct val="100000"/>
              </a:lnSpc>
              <a:spcBef>
                <a:spcPts val="0"/>
              </a:spcBef>
              <a:spcAft>
                <a:spcPts val="0"/>
              </a:spcAft>
              <a:buClr>
                <a:schemeClr val="lt1"/>
              </a:buClr>
              <a:buSzPts val="1800"/>
              <a:buNone/>
              <a:defRPr sz="1800">
                <a:solidFill>
                  <a:schemeClr val="lt1"/>
                </a:solidFill>
              </a:defRPr>
            </a:lvl8pPr>
            <a:lvl9pPr lvl="8" rtl="0">
              <a:lnSpc>
                <a:spcPct val="100000"/>
              </a:lnSpc>
              <a:spcBef>
                <a:spcPts val="0"/>
              </a:spcBef>
              <a:spcAft>
                <a:spcPts val="0"/>
              </a:spcAft>
              <a:buClr>
                <a:schemeClr val="lt1"/>
              </a:buClr>
              <a:buSzPts val="1800"/>
              <a:buNone/>
              <a:defRPr sz="1800">
                <a:solidFill>
                  <a:schemeClr val="lt1"/>
                </a:solidFill>
              </a:defRPr>
            </a:lvl9pPr>
          </a:lstStyle>
          <a:p>
            <a:pPr>
              <a:defRPr/>
            </a:pPr>
          </a:p>
        </p:txBody>
      </p:sp>
      <p:sp>
        <p:nvSpPr>
          <p:cNvPr id="671" name="Google Shape;671;p50"/>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rgbClr val="FFFFFF"/>
                </a:solidFill>
                <a:latin typeface="Lexend"/>
                <a:ea typeface="Lexend"/>
                <a:cs typeface="Lexend"/>
                <a:sym typeface="Lexend"/>
              </a:rPr>
              <a:t>Hawsha C</a:t>
            </a:r>
            <a:endParaRPr b="1" sz="1400">
              <a:solidFill>
                <a:srgbClr val="FFFFFF"/>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7 Practice - pink">
  <p:cSld name="TITLE_AND_TWO_COLUMNS_1_1_5_1_3_1_1_1_1_1">
    <p:spTree>
      <p:nvGrpSpPr>
        <p:cNvPr id="672" name="Shape 672"/>
        <p:cNvGrpSpPr/>
        <p:nvPr/>
      </p:nvGrpSpPr>
      <p:grpSpPr>
        <a:xfrm>
          <a:off x="0" y="0"/>
          <a:ext cx="0" cy="0"/>
          <a:chOff x="0" y="0"/>
          <a:chExt cx="0" cy="0"/>
        </a:xfrm>
      </p:grpSpPr>
      <p:pic>
        <p:nvPicPr>
          <p:cNvPr id="673" name="Google Shape;673;p51"/>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674" name="Google Shape;674;p51"/>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5" name="Google Shape;675;p51"/>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676" name="Google Shape;676;p51"/>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Layli</a:t>
            </a:r>
            <a:endParaRPr b="1" sz="900">
              <a:solidFill>
                <a:srgbClr val="EBEDFE"/>
              </a:solidFill>
              <a:latin typeface="Lexend"/>
              <a:ea typeface="Lexend"/>
              <a:cs typeface="Lexend"/>
              <a:sym typeface="Lexend"/>
            </a:endParaRPr>
          </a:p>
        </p:txBody>
      </p:sp>
      <p:pic>
        <p:nvPicPr>
          <p:cNvPr id="677" name="Google Shape;677;p51"/>
          <p:cNvPicPr preferRelativeResize="0"/>
          <p:nvPr/>
        </p:nvPicPr>
        <p:blipFill rotWithShape="1">
          <a:blip r:embed="rId3">
            <a:alphaModFix/>
          </a:blip>
          <a:srcRect b="0" l="0" r="0" t="0"/>
          <a:stretch/>
        </p:blipFill>
        <p:spPr>
          <a:xfrm>
            <a:off x="8517493" y="-11474"/>
            <a:ext cx="499700" cy="499700"/>
          </a:xfrm>
          <a:prstGeom prst="rect">
            <a:avLst/>
          </a:prstGeom>
          <a:noFill/>
          <a:ln>
            <a:noFill/>
          </a:ln>
        </p:spPr>
      </p:pic>
      <p:sp>
        <p:nvSpPr>
          <p:cNvPr id="678" name="Google Shape;678;p51"/>
          <p:cNvSpPr txBox="1"/>
          <p:nvPr>
            <p:ph type="title"/>
          </p:nvPr>
        </p:nvSpPr>
        <p:spPr>
          <a:xfrm>
            <a:off x="1479300" y="39650"/>
            <a:ext cx="68553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Clr>
                <a:schemeClr val="lt1"/>
              </a:buClr>
              <a:buSzPts val="1800"/>
              <a:buNone/>
              <a:defRPr b="0" sz="1800">
                <a:solidFill>
                  <a:schemeClr val="lt1"/>
                </a:solidFill>
              </a:defRPr>
            </a:lvl1pPr>
            <a:lvl2pPr lvl="1" rtl="0">
              <a:lnSpc>
                <a:spcPct val="100000"/>
              </a:lnSpc>
              <a:spcBef>
                <a:spcPts val="0"/>
              </a:spcBef>
              <a:spcAft>
                <a:spcPts val="0"/>
              </a:spcAft>
              <a:buClr>
                <a:schemeClr val="lt1"/>
              </a:buClr>
              <a:buSzPts val="1800"/>
              <a:buNone/>
              <a:defRPr sz="1800">
                <a:solidFill>
                  <a:schemeClr val="lt1"/>
                </a:solidFill>
              </a:defRPr>
            </a:lvl2pPr>
            <a:lvl3pPr lvl="2" rtl="0">
              <a:lnSpc>
                <a:spcPct val="100000"/>
              </a:lnSpc>
              <a:spcBef>
                <a:spcPts val="0"/>
              </a:spcBef>
              <a:spcAft>
                <a:spcPts val="0"/>
              </a:spcAft>
              <a:buClr>
                <a:schemeClr val="lt1"/>
              </a:buClr>
              <a:buSzPts val="1800"/>
              <a:buNone/>
              <a:defRPr sz="1800">
                <a:solidFill>
                  <a:schemeClr val="lt1"/>
                </a:solidFill>
              </a:defRPr>
            </a:lvl3pPr>
            <a:lvl4pPr lvl="3" rtl="0">
              <a:lnSpc>
                <a:spcPct val="100000"/>
              </a:lnSpc>
              <a:spcBef>
                <a:spcPts val="0"/>
              </a:spcBef>
              <a:spcAft>
                <a:spcPts val="0"/>
              </a:spcAft>
              <a:buClr>
                <a:schemeClr val="lt1"/>
              </a:buClr>
              <a:buSzPts val="1800"/>
              <a:buNone/>
              <a:defRPr sz="1800">
                <a:solidFill>
                  <a:schemeClr val="lt1"/>
                </a:solidFill>
              </a:defRPr>
            </a:lvl4pPr>
            <a:lvl5pPr lvl="4" rtl="0">
              <a:lnSpc>
                <a:spcPct val="100000"/>
              </a:lnSpc>
              <a:spcBef>
                <a:spcPts val="0"/>
              </a:spcBef>
              <a:spcAft>
                <a:spcPts val="0"/>
              </a:spcAft>
              <a:buClr>
                <a:schemeClr val="lt1"/>
              </a:buClr>
              <a:buSzPts val="1800"/>
              <a:buNone/>
              <a:defRPr sz="1800">
                <a:solidFill>
                  <a:schemeClr val="lt1"/>
                </a:solidFill>
              </a:defRPr>
            </a:lvl5pPr>
            <a:lvl6pPr lvl="5" rtl="0">
              <a:lnSpc>
                <a:spcPct val="100000"/>
              </a:lnSpc>
              <a:spcBef>
                <a:spcPts val="0"/>
              </a:spcBef>
              <a:spcAft>
                <a:spcPts val="0"/>
              </a:spcAft>
              <a:buClr>
                <a:schemeClr val="lt1"/>
              </a:buClr>
              <a:buSzPts val="1800"/>
              <a:buNone/>
              <a:defRPr sz="1800">
                <a:solidFill>
                  <a:schemeClr val="lt1"/>
                </a:solidFill>
              </a:defRPr>
            </a:lvl6pPr>
            <a:lvl7pPr lvl="6" rtl="0">
              <a:lnSpc>
                <a:spcPct val="100000"/>
              </a:lnSpc>
              <a:spcBef>
                <a:spcPts val="0"/>
              </a:spcBef>
              <a:spcAft>
                <a:spcPts val="0"/>
              </a:spcAft>
              <a:buClr>
                <a:schemeClr val="lt1"/>
              </a:buClr>
              <a:buSzPts val="1800"/>
              <a:buNone/>
              <a:defRPr sz="1800">
                <a:solidFill>
                  <a:schemeClr val="lt1"/>
                </a:solidFill>
              </a:defRPr>
            </a:lvl7pPr>
            <a:lvl8pPr lvl="7" rtl="0">
              <a:lnSpc>
                <a:spcPct val="100000"/>
              </a:lnSpc>
              <a:spcBef>
                <a:spcPts val="0"/>
              </a:spcBef>
              <a:spcAft>
                <a:spcPts val="0"/>
              </a:spcAft>
              <a:buClr>
                <a:schemeClr val="lt1"/>
              </a:buClr>
              <a:buSzPts val="1800"/>
              <a:buNone/>
              <a:defRPr sz="1800">
                <a:solidFill>
                  <a:schemeClr val="lt1"/>
                </a:solidFill>
              </a:defRPr>
            </a:lvl8pPr>
            <a:lvl9pPr lvl="8" rtl="0">
              <a:lnSpc>
                <a:spcPct val="100000"/>
              </a:lnSpc>
              <a:spcBef>
                <a:spcPts val="0"/>
              </a:spcBef>
              <a:spcAft>
                <a:spcPts val="0"/>
              </a:spcAft>
              <a:buClr>
                <a:schemeClr val="lt1"/>
              </a:buClr>
              <a:buSzPts val="1800"/>
              <a:buNone/>
              <a:defRPr sz="1800">
                <a:solidFill>
                  <a:schemeClr val="lt1"/>
                </a:solidFill>
              </a:defRPr>
            </a:lvl9pPr>
          </a:lstStyle>
          <a:p/>
        </p:txBody>
      </p:sp>
      <p:sp>
        <p:nvSpPr>
          <p:cNvPr id="679" name="Google Shape;679;p51"/>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rgbClr val="FFFFFF"/>
                </a:solidFill>
                <a:latin typeface="Lexend"/>
                <a:ea typeface="Lexend"/>
                <a:cs typeface="Lexend"/>
                <a:sym typeface="Lexend"/>
              </a:rPr>
              <a:t>Hawsha D</a:t>
            </a:r>
            <a:endParaRPr b="1" sz="1400">
              <a:solidFill>
                <a:srgbClr val="FFFFFF"/>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8 Feedback - purple">
  <p:cSld name="TITLE_AND_TWO_COLUMNS_1_1_5_1_3_1_1_1">
    <p:bg>
      <p:bgPr>
        <a:solidFill>
          <a:srgbClr val="EBEDFE"/>
        </a:solidFill>
      </p:bgPr>
    </p:bg>
    <p:spTree>
      <p:nvGrpSpPr>
        <p:cNvPr id="680" name="Shape 680"/>
        <p:cNvGrpSpPr/>
        <p:nvPr/>
      </p:nvGrpSpPr>
      <p:grpSpPr>
        <a:xfrm>
          <a:off x="0" y="0"/>
          <a:ext cx="0" cy="0"/>
          <a:chOff x="0" y="0"/>
          <a:chExt cx="0" cy="0"/>
        </a:xfrm>
      </p:grpSpPr>
      <p:pic>
        <p:nvPicPr>
          <p:cNvPr id="681" name="Google Shape;681;p52"/>
          <p:cNvPicPr preferRelativeResize="0"/>
          <p:nvPr/>
        </p:nvPicPr>
        <p:blipFill>
          <a:blip r:embed="rId2">
            <a:alphaModFix/>
          </a:blip>
          <a:stretch>
            <a:fillRect/>
          </a:stretch>
        </p:blipFill>
        <p:spPr>
          <a:xfrm>
            <a:off x="0" y="532525"/>
            <a:ext cx="9151202" cy="116709"/>
          </a:xfrm>
          <a:prstGeom prst="rect">
            <a:avLst/>
          </a:prstGeom>
          <a:noFill/>
          <a:ln>
            <a:noFill/>
          </a:ln>
        </p:spPr>
      </p:pic>
      <p:sp>
        <p:nvSpPr>
          <p:cNvPr id="682" name="Google Shape;682;p52"/>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3" name="Google Shape;683;p52"/>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a:pPr>
              <a:defRPr/>
            </a:pPr>
          </a:p>
        </p:txBody>
      </p:sp>
      <p:pic>
        <p:nvPicPr>
          <p:cNvPr id="684" name="Google Shape;684;p52"/>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685" name="Google Shape;685;p52"/>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Jawaab</a:t>
            </a:r>
            <a:endParaRPr b="1" sz="900">
              <a:solidFill>
                <a:srgbClr val="EBEDFE"/>
              </a:solidFill>
              <a:latin typeface="Lexend"/>
              <a:ea typeface="Lexend"/>
              <a:cs typeface="Lexend"/>
              <a:sym typeface="Lexend"/>
            </a:endParaRPr>
          </a:p>
        </p:txBody>
      </p:sp>
      <p:sp>
        <p:nvSpPr>
          <p:cNvPr id="686" name="Google Shape;686;p52"/>
          <p:cNvSpPr txBox="1"/>
          <p:nvPr>
            <p:ph type="title"/>
          </p:nvPr>
        </p:nvSpPr>
        <p:spPr>
          <a:xfrm>
            <a:off x="1479300" y="39650"/>
            <a:ext cx="68553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Clr>
                <a:schemeClr val="lt1"/>
              </a:buClr>
              <a:buSzPts val="1800"/>
              <a:buNone/>
              <a:defRPr b="0" sz="1800">
                <a:solidFill>
                  <a:schemeClr val="lt1"/>
                </a:solidFill>
              </a:defRPr>
            </a:lvl1pPr>
            <a:lvl2pPr lvl="1" rtl="0">
              <a:lnSpc>
                <a:spcPct val="100000"/>
              </a:lnSpc>
              <a:spcBef>
                <a:spcPts val="0"/>
              </a:spcBef>
              <a:spcAft>
                <a:spcPts val="0"/>
              </a:spcAft>
              <a:buClr>
                <a:schemeClr val="lt1"/>
              </a:buClr>
              <a:buSzPts val="1800"/>
              <a:buNone/>
              <a:defRPr sz="1800">
                <a:solidFill>
                  <a:schemeClr val="lt1"/>
                </a:solidFill>
              </a:defRPr>
            </a:lvl2pPr>
            <a:lvl3pPr lvl="2" rtl="0">
              <a:lnSpc>
                <a:spcPct val="100000"/>
              </a:lnSpc>
              <a:spcBef>
                <a:spcPts val="0"/>
              </a:spcBef>
              <a:spcAft>
                <a:spcPts val="0"/>
              </a:spcAft>
              <a:buClr>
                <a:schemeClr val="lt1"/>
              </a:buClr>
              <a:buSzPts val="1800"/>
              <a:buNone/>
              <a:defRPr sz="1800">
                <a:solidFill>
                  <a:schemeClr val="lt1"/>
                </a:solidFill>
              </a:defRPr>
            </a:lvl3pPr>
            <a:lvl4pPr lvl="3" rtl="0">
              <a:lnSpc>
                <a:spcPct val="100000"/>
              </a:lnSpc>
              <a:spcBef>
                <a:spcPts val="0"/>
              </a:spcBef>
              <a:spcAft>
                <a:spcPts val="0"/>
              </a:spcAft>
              <a:buClr>
                <a:schemeClr val="lt1"/>
              </a:buClr>
              <a:buSzPts val="1800"/>
              <a:buNone/>
              <a:defRPr sz="1800">
                <a:solidFill>
                  <a:schemeClr val="lt1"/>
                </a:solidFill>
              </a:defRPr>
            </a:lvl4pPr>
            <a:lvl5pPr lvl="4" rtl="0">
              <a:lnSpc>
                <a:spcPct val="100000"/>
              </a:lnSpc>
              <a:spcBef>
                <a:spcPts val="0"/>
              </a:spcBef>
              <a:spcAft>
                <a:spcPts val="0"/>
              </a:spcAft>
              <a:buClr>
                <a:schemeClr val="lt1"/>
              </a:buClr>
              <a:buSzPts val="1800"/>
              <a:buNone/>
              <a:defRPr sz="1800">
                <a:solidFill>
                  <a:schemeClr val="lt1"/>
                </a:solidFill>
              </a:defRPr>
            </a:lvl5pPr>
            <a:lvl6pPr lvl="5" rtl="0">
              <a:lnSpc>
                <a:spcPct val="100000"/>
              </a:lnSpc>
              <a:spcBef>
                <a:spcPts val="0"/>
              </a:spcBef>
              <a:spcAft>
                <a:spcPts val="0"/>
              </a:spcAft>
              <a:buClr>
                <a:schemeClr val="lt1"/>
              </a:buClr>
              <a:buSzPts val="1800"/>
              <a:buNone/>
              <a:defRPr sz="1800">
                <a:solidFill>
                  <a:schemeClr val="lt1"/>
                </a:solidFill>
              </a:defRPr>
            </a:lvl6pPr>
            <a:lvl7pPr lvl="6" rtl="0">
              <a:lnSpc>
                <a:spcPct val="100000"/>
              </a:lnSpc>
              <a:spcBef>
                <a:spcPts val="0"/>
              </a:spcBef>
              <a:spcAft>
                <a:spcPts val="0"/>
              </a:spcAft>
              <a:buClr>
                <a:schemeClr val="lt1"/>
              </a:buClr>
              <a:buSzPts val="1800"/>
              <a:buNone/>
              <a:defRPr sz="1800">
                <a:solidFill>
                  <a:schemeClr val="lt1"/>
                </a:solidFill>
              </a:defRPr>
            </a:lvl7pPr>
            <a:lvl8pPr lvl="7" rtl="0">
              <a:lnSpc>
                <a:spcPct val="100000"/>
              </a:lnSpc>
              <a:spcBef>
                <a:spcPts val="0"/>
              </a:spcBef>
              <a:spcAft>
                <a:spcPts val="0"/>
              </a:spcAft>
              <a:buClr>
                <a:schemeClr val="lt1"/>
              </a:buClr>
              <a:buSzPts val="1800"/>
              <a:buNone/>
              <a:defRPr sz="1800">
                <a:solidFill>
                  <a:schemeClr val="lt1"/>
                </a:solidFill>
              </a:defRPr>
            </a:lvl8pPr>
            <a:lvl9pPr lvl="8" rtl="0">
              <a:lnSpc>
                <a:spcPct val="100000"/>
              </a:lnSpc>
              <a:spcBef>
                <a:spcPts val="0"/>
              </a:spcBef>
              <a:spcAft>
                <a:spcPts val="0"/>
              </a:spcAft>
              <a:buClr>
                <a:schemeClr val="lt1"/>
              </a:buClr>
              <a:buSzPts val="1800"/>
              <a:buNone/>
              <a:defRPr sz="1800">
                <a:solidFill>
                  <a:schemeClr val="lt1"/>
                </a:solidFill>
              </a:defRPr>
            </a:lvl9pPr>
          </a:lstStyle>
          <a:p>
            <a:pPr>
              <a:defRPr/>
            </a:pPr>
          </a:p>
        </p:txBody>
      </p:sp>
      <p:sp>
        <p:nvSpPr>
          <p:cNvPr id="687" name="Google Shape;687;p52"/>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rgbClr val="FFFFFF"/>
                </a:solidFill>
                <a:latin typeface="Lexend"/>
                <a:ea typeface="Lexend"/>
                <a:cs typeface="Lexend"/>
                <a:sym typeface="Lexend"/>
              </a:rPr>
              <a:t>Hawsha A</a:t>
            </a:r>
            <a:endParaRPr b="1" sz="1400">
              <a:solidFill>
                <a:srgbClr val="FFFFFF"/>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8 Feedback - jade">
  <p:cSld name="TITLE_AND_TWO_COLUMNS_1_1_5_1_3_1_1_1_1_2">
    <p:bg>
      <p:bgPr>
        <a:solidFill>
          <a:srgbClr val="EBEDFE"/>
        </a:solidFill>
      </p:bgPr>
    </p:bg>
    <p:spTree>
      <p:nvGrpSpPr>
        <p:cNvPr id="688" name="Shape 688"/>
        <p:cNvGrpSpPr/>
        <p:nvPr/>
      </p:nvGrpSpPr>
      <p:grpSpPr>
        <a:xfrm>
          <a:off x="0" y="0"/>
          <a:ext cx="0" cy="0"/>
          <a:chOff x="0" y="0"/>
          <a:chExt cx="0" cy="0"/>
        </a:xfrm>
      </p:grpSpPr>
      <p:pic>
        <p:nvPicPr>
          <p:cNvPr id="689" name="Google Shape;689;p53"/>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690" name="Google Shape;690;p53"/>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1" name="Google Shape;691;p53"/>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a:pPr>
              <a:defRPr/>
            </a:pPr>
          </a:p>
        </p:txBody>
      </p:sp>
      <p:sp>
        <p:nvSpPr>
          <p:cNvPr id="692" name="Google Shape;692;p53"/>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Jawaab</a:t>
            </a:r>
            <a:endParaRPr b="1" sz="900">
              <a:solidFill>
                <a:srgbClr val="EBEDFE"/>
              </a:solidFill>
              <a:latin typeface="Lexend"/>
              <a:ea typeface="Lexend"/>
              <a:cs typeface="Lexend"/>
              <a:sym typeface="Lexend"/>
            </a:endParaRPr>
          </a:p>
        </p:txBody>
      </p:sp>
      <p:pic>
        <p:nvPicPr>
          <p:cNvPr id="693" name="Google Shape;693;p53"/>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694" name="Google Shape;694;p53"/>
          <p:cNvSpPr txBox="1"/>
          <p:nvPr>
            <p:ph type="title"/>
          </p:nvPr>
        </p:nvSpPr>
        <p:spPr>
          <a:xfrm>
            <a:off x="1479300" y="39650"/>
            <a:ext cx="68553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Clr>
                <a:schemeClr val="lt1"/>
              </a:buClr>
              <a:buSzPts val="1800"/>
              <a:buNone/>
              <a:defRPr b="0" sz="1800">
                <a:solidFill>
                  <a:schemeClr val="lt1"/>
                </a:solidFill>
              </a:defRPr>
            </a:lvl1pPr>
            <a:lvl2pPr lvl="1" rtl="0">
              <a:lnSpc>
                <a:spcPct val="100000"/>
              </a:lnSpc>
              <a:spcBef>
                <a:spcPts val="0"/>
              </a:spcBef>
              <a:spcAft>
                <a:spcPts val="0"/>
              </a:spcAft>
              <a:buClr>
                <a:schemeClr val="lt1"/>
              </a:buClr>
              <a:buSzPts val="1800"/>
              <a:buNone/>
              <a:defRPr sz="1800">
                <a:solidFill>
                  <a:schemeClr val="lt1"/>
                </a:solidFill>
              </a:defRPr>
            </a:lvl2pPr>
            <a:lvl3pPr lvl="2" rtl="0">
              <a:lnSpc>
                <a:spcPct val="100000"/>
              </a:lnSpc>
              <a:spcBef>
                <a:spcPts val="0"/>
              </a:spcBef>
              <a:spcAft>
                <a:spcPts val="0"/>
              </a:spcAft>
              <a:buClr>
                <a:schemeClr val="lt1"/>
              </a:buClr>
              <a:buSzPts val="1800"/>
              <a:buNone/>
              <a:defRPr sz="1800">
                <a:solidFill>
                  <a:schemeClr val="lt1"/>
                </a:solidFill>
              </a:defRPr>
            </a:lvl3pPr>
            <a:lvl4pPr lvl="3" rtl="0">
              <a:lnSpc>
                <a:spcPct val="100000"/>
              </a:lnSpc>
              <a:spcBef>
                <a:spcPts val="0"/>
              </a:spcBef>
              <a:spcAft>
                <a:spcPts val="0"/>
              </a:spcAft>
              <a:buClr>
                <a:schemeClr val="lt1"/>
              </a:buClr>
              <a:buSzPts val="1800"/>
              <a:buNone/>
              <a:defRPr sz="1800">
                <a:solidFill>
                  <a:schemeClr val="lt1"/>
                </a:solidFill>
              </a:defRPr>
            </a:lvl4pPr>
            <a:lvl5pPr lvl="4" rtl="0">
              <a:lnSpc>
                <a:spcPct val="100000"/>
              </a:lnSpc>
              <a:spcBef>
                <a:spcPts val="0"/>
              </a:spcBef>
              <a:spcAft>
                <a:spcPts val="0"/>
              </a:spcAft>
              <a:buClr>
                <a:schemeClr val="lt1"/>
              </a:buClr>
              <a:buSzPts val="1800"/>
              <a:buNone/>
              <a:defRPr sz="1800">
                <a:solidFill>
                  <a:schemeClr val="lt1"/>
                </a:solidFill>
              </a:defRPr>
            </a:lvl5pPr>
            <a:lvl6pPr lvl="5" rtl="0">
              <a:lnSpc>
                <a:spcPct val="100000"/>
              </a:lnSpc>
              <a:spcBef>
                <a:spcPts val="0"/>
              </a:spcBef>
              <a:spcAft>
                <a:spcPts val="0"/>
              </a:spcAft>
              <a:buClr>
                <a:schemeClr val="lt1"/>
              </a:buClr>
              <a:buSzPts val="1800"/>
              <a:buNone/>
              <a:defRPr sz="1800">
                <a:solidFill>
                  <a:schemeClr val="lt1"/>
                </a:solidFill>
              </a:defRPr>
            </a:lvl6pPr>
            <a:lvl7pPr lvl="6" rtl="0">
              <a:lnSpc>
                <a:spcPct val="100000"/>
              </a:lnSpc>
              <a:spcBef>
                <a:spcPts val="0"/>
              </a:spcBef>
              <a:spcAft>
                <a:spcPts val="0"/>
              </a:spcAft>
              <a:buClr>
                <a:schemeClr val="lt1"/>
              </a:buClr>
              <a:buSzPts val="1800"/>
              <a:buNone/>
              <a:defRPr sz="1800">
                <a:solidFill>
                  <a:schemeClr val="lt1"/>
                </a:solidFill>
              </a:defRPr>
            </a:lvl7pPr>
            <a:lvl8pPr lvl="7" rtl="0">
              <a:lnSpc>
                <a:spcPct val="100000"/>
              </a:lnSpc>
              <a:spcBef>
                <a:spcPts val="0"/>
              </a:spcBef>
              <a:spcAft>
                <a:spcPts val="0"/>
              </a:spcAft>
              <a:buClr>
                <a:schemeClr val="lt1"/>
              </a:buClr>
              <a:buSzPts val="1800"/>
              <a:buNone/>
              <a:defRPr sz="1800">
                <a:solidFill>
                  <a:schemeClr val="lt1"/>
                </a:solidFill>
              </a:defRPr>
            </a:lvl8pPr>
            <a:lvl9pPr lvl="8" rtl="0">
              <a:lnSpc>
                <a:spcPct val="100000"/>
              </a:lnSpc>
              <a:spcBef>
                <a:spcPts val="0"/>
              </a:spcBef>
              <a:spcAft>
                <a:spcPts val="0"/>
              </a:spcAft>
              <a:buClr>
                <a:schemeClr val="lt1"/>
              </a:buClr>
              <a:buSzPts val="1800"/>
              <a:buNone/>
              <a:defRPr sz="1800">
                <a:solidFill>
                  <a:schemeClr val="lt1"/>
                </a:solidFill>
              </a:defRPr>
            </a:lvl9pPr>
          </a:lstStyle>
          <a:p>
            <a:pPr>
              <a:defRPr/>
            </a:pPr>
          </a:p>
        </p:txBody>
      </p:sp>
      <p:sp>
        <p:nvSpPr>
          <p:cNvPr id="695" name="Google Shape;695;p53"/>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rgbClr val="FFFFFF"/>
                </a:solidFill>
                <a:latin typeface="Lexend"/>
                <a:ea typeface="Lexend"/>
                <a:cs typeface="Lexend"/>
                <a:sym typeface="Lexend"/>
              </a:rPr>
              <a:t>Hawsha B</a:t>
            </a:r>
            <a:endParaRPr b="1" sz="1400">
              <a:solidFill>
                <a:srgbClr val="FFFFFF"/>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8 Feedback - blue">
  <p:cSld name="TITLE_AND_TWO_COLUMNS_1_1_5_1_3_1_2_1">
    <p:bg>
      <p:bgPr>
        <a:solidFill>
          <a:srgbClr val="EBEDFE"/>
        </a:solidFill>
      </p:bgPr>
    </p:bg>
    <p:spTree>
      <p:nvGrpSpPr>
        <p:cNvPr id="696" name="Shape 696"/>
        <p:cNvGrpSpPr/>
        <p:nvPr/>
      </p:nvGrpSpPr>
      <p:grpSpPr>
        <a:xfrm>
          <a:off x="0" y="0"/>
          <a:ext cx="0" cy="0"/>
          <a:chOff x="0" y="0"/>
          <a:chExt cx="0" cy="0"/>
        </a:xfrm>
      </p:grpSpPr>
      <p:pic>
        <p:nvPicPr>
          <p:cNvPr id="697" name="Google Shape;697;p54"/>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698" name="Google Shape;698;p54"/>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9" name="Google Shape;699;p54"/>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a:pPr>
              <a:defRPr/>
            </a:pPr>
          </a:p>
        </p:txBody>
      </p:sp>
      <p:sp>
        <p:nvSpPr>
          <p:cNvPr id="700" name="Google Shape;700;p54"/>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Jawaab</a:t>
            </a:r>
            <a:endParaRPr b="1" sz="900">
              <a:solidFill>
                <a:srgbClr val="EBEDFE"/>
              </a:solidFill>
              <a:latin typeface="Lexend"/>
              <a:ea typeface="Lexend"/>
              <a:cs typeface="Lexend"/>
              <a:sym typeface="Lexend"/>
            </a:endParaRPr>
          </a:p>
        </p:txBody>
      </p:sp>
      <p:pic>
        <p:nvPicPr>
          <p:cNvPr id="701" name="Google Shape;701;p54"/>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702" name="Google Shape;702;p54"/>
          <p:cNvSpPr txBox="1"/>
          <p:nvPr>
            <p:ph type="title"/>
          </p:nvPr>
        </p:nvSpPr>
        <p:spPr>
          <a:xfrm>
            <a:off x="1479300" y="39650"/>
            <a:ext cx="68553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Clr>
                <a:schemeClr val="lt1"/>
              </a:buClr>
              <a:buSzPts val="1800"/>
              <a:buNone/>
              <a:defRPr b="0" sz="1800">
                <a:solidFill>
                  <a:schemeClr val="lt1"/>
                </a:solidFill>
              </a:defRPr>
            </a:lvl1pPr>
            <a:lvl2pPr lvl="1" rtl="0">
              <a:lnSpc>
                <a:spcPct val="100000"/>
              </a:lnSpc>
              <a:spcBef>
                <a:spcPts val="0"/>
              </a:spcBef>
              <a:spcAft>
                <a:spcPts val="0"/>
              </a:spcAft>
              <a:buClr>
                <a:schemeClr val="lt1"/>
              </a:buClr>
              <a:buSzPts val="1800"/>
              <a:buNone/>
              <a:defRPr sz="1800">
                <a:solidFill>
                  <a:schemeClr val="lt1"/>
                </a:solidFill>
              </a:defRPr>
            </a:lvl2pPr>
            <a:lvl3pPr lvl="2" rtl="0">
              <a:lnSpc>
                <a:spcPct val="100000"/>
              </a:lnSpc>
              <a:spcBef>
                <a:spcPts val="0"/>
              </a:spcBef>
              <a:spcAft>
                <a:spcPts val="0"/>
              </a:spcAft>
              <a:buClr>
                <a:schemeClr val="lt1"/>
              </a:buClr>
              <a:buSzPts val="1800"/>
              <a:buNone/>
              <a:defRPr sz="1800">
                <a:solidFill>
                  <a:schemeClr val="lt1"/>
                </a:solidFill>
              </a:defRPr>
            </a:lvl3pPr>
            <a:lvl4pPr lvl="3" rtl="0">
              <a:lnSpc>
                <a:spcPct val="100000"/>
              </a:lnSpc>
              <a:spcBef>
                <a:spcPts val="0"/>
              </a:spcBef>
              <a:spcAft>
                <a:spcPts val="0"/>
              </a:spcAft>
              <a:buClr>
                <a:schemeClr val="lt1"/>
              </a:buClr>
              <a:buSzPts val="1800"/>
              <a:buNone/>
              <a:defRPr sz="1800">
                <a:solidFill>
                  <a:schemeClr val="lt1"/>
                </a:solidFill>
              </a:defRPr>
            </a:lvl4pPr>
            <a:lvl5pPr lvl="4" rtl="0">
              <a:lnSpc>
                <a:spcPct val="100000"/>
              </a:lnSpc>
              <a:spcBef>
                <a:spcPts val="0"/>
              </a:spcBef>
              <a:spcAft>
                <a:spcPts val="0"/>
              </a:spcAft>
              <a:buClr>
                <a:schemeClr val="lt1"/>
              </a:buClr>
              <a:buSzPts val="1800"/>
              <a:buNone/>
              <a:defRPr sz="1800">
                <a:solidFill>
                  <a:schemeClr val="lt1"/>
                </a:solidFill>
              </a:defRPr>
            </a:lvl5pPr>
            <a:lvl6pPr lvl="5" rtl="0">
              <a:lnSpc>
                <a:spcPct val="100000"/>
              </a:lnSpc>
              <a:spcBef>
                <a:spcPts val="0"/>
              </a:spcBef>
              <a:spcAft>
                <a:spcPts val="0"/>
              </a:spcAft>
              <a:buClr>
                <a:schemeClr val="lt1"/>
              </a:buClr>
              <a:buSzPts val="1800"/>
              <a:buNone/>
              <a:defRPr sz="1800">
                <a:solidFill>
                  <a:schemeClr val="lt1"/>
                </a:solidFill>
              </a:defRPr>
            </a:lvl6pPr>
            <a:lvl7pPr lvl="6" rtl="0">
              <a:lnSpc>
                <a:spcPct val="100000"/>
              </a:lnSpc>
              <a:spcBef>
                <a:spcPts val="0"/>
              </a:spcBef>
              <a:spcAft>
                <a:spcPts val="0"/>
              </a:spcAft>
              <a:buClr>
                <a:schemeClr val="lt1"/>
              </a:buClr>
              <a:buSzPts val="1800"/>
              <a:buNone/>
              <a:defRPr sz="1800">
                <a:solidFill>
                  <a:schemeClr val="lt1"/>
                </a:solidFill>
              </a:defRPr>
            </a:lvl7pPr>
            <a:lvl8pPr lvl="7" rtl="0">
              <a:lnSpc>
                <a:spcPct val="100000"/>
              </a:lnSpc>
              <a:spcBef>
                <a:spcPts val="0"/>
              </a:spcBef>
              <a:spcAft>
                <a:spcPts val="0"/>
              </a:spcAft>
              <a:buClr>
                <a:schemeClr val="lt1"/>
              </a:buClr>
              <a:buSzPts val="1800"/>
              <a:buNone/>
              <a:defRPr sz="1800">
                <a:solidFill>
                  <a:schemeClr val="lt1"/>
                </a:solidFill>
              </a:defRPr>
            </a:lvl8pPr>
            <a:lvl9pPr lvl="8" rtl="0">
              <a:lnSpc>
                <a:spcPct val="100000"/>
              </a:lnSpc>
              <a:spcBef>
                <a:spcPts val="0"/>
              </a:spcBef>
              <a:spcAft>
                <a:spcPts val="0"/>
              </a:spcAft>
              <a:buClr>
                <a:schemeClr val="lt1"/>
              </a:buClr>
              <a:buSzPts val="1800"/>
              <a:buNone/>
              <a:defRPr sz="1800">
                <a:solidFill>
                  <a:schemeClr val="lt1"/>
                </a:solidFill>
              </a:defRPr>
            </a:lvl9pPr>
          </a:lstStyle>
          <a:p>
            <a:pPr>
              <a:defRPr/>
            </a:pPr>
          </a:p>
        </p:txBody>
      </p:sp>
      <p:sp>
        <p:nvSpPr>
          <p:cNvPr id="703" name="Google Shape;703;p54"/>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rgbClr val="FFFFFF"/>
                </a:solidFill>
                <a:latin typeface="Lexend"/>
                <a:ea typeface="Lexend"/>
                <a:cs typeface="Lexend"/>
                <a:sym typeface="Lexend"/>
              </a:rPr>
              <a:t>Hawsha C</a:t>
            </a:r>
            <a:endParaRPr b="1" sz="1400">
              <a:solidFill>
                <a:srgbClr val="FFFFFF"/>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8 Feedback - pink">
  <p:cSld name="TITLE_AND_TWO_COLUMNS_1_1_5_1_3_1_1_1_1_1_1">
    <p:bg>
      <p:bgPr>
        <a:solidFill>
          <a:srgbClr val="EBEDFE"/>
        </a:solidFill>
      </p:bgPr>
    </p:bg>
    <p:spTree>
      <p:nvGrpSpPr>
        <p:cNvPr id="704" name="Shape 704"/>
        <p:cNvGrpSpPr/>
        <p:nvPr/>
      </p:nvGrpSpPr>
      <p:grpSpPr>
        <a:xfrm>
          <a:off x="0" y="0"/>
          <a:ext cx="0" cy="0"/>
          <a:chOff x="0" y="0"/>
          <a:chExt cx="0" cy="0"/>
        </a:xfrm>
      </p:grpSpPr>
      <p:pic>
        <p:nvPicPr>
          <p:cNvPr id="705" name="Google Shape;705;p55"/>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706" name="Google Shape;706;p55"/>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7" name="Google Shape;707;p55"/>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708" name="Google Shape;708;p55"/>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Jawaab</a:t>
            </a:r>
            <a:endParaRPr b="1" sz="900">
              <a:solidFill>
                <a:srgbClr val="EBEDFE"/>
              </a:solidFill>
              <a:latin typeface="Lexend"/>
              <a:ea typeface="Lexend"/>
              <a:cs typeface="Lexend"/>
              <a:sym typeface="Lexend"/>
            </a:endParaRPr>
          </a:p>
        </p:txBody>
      </p:sp>
      <p:pic>
        <p:nvPicPr>
          <p:cNvPr id="709" name="Google Shape;709;p55"/>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710" name="Google Shape;710;p55"/>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chemeClr val="lt1"/>
                </a:solidFill>
                <a:latin typeface="Lexend"/>
                <a:ea typeface="Lexend"/>
                <a:cs typeface="Lexend"/>
                <a:sym typeface="Lexend"/>
              </a:rPr>
              <a:t>Hawsha D</a:t>
            </a:r>
            <a:endParaRPr b="1" sz="1400">
              <a:solidFill>
                <a:schemeClr val="lt1"/>
              </a:solidFill>
              <a:latin typeface="Lexend"/>
              <a:ea typeface="Lexend"/>
              <a:cs typeface="Lexend"/>
              <a:sym typeface="Lexend"/>
            </a:endParaRPr>
          </a:p>
        </p:txBody>
      </p:sp>
      <p:sp>
        <p:nvSpPr>
          <p:cNvPr id="711" name="Google Shape;711;p55"/>
          <p:cNvSpPr txBox="1"/>
          <p:nvPr>
            <p:ph type="title"/>
          </p:nvPr>
        </p:nvSpPr>
        <p:spPr>
          <a:xfrm>
            <a:off x="1479300" y="39650"/>
            <a:ext cx="68553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Clr>
                <a:schemeClr val="lt1"/>
              </a:buClr>
              <a:buSzPts val="1800"/>
              <a:buNone/>
              <a:defRPr b="0" sz="1800">
                <a:solidFill>
                  <a:schemeClr val="lt1"/>
                </a:solidFill>
              </a:defRPr>
            </a:lvl1pPr>
            <a:lvl2pPr lvl="1" rtl="0">
              <a:lnSpc>
                <a:spcPct val="100000"/>
              </a:lnSpc>
              <a:spcBef>
                <a:spcPts val="0"/>
              </a:spcBef>
              <a:spcAft>
                <a:spcPts val="0"/>
              </a:spcAft>
              <a:buClr>
                <a:schemeClr val="lt1"/>
              </a:buClr>
              <a:buSzPts val="1800"/>
              <a:buNone/>
              <a:defRPr sz="1800">
                <a:solidFill>
                  <a:schemeClr val="lt1"/>
                </a:solidFill>
              </a:defRPr>
            </a:lvl2pPr>
            <a:lvl3pPr lvl="2" rtl="0">
              <a:lnSpc>
                <a:spcPct val="100000"/>
              </a:lnSpc>
              <a:spcBef>
                <a:spcPts val="0"/>
              </a:spcBef>
              <a:spcAft>
                <a:spcPts val="0"/>
              </a:spcAft>
              <a:buClr>
                <a:schemeClr val="lt1"/>
              </a:buClr>
              <a:buSzPts val="1800"/>
              <a:buNone/>
              <a:defRPr sz="1800">
                <a:solidFill>
                  <a:schemeClr val="lt1"/>
                </a:solidFill>
              </a:defRPr>
            </a:lvl3pPr>
            <a:lvl4pPr lvl="3" rtl="0">
              <a:lnSpc>
                <a:spcPct val="100000"/>
              </a:lnSpc>
              <a:spcBef>
                <a:spcPts val="0"/>
              </a:spcBef>
              <a:spcAft>
                <a:spcPts val="0"/>
              </a:spcAft>
              <a:buClr>
                <a:schemeClr val="lt1"/>
              </a:buClr>
              <a:buSzPts val="1800"/>
              <a:buNone/>
              <a:defRPr sz="1800">
                <a:solidFill>
                  <a:schemeClr val="lt1"/>
                </a:solidFill>
              </a:defRPr>
            </a:lvl4pPr>
            <a:lvl5pPr lvl="4" rtl="0">
              <a:lnSpc>
                <a:spcPct val="100000"/>
              </a:lnSpc>
              <a:spcBef>
                <a:spcPts val="0"/>
              </a:spcBef>
              <a:spcAft>
                <a:spcPts val="0"/>
              </a:spcAft>
              <a:buClr>
                <a:schemeClr val="lt1"/>
              </a:buClr>
              <a:buSzPts val="1800"/>
              <a:buNone/>
              <a:defRPr sz="1800">
                <a:solidFill>
                  <a:schemeClr val="lt1"/>
                </a:solidFill>
              </a:defRPr>
            </a:lvl5pPr>
            <a:lvl6pPr lvl="5" rtl="0">
              <a:lnSpc>
                <a:spcPct val="100000"/>
              </a:lnSpc>
              <a:spcBef>
                <a:spcPts val="0"/>
              </a:spcBef>
              <a:spcAft>
                <a:spcPts val="0"/>
              </a:spcAft>
              <a:buClr>
                <a:schemeClr val="lt1"/>
              </a:buClr>
              <a:buSzPts val="1800"/>
              <a:buNone/>
              <a:defRPr sz="1800">
                <a:solidFill>
                  <a:schemeClr val="lt1"/>
                </a:solidFill>
              </a:defRPr>
            </a:lvl6pPr>
            <a:lvl7pPr lvl="6" rtl="0">
              <a:lnSpc>
                <a:spcPct val="100000"/>
              </a:lnSpc>
              <a:spcBef>
                <a:spcPts val="0"/>
              </a:spcBef>
              <a:spcAft>
                <a:spcPts val="0"/>
              </a:spcAft>
              <a:buClr>
                <a:schemeClr val="lt1"/>
              </a:buClr>
              <a:buSzPts val="1800"/>
              <a:buNone/>
              <a:defRPr sz="1800">
                <a:solidFill>
                  <a:schemeClr val="lt1"/>
                </a:solidFill>
              </a:defRPr>
            </a:lvl7pPr>
            <a:lvl8pPr lvl="7" rtl="0">
              <a:lnSpc>
                <a:spcPct val="100000"/>
              </a:lnSpc>
              <a:spcBef>
                <a:spcPts val="0"/>
              </a:spcBef>
              <a:spcAft>
                <a:spcPts val="0"/>
              </a:spcAft>
              <a:buClr>
                <a:schemeClr val="lt1"/>
              </a:buClr>
              <a:buSzPts val="1800"/>
              <a:buNone/>
              <a:defRPr sz="1800">
                <a:solidFill>
                  <a:schemeClr val="lt1"/>
                </a:solidFill>
              </a:defRPr>
            </a:lvl8pPr>
            <a:lvl9pPr lvl="8" rtl="0">
              <a:lnSpc>
                <a:spcPct val="100000"/>
              </a:lnSpc>
              <a:spcBef>
                <a:spcPts val="0"/>
              </a:spcBef>
              <a:spcAft>
                <a:spcPts val="0"/>
              </a:spcAft>
              <a:buClr>
                <a:schemeClr val="lt1"/>
              </a:buClr>
              <a:buSzPts val="1800"/>
              <a:buNone/>
              <a:defRPr sz="1800">
                <a:solidFill>
                  <a:schemeClr val="lt1"/>
                </a:solidFill>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6 Summary 1">
  <p:cSld name="TITLE_AND_TWO_COLUMNS_1_1_5_1_2_1_1">
    <p:spTree>
      <p:nvGrpSpPr>
        <p:cNvPr id="712" name="Shape 712"/>
        <p:cNvGrpSpPr/>
        <p:nvPr/>
      </p:nvGrpSpPr>
      <p:grpSpPr>
        <a:xfrm>
          <a:off x="0" y="0"/>
          <a:ext cx="0" cy="0"/>
          <a:chOff x="0" y="0"/>
          <a:chExt cx="0" cy="0"/>
        </a:xfrm>
      </p:grpSpPr>
      <p:sp>
        <p:nvSpPr>
          <p:cNvPr id="713" name="Google Shape;713;p56"/>
          <p:cNvSpPr/>
          <p:nvPr/>
        </p:nvSpPr>
        <p:spPr>
          <a:xfrm>
            <a:off x="0" y="0"/>
            <a:ext cx="9144300" cy="5403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714" name="Google Shape;714;p56"/>
          <p:cNvPicPr preferRelativeResize="0"/>
          <p:nvPr/>
        </p:nvPicPr>
        <p:blipFill rotWithShape="1">
          <a:blip r:embed="rId2">
            <a:alphaModFix/>
          </a:blip>
          <a:srcRect b="1709" l="0" r="0" t="1699"/>
          <a:stretch/>
        </p:blipFill>
        <p:spPr>
          <a:xfrm>
            <a:off x="0" y="535825"/>
            <a:ext cx="9151202" cy="116709"/>
          </a:xfrm>
          <a:prstGeom prst="rect">
            <a:avLst/>
          </a:prstGeom>
          <a:noFill/>
          <a:ln>
            <a:noFill/>
          </a:ln>
        </p:spPr>
      </p:pic>
      <p:sp>
        <p:nvSpPr>
          <p:cNvPr id="715" name="Google Shape;715;p56"/>
          <p:cNvSpPr txBox="1"/>
          <p:nvPr>
            <p:ph idx="1" type="body"/>
          </p:nvPr>
        </p:nvSpPr>
        <p:spPr>
          <a:xfrm>
            <a:off x="324000" y="1080000"/>
            <a:ext cx="8113800" cy="37404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a:pPr>
              <a:defRPr/>
            </a:pPr>
          </a:p>
        </p:txBody>
      </p:sp>
      <p:sp>
        <p:nvSpPr>
          <p:cNvPr id="716" name="Google Shape;716;p56"/>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Soo koobid</a:t>
            </a:r>
            <a:endParaRPr b="1" sz="1400">
              <a:solidFill>
                <a:schemeClr val="dk1"/>
              </a:solidFill>
              <a:latin typeface="Lexend"/>
              <a:ea typeface="Lexend"/>
              <a:cs typeface="Lexend"/>
              <a:sym typeface="Lexend"/>
            </a:endParaRPr>
          </a:p>
        </p:txBody>
      </p:sp>
      <p:sp>
        <p:nvSpPr>
          <p:cNvPr id="717" name="Google Shape;717;p56"/>
          <p:cNvSpPr txBox="1"/>
          <p:nvPr>
            <p:ph type="title"/>
          </p:nvPr>
        </p:nvSpPr>
        <p:spPr>
          <a:xfrm>
            <a:off x="1684800" y="43825"/>
            <a:ext cx="57414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SzPts val="2000"/>
              <a:buFont typeface="Lexend"/>
              <a:buNone/>
              <a:defRPr b="0" sz="2000">
                <a:latin typeface="Lexend"/>
                <a:ea typeface="Lexend"/>
                <a:cs typeface="Lexend"/>
                <a:sym typeface="Lexend"/>
              </a:defRPr>
            </a:lvl1pPr>
            <a:lvl2pPr lvl="1" rtl="0">
              <a:lnSpc>
                <a:spcPct val="100000"/>
              </a:lnSpc>
              <a:spcBef>
                <a:spcPts val="0"/>
              </a:spcBef>
              <a:spcAft>
                <a:spcPts val="0"/>
              </a:spcAft>
              <a:buSzPts val="2000"/>
              <a:buNone/>
              <a:defRPr sz="2000"/>
            </a:lvl2pPr>
            <a:lvl3pPr lvl="2" rtl="0">
              <a:lnSpc>
                <a:spcPct val="100000"/>
              </a:lnSpc>
              <a:spcBef>
                <a:spcPts val="0"/>
              </a:spcBef>
              <a:spcAft>
                <a:spcPts val="0"/>
              </a:spcAft>
              <a:buSzPts val="2000"/>
              <a:buNone/>
              <a:defRPr sz="2000"/>
            </a:lvl3pPr>
            <a:lvl4pPr lvl="3" rtl="0">
              <a:lnSpc>
                <a:spcPct val="100000"/>
              </a:lnSpc>
              <a:spcBef>
                <a:spcPts val="0"/>
              </a:spcBef>
              <a:spcAft>
                <a:spcPts val="0"/>
              </a:spcAft>
              <a:buSzPts val="2000"/>
              <a:buNone/>
              <a:defRPr sz="2000"/>
            </a:lvl4pPr>
            <a:lvl5pPr lvl="4" rtl="0">
              <a:lnSpc>
                <a:spcPct val="100000"/>
              </a:lnSpc>
              <a:spcBef>
                <a:spcPts val="0"/>
              </a:spcBef>
              <a:spcAft>
                <a:spcPts val="0"/>
              </a:spcAft>
              <a:buSzPts val="2000"/>
              <a:buNone/>
              <a:defRPr sz="2000"/>
            </a:lvl5pPr>
            <a:lvl6pPr lvl="5" rtl="0">
              <a:lnSpc>
                <a:spcPct val="100000"/>
              </a:lnSpc>
              <a:spcBef>
                <a:spcPts val="0"/>
              </a:spcBef>
              <a:spcAft>
                <a:spcPts val="0"/>
              </a:spcAft>
              <a:buSzPts val="2000"/>
              <a:buNone/>
              <a:defRPr sz="2000"/>
            </a:lvl6pPr>
            <a:lvl7pPr lvl="6" rtl="0">
              <a:lnSpc>
                <a:spcPct val="100000"/>
              </a:lnSpc>
              <a:spcBef>
                <a:spcPts val="0"/>
              </a:spcBef>
              <a:spcAft>
                <a:spcPts val="0"/>
              </a:spcAft>
              <a:buSzPts val="2000"/>
              <a:buNone/>
              <a:defRPr sz="2000"/>
            </a:lvl7pPr>
            <a:lvl8pPr lvl="7" rtl="0">
              <a:lnSpc>
                <a:spcPct val="100000"/>
              </a:lnSpc>
              <a:spcBef>
                <a:spcPts val="0"/>
              </a:spcBef>
              <a:spcAft>
                <a:spcPts val="0"/>
              </a:spcAft>
              <a:buSzPts val="2000"/>
              <a:buNone/>
              <a:defRPr sz="2000"/>
            </a:lvl8pPr>
            <a:lvl9pPr lvl="8" rtl="0">
              <a:lnSpc>
                <a:spcPct val="100000"/>
              </a:lnSpc>
              <a:spcBef>
                <a:spcPts val="0"/>
              </a:spcBef>
              <a:spcAft>
                <a:spcPts val="0"/>
              </a:spcAft>
              <a:buSzPts val="2000"/>
              <a:buNone/>
              <a:defRPr sz="2000"/>
            </a:lvl9pPr>
          </a:lstStyle>
          <a:p>
            <a:pPr>
              <a:defRPr/>
            </a:p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6 Summary 2">
  <p:cSld name="TITLE_AND_TWO_COLUMNS_1_1_5_1_2">
    <p:spTree>
      <p:nvGrpSpPr>
        <p:cNvPr id="718" name="Shape 718"/>
        <p:cNvGrpSpPr/>
        <p:nvPr/>
      </p:nvGrpSpPr>
      <p:grpSpPr>
        <a:xfrm>
          <a:off x="0" y="0"/>
          <a:ext cx="0" cy="0"/>
          <a:chOff x="0" y="0"/>
          <a:chExt cx="0" cy="0"/>
        </a:xfrm>
      </p:grpSpPr>
      <p:sp>
        <p:nvSpPr>
          <p:cNvPr id="719" name="Google Shape;719;p57"/>
          <p:cNvSpPr/>
          <p:nvPr/>
        </p:nvSpPr>
        <p:spPr>
          <a:xfrm>
            <a:off x="0" y="0"/>
            <a:ext cx="9144300" cy="7731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720" name="Google Shape;720;p57"/>
          <p:cNvPicPr preferRelativeResize="0"/>
          <p:nvPr/>
        </p:nvPicPr>
        <p:blipFill rotWithShape="1">
          <a:blip r:embed="rId2">
            <a:alphaModFix/>
          </a:blip>
          <a:srcRect b="1709" l="0" r="0" t="1699"/>
          <a:stretch/>
        </p:blipFill>
        <p:spPr>
          <a:xfrm>
            <a:off x="0" y="769550"/>
            <a:ext cx="9151202" cy="116709"/>
          </a:xfrm>
          <a:prstGeom prst="rect">
            <a:avLst/>
          </a:prstGeom>
          <a:noFill/>
          <a:ln>
            <a:noFill/>
          </a:ln>
        </p:spPr>
      </p:pic>
      <p:sp>
        <p:nvSpPr>
          <p:cNvPr id="721" name="Google Shape;721;p57"/>
          <p:cNvSpPr txBox="1"/>
          <p:nvPr>
            <p:ph idx="1" type="body"/>
          </p:nvPr>
        </p:nvSpPr>
        <p:spPr>
          <a:xfrm>
            <a:off x="324000" y="1080000"/>
            <a:ext cx="8113800" cy="37404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722" name="Google Shape;722;p57"/>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Soo koobid</a:t>
            </a:r>
            <a:endParaRPr b="1" sz="1400">
              <a:solidFill>
                <a:schemeClr val="dk1"/>
              </a:solidFill>
              <a:latin typeface="Lexend"/>
              <a:ea typeface="Lexend"/>
              <a:cs typeface="Lexend"/>
              <a:sym typeface="Lexend"/>
            </a:endParaRPr>
          </a:p>
        </p:txBody>
      </p:sp>
      <p:sp>
        <p:nvSpPr>
          <p:cNvPr id="723" name="Google Shape;723;p57"/>
          <p:cNvSpPr txBox="1"/>
          <p:nvPr>
            <p:ph type="title"/>
          </p:nvPr>
        </p:nvSpPr>
        <p:spPr>
          <a:xfrm>
            <a:off x="1684800" y="43825"/>
            <a:ext cx="57414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SzPts val="2000"/>
              <a:buFont typeface="Lexend"/>
              <a:buNone/>
              <a:defRPr b="0" sz="2000">
                <a:latin typeface="Lexend"/>
                <a:ea typeface="Lexend"/>
                <a:cs typeface="Lexend"/>
                <a:sym typeface="Lexend"/>
              </a:defRPr>
            </a:lvl1pPr>
            <a:lvl2pPr lvl="1" rtl="0">
              <a:lnSpc>
                <a:spcPct val="100000"/>
              </a:lnSpc>
              <a:spcBef>
                <a:spcPts val="0"/>
              </a:spcBef>
              <a:spcAft>
                <a:spcPts val="0"/>
              </a:spcAft>
              <a:buSzPts val="2000"/>
              <a:buNone/>
              <a:defRPr sz="2000"/>
            </a:lvl2pPr>
            <a:lvl3pPr lvl="2" rtl="0">
              <a:lnSpc>
                <a:spcPct val="100000"/>
              </a:lnSpc>
              <a:spcBef>
                <a:spcPts val="0"/>
              </a:spcBef>
              <a:spcAft>
                <a:spcPts val="0"/>
              </a:spcAft>
              <a:buSzPts val="2000"/>
              <a:buNone/>
              <a:defRPr sz="2000"/>
            </a:lvl3pPr>
            <a:lvl4pPr lvl="3" rtl="0">
              <a:lnSpc>
                <a:spcPct val="100000"/>
              </a:lnSpc>
              <a:spcBef>
                <a:spcPts val="0"/>
              </a:spcBef>
              <a:spcAft>
                <a:spcPts val="0"/>
              </a:spcAft>
              <a:buSzPts val="2000"/>
              <a:buNone/>
              <a:defRPr sz="2000"/>
            </a:lvl4pPr>
            <a:lvl5pPr lvl="4" rtl="0">
              <a:lnSpc>
                <a:spcPct val="100000"/>
              </a:lnSpc>
              <a:spcBef>
                <a:spcPts val="0"/>
              </a:spcBef>
              <a:spcAft>
                <a:spcPts val="0"/>
              </a:spcAft>
              <a:buSzPts val="2000"/>
              <a:buNone/>
              <a:defRPr sz="2000"/>
            </a:lvl5pPr>
            <a:lvl6pPr lvl="5" rtl="0">
              <a:lnSpc>
                <a:spcPct val="100000"/>
              </a:lnSpc>
              <a:spcBef>
                <a:spcPts val="0"/>
              </a:spcBef>
              <a:spcAft>
                <a:spcPts val="0"/>
              </a:spcAft>
              <a:buSzPts val="2000"/>
              <a:buNone/>
              <a:defRPr sz="2000"/>
            </a:lvl6pPr>
            <a:lvl7pPr lvl="6" rtl="0">
              <a:lnSpc>
                <a:spcPct val="100000"/>
              </a:lnSpc>
              <a:spcBef>
                <a:spcPts val="0"/>
              </a:spcBef>
              <a:spcAft>
                <a:spcPts val="0"/>
              </a:spcAft>
              <a:buSzPts val="2000"/>
              <a:buNone/>
              <a:defRPr sz="2000"/>
            </a:lvl7pPr>
            <a:lvl8pPr lvl="7" rtl="0">
              <a:lnSpc>
                <a:spcPct val="100000"/>
              </a:lnSpc>
              <a:spcBef>
                <a:spcPts val="0"/>
              </a:spcBef>
              <a:spcAft>
                <a:spcPts val="0"/>
              </a:spcAft>
              <a:buSzPts val="2000"/>
              <a:buNone/>
              <a:defRPr sz="2000"/>
            </a:lvl8pPr>
            <a:lvl9pPr lvl="8" rtl="0">
              <a:lnSpc>
                <a:spcPct val="100000"/>
              </a:lnSpc>
              <a:spcBef>
                <a:spcPts val="0"/>
              </a:spcBef>
              <a:spcAft>
                <a:spcPts val="0"/>
              </a:spcAft>
              <a:buSzPts val="2000"/>
              <a:buNone/>
              <a:defRPr sz="20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3 Projectable quiz" showMasterSp="0">
  <p:cSld name="Title Slide 3_1">
    <p:bg>
      <p:bgPr>
        <a:solidFill>
          <a:schemeClr val="lt1"/>
        </a:solidFill>
      </p:bgPr>
    </p:bg>
    <p:spTree>
      <p:nvGrpSpPr>
        <p:cNvPr id="724" name="Shape 724"/>
        <p:cNvGrpSpPr/>
        <p:nvPr/>
      </p:nvGrpSpPr>
      <p:grpSpPr>
        <a:xfrm>
          <a:off x="0" y="0"/>
          <a:ext cx="0" cy="0"/>
          <a:chOff x="0" y="0"/>
          <a:chExt cx="0" cy="0"/>
        </a:xfrm>
      </p:grpSpPr>
      <p:sp>
        <p:nvSpPr>
          <p:cNvPr id="726" name="Google Shape;726;p58"/>
          <p:cNvSpPr txBox="1"/>
          <p:nvPr/>
        </p:nvSpPr>
        <p:spPr>
          <a:xfrm>
            <a:off x="1977450" y="3132468"/>
            <a:ext cx="5189100" cy="431100"/>
          </a:xfrm>
          <a:prstGeom prst="rect">
            <a:avLst/>
          </a:prstGeom>
          <a:noFill/>
          <a:ln>
            <a:noFill/>
          </a:ln>
        </p:spPr>
        <p:txBody>
          <a:bodyPr anchorCtr="0" anchor="t" bIns="91425" lIns="91425" spcFirstLastPara="1" rIns="91425" wrap="none" tIns="91425">
            <a:spAutoFit/>
          </a:bodyPr>
          <a:lstStyle/>
          <a:p>
            <a:pPr indent="0" lvl="0" marL="0" rtl="0" algn="ctr">
              <a:spcBef>
                <a:spcPts val="0"/>
              </a:spcBef>
              <a:spcAft>
                <a:spcPts val="0"/>
              </a:spcAft>
              <a:buNone/>
            </a:pPr>
            <a:r>
              <a:rPr lang="en-GB" sz="1400">
                <a:solidFill>
                  <a:schemeClr val="dk1"/>
                </a:solidFill>
                <a:latin typeface="Lexend"/>
                <a:ea typeface="Lexend"/>
                <a:cs typeface="Lexend"/>
                <a:sym typeface="Lexend"/>
              </a:rPr>
              <a:t>Guji si aad u furto imtixaanka</a:t>
            </a:r>
            <a:endParaRPr sz="1400">
              <a:solidFill>
                <a:schemeClr val="dk1"/>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4 Items to copy-paste">
  <p:cSld name="CUSTOM_104_1_2_1_1">
    <p:spTree>
      <p:nvGrpSpPr>
        <p:cNvPr id="727" name="Shape 727"/>
        <p:cNvGrpSpPr/>
        <p:nvPr/>
      </p:nvGrpSpPr>
      <p:grpSpPr>
        <a:xfrm>
          <a:off x="0" y="0"/>
          <a:ext cx="0" cy="0"/>
          <a:chOff x="0" y="0"/>
          <a:chExt cx="0" cy="0"/>
        </a:xfrm>
      </p:grpSpPr>
      <p:sp>
        <p:nvSpPr>
          <p:cNvPr id="728" name="Google Shape;728;p59"/>
          <p:cNvSpPr/>
          <p:nvPr/>
        </p:nvSpPr>
        <p:spPr>
          <a:xfrm>
            <a:off x="3217188" y="4171902"/>
            <a:ext cx="521400" cy="263400"/>
          </a:xfrm>
          <a:prstGeom prst="rect">
            <a:avLst/>
          </a:prstGeom>
          <a:noFill/>
          <a:ln>
            <a:noFill/>
          </a:ln>
        </p:spPr>
        <p:txBody>
          <a:bodyPr anchorCtr="0" anchor="ctr" bIns="0" lIns="0" spcFirstLastPara="1" rIns="0" wrap="none" tIns="0">
            <a:noAutofit/>
          </a:bodyPr>
          <a:lstStyle/>
          <a:p>
            <a:pPr indent="0" lvl="0" marL="0" marR="0" rtl="0" algn="ctr">
              <a:lnSpc>
                <a:spcPct val="115000"/>
              </a:lnSpc>
              <a:spcBef>
                <a:spcPts val="0"/>
              </a:spcBef>
              <a:spcAft>
                <a:spcPts val="0"/>
              </a:spcAft>
              <a:buNone/>
            </a:pPr>
            <a:r>
              <a:rPr lang="en-GB" sz="1400">
                <a:solidFill>
                  <a:schemeClr val="dk1"/>
                </a:solidFill>
                <a:latin typeface="Lexend"/>
                <a:ea typeface="Lexend"/>
                <a:cs typeface="Lexend"/>
                <a:sym typeface="Lexend"/>
              </a:rPr>
              <a:t>Calaamadee</a:t>
            </a:r>
            <a:endParaRPr i="0" sz="1400" u="none" cap="none" strike="noStrike">
              <a:solidFill>
                <a:schemeClr val="dk1"/>
              </a:solidFill>
              <a:latin typeface="Lexend"/>
              <a:ea typeface="Lexend"/>
              <a:cs typeface="Lexend"/>
              <a:sym typeface="Lexend"/>
            </a:endParaRPr>
          </a:p>
        </p:txBody>
      </p:sp>
      <p:sp>
        <p:nvSpPr>
          <p:cNvPr id="729" name="Google Shape;729;p59"/>
          <p:cNvSpPr/>
          <p:nvPr/>
        </p:nvSpPr>
        <p:spPr>
          <a:xfrm>
            <a:off x="483925" y="193075"/>
            <a:ext cx="6671700" cy="374700"/>
          </a:xfrm>
          <a:prstGeom prst="rect">
            <a:avLst/>
          </a:prstGeom>
          <a:noFill/>
          <a:ln>
            <a:noFill/>
          </a:ln>
        </p:spPr>
        <p:txBody>
          <a:bodyPr anchorCtr="0" anchor="t" bIns="0" lIns="0" spcFirstLastPara="1" rIns="0" wrap="square" tIns="0">
            <a:noAutofit/>
          </a:bodyPr>
          <a:lstStyle/>
          <a:p>
            <a:pPr indent="0" lvl="0" marL="0" marR="0" rtl="0" algn="l">
              <a:lnSpc>
                <a:spcPct val="115000"/>
              </a:lnSpc>
              <a:spcBef>
                <a:spcPts val="0"/>
              </a:spcBef>
              <a:spcAft>
                <a:spcPts val="0"/>
              </a:spcAft>
              <a:buNone/>
            </a:pPr>
            <a:r>
              <a:rPr b="1" i="0" lang="en-GB" sz="2000" u="none" cap="none" strike="noStrike">
                <a:solidFill>
                  <a:schemeClr val="dk1"/>
                </a:solidFill>
                <a:latin typeface="Lexend"/>
                <a:ea typeface="Lexend"/>
                <a:cs typeface="Lexend"/>
                <a:sym typeface="Lexend"/>
              </a:rPr>
              <a:t>Items to copy and paste</a:t>
            </a:r>
            <a:endParaRPr b="0" i="0" sz="2000" u="none" cap="none" strike="noStrike">
              <a:solidFill>
                <a:schemeClr val="dk1"/>
              </a:solidFill>
              <a:latin typeface="Calibri"/>
              <a:ea typeface="Calibri"/>
              <a:cs typeface="Calibri"/>
              <a:sym typeface="Calibri"/>
            </a:endParaRPr>
          </a:p>
        </p:txBody>
      </p:sp>
      <p:sp>
        <p:nvSpPr>
          <p:cNvPr id="730" name="Google Shape;730;p59"/>
          <p:cNvSpPr/>
          <p:nvPr/>
        </p:nvSpPr>
        <p:spPr>
          <a:xfrm>
            <a:off x="7459200" y="352650"/>
            <a:ext cx="1684800" cy="374700"/>
          </a:xfrm>
          <a:prstGeom prst="rect">
            <a:avLst/>
          </a:prstGeom>
          <a:noFill/>
          <a:ln>
            <a:noFill/>
          </a:ln>
        </p:spPr>
        <p:txBody>
          <a:bodyPr anchorCtr="0" anchor="ctr" bIns="0" lIns="0" spcFirstLastPara="1" rIns="0" wrap="square" tIns="0">
            <a:noAutofit/>
          </a:bodyPr>
          <a:lstStyle/>
          <a:p>
            <a:pPr indent="0" lvl="0" marL="0" marR="0" rtl="0" algn="ctr">
              <a:lnSpc>
                <a:spcPct val="115000"/>
              </a:lnSpc>
              <a:spcBef>
                <a:spcPts val="0"/>
              </a:spcBef>
              <a:spcAft>
                <a:spcPts val="0"/>
              </a:spcAft>
              <a:buNone/>
            </a:pPr>
            <a:r>
              <a:rPr i="0" lang="en-GB" sz="1600" u="none" cap="none" strike="noStrike">
                <a:solidFill>
                  <a:schemeClr val="dk1"/>
                </a:solidFill>
                <a:latin typeface="Lexend"/>
                <a:ea typeface="Lexend"/>
                <a:cs typeface="Lexend"/>
                <a:sym typeface="Lexend"/>
              </a:rPr>
              <a:t>Video frame</a:t>
            </a:r>
            <a:endParaRPr i="0" sz="1600" u="none" cap="none" strike="noStrike">
              <a:solidFill>
                <a:schemeClr val="dk1"/>
              </a:solidFill>
              <a:latin typeface="Lexend"/>
              <a:ea typeface="Lexend"/>
              <a:cs typeface="Lexend"/>
              <a:sym typeface="Lexend"/>
            </a:endParaRPr>
          </a:p>
        </p:txBody>
      </p:sp>
      <p:sp>
        <p:nvSpPr>
          <p:cNvPr id="731" name="Google Shape;731;p59"/>
          <p:cNvSpPr/>
          <p:nvPr/>
        </p:nvSpPr>
        <p:spPr>
          <a:xfrm>
            <a:off x="628788" y="4171893"/>
            <a:ext cx="1579200" cy="263400"/>
          </a:xfrm>
          <a:prstGeom prst="rect">
            <a:avLst/>
          </a:prstGeom>
          <a:noFill/>
          <a:ln>
            <a:noFill/>
          </a:ln>
        </p:spPr>
        <p:txBody>
          <a:bodyPr anchorCtr="0" anchor="ctr" bIns="0" lIns="0" spcFirstLastPara="1" rIns="0" wrap="square" tIns="0">
            <a:noAutofit/>
          </a:bodyPr>
          <a:lstStyle/>
          <a:p>
            <a:pPr indent="0" lvl="0" marL="0" rtl="0" algn="ctr">
              <a:lnSpc>
                <a:spcPct val="115000"/>
              </a:lnSpc>
              <a:spcBef>
                <a:spcPts val="0"/>
              </a:spcBef>
              <a:spcAft>
                <a:spcPts val="0"/>
              </a:spcAft>
              <a:buNone/>
            </a:pPr>
            <a:r>
              <a:rPr lang="en-GB" sz="1600">
                <a:solidFill>
                  <a:schemeClr val="dk1"/>
                </a:solidFill>
                <a:latin typeface="Lexend"/>
                <a:ea typeface="Lexend"/>
                <a:cs typeface="Lexend"/>
                <a:sym typeface="Lexend"/>
              </a:rPr>
              <a:t>Agenda dot</a:t>
            </a:r>
            <a:endParaRPr sz="1600">
              <a:solidFill>
                <a:schemeClr val="dk1"/>
              </a:solidFill>
              <a:latin typeface="Lexend"/>
              <a:ea typeface="Lexend"/>
              <a:cs typeface="Lexend"/>
              <a:sym typeface="Lexend"/>
            </a:endParaRPr>
          </a:p>
        </p:txBody>
      </p:sp>
      <p:sp>
        <p:nvSpPr>
          <p:cNvPr id="732" name="Google Shape;732;p59"/>
          <p:cNvSpPr/>
          <p:nvPr/>
        </p:nvSpPr>
        <p:spPr>
          <a:xfrm>
            <a:off x="5891525" y="2313000"/>
            <a:ext cx="1796400" cy="380700"/>
          </a:xfrm>
          <a:prstGeom prst="rect">
            <a:avLst/>
          </a:prstGeom>
          <a:noFill/>
          <a:ln>
            <a:noFill/>
          </a:ln>
        </p:spPr>
        <p:txBody>
          <a:bodyPr anchorCtr="0" anchor="ctr" bIns="0" lIns="0" spcFirstLastPara="1" rIns="0" wrap="square" tIns="0">
            <a:noAutofit/>
          </a:bodyPr>
          <a:lstStyle/>
          <a:p>
            <a:pPr indent="0" lvl="0" marL="0" marR="0" rtl="0" algn="ctr">
              <a:lnSpc>
                <a:spcPct val="115000"/>
              </a:lnSpc>
              <a:spcBef>
                <a:spcPts val="0"/>
              </a:spcBef>
              <a:spcAft>
                <a:spcPts val="0"/>
              </a:spcAft>
              <a:buNone/>
            </a:pPr>
            <a:r>
              <a:rPr lang="en-GB" sz="1600">
                <a:solidFill>
                  <a:schemeClr val="dk1"/>
                </a:solidFill>
                <a:latin typeface="Lexend"/>
                <a:ea typeface="Lexend"/>
                <a:cs typeface="Lexend"/>
                <a:sym typeface="Lexend"/>
              </a:rPr>
              <a:t>CfU option letters</a:t>
            </a:r>
            <a:endParaRPr i="0" sz="1600" u="none" cap="none" strike="noStrike">
              <a:solidFill>
                <a:schemeClr val="dk1"/>
              </a:solidFill>
              <a:latin typeface="Lexend"/>
              <a:ea typeface="Lexend"/>
              <a:cs typeface="Lexend"/>
              <a:sym typeface="Lexend"/>
            </a:endParaRPr>
          </a:p>
        </p:txBody>
      </p:sp>
      <p:sp>
        <p:nvSpPr>
          <p:cNvPr id="733" name="Google Shape;733;p59"/>
          <p:cNvSpPr/>
          <p:nvPr/>
        </p:nvSpPr>
        <p:spPr>
          <a:xfrm>
            <a:off x="933601" y="2371650"/>
            <a:ext cx="1179900" cy="263400"/>
          </a:xfrm>
          <a:prstGeom prst="rect">
            <a:avLst/>
          </a:prstGeom>
          <a:noFill/>
          <a:ln>
            <a:noFill/>
          </a:ln>
        </p:spPr>
        <p:txBody>
          <a:bodyPr anchorCtr="0" anchor="ctr" bIns="0" lIns="0" spcFirstLastPara="1" rIns="0" wrap="square" tIns="0">
            <a:noAutofit/>
          </a:bodyPr>
          <a:lstStyle/>
          <a:p>
            <a:pPr indent="0" lvl="0" marL="0" marR="0" rtl="0" algn="ctr">
              <a:lnSpc>
                <a:spcPct val="115000"/>
              </a:lnSpc>
              <a:spcBef>
                <a:spcPts val="0"/>
              </a:spcBef>
              <a:spcAft>
                <a:spcPts val="0"/>
              </a:spcAft>
              <a:buNone/>
            </a:pPr>
            <a:r>
              <a:rPr lang="en-GB" sz="1600">
                <a:solidFill>
                  <a:schemeClr val="dk1"/>
                </a:solidFill>
                <a:latin typeface="Lexend"/>
                <a:ea typeface="Lexend"/>
                <a:cs typeface="Lexend"/>
                <a:sym typeface="Lexend"/>
              </a:rPr>
              <a:t>Play audio</a:t>
            </a:r>
            <a:endParaRPr i="0" sz="1600" u="none" cap="none" strike="noStrike">
              <a:solidFill>
                <a:schemeClr val="dk1"/>
              </a:solidFill>
              <a:latin typeface="Lexend"/>
              <a:ea typeface="Lexend"/>
              <a:cs typeface="Lexend"/>
              <a:sym typeface="Lexend"/>
            </a:endParaRPr>
          </a:p>
        </p:txBody>
      </p:sp>
      <p:sp>
        <p:nvSpPr>
          <p:cNvPr id="734" name="Google Shape;734;p59"/>
          <p:cNvSpPr/>
          <p:nvPr/>
        </p:nvSpPr>
        <p:spPr>
          <a:xfrm>
            <a:off x="3444210" y="2377200"/>
            <a:ext cx="1116600" cy="252300"/>
          </a:xfrm>
          <a:prstGeom prst="rect">
            <a:avLst/>
          </a:prstGeom>
          <a:noFill/>
          <a:ln>
            <a:noFill/>
          </a:ln>
        </p:spPr>
        <p:txBody>
          <a:bodyPr anchorCtr="0" anchor="ctr" bIns="0" lIns="0" spcFirstLastPara="1" rIns="0" wrap="square" tIns="0">
            <a:noAutofit/>
          </a:bodyPr>
          <a:lstStyle/>
          <a:p>
            <a:pPr indent="0" lvl="0" marL="0" marR="0" rtl="0" algn="ctr">
              <a:lnSpc>
                <a:spcPct val="115000"/>
              </a:lnSpc>
              <a:spcBef>
                <a:spcPts val="0"/>
              </a:spcBef>
              <a:spcAft>
                <a:spcPts val="0"/>
              </a:spcAft>
              <a:buNone/>
            </a:pPr>
            <a:r>
              <a:rPr lang="en-GB" sz="1600">
                <a:solidFill>
                  <a:schemeClr val="dk1"/>
                </a:solidFill>
                <a:latin typeface="Lexend"/>
                <a:ea typeface="Lexend"/>
                <a:cs typeface="Lexend"/>
                <a:sym typeface="Lexend"/>
              </a:rPr>
              <a:t>Play video</a:t>
            </a:r>
            <a:endParaRPr i="0" sz="1600" u="none" cap="none" strike="noStrike">
              <a:solidFill>
                <a:schemeClr val="dk1"/>
              </a:solidFill>
              <a:latin typeface="Lexend"/>
              <a:ea typeface="Lexend"/>
              <a:cs typeface="Lexend"/>
              <a:sym typeface="Lexend"/>
            </a:endParaRPr>
          </a:p>
        </p:txBody>
      </p:sp>
      <p:sp>
        <p:nvSpPr>
          <p:cNvPr id="735" name="Google Shape;735;p59"/>
          <p:cNvSpPr/>
          <p:nvPr/>
        </p:nvSpPr>
        <p:spPr>
          <a:xfrm>
            <a:off x="4747799" y="4171900"/>
            <a:ext cx="694200" cy="263400"/>
          </a:xfrm>
          <a:prstGeom prst="rect">
            <a:avLst/>
          </a:prstGeom>
          <a:noFill/>
          <a:ln>
            <a:noFill/>
          </a:ln>
        </p:spPr>
        <p:txBody>
          <a:bodyPr anchorCtr="0" anchor="ctr" bIns="0" lIns="0" spcFirstLastPara="1" rIns="0" wrap="none" tIns="0">
            <a:noAutofit/>
          </a:bodyPr>
          <a:lstStyle/>
          <a:p>
            <a:pPr indent="0" lvl="0" marL="0" marR="0" rtl="0" algn="ctr">
              <a:lnSpc>
                <a:spcPct val="115000"/>
              </a:lnSpc>
              <a:spcBef>
                <a:spcPts val="0"/>
              </a:spcBef>
              <a:spcAft>
                <a:spcPts val="0"/>
              </a:spcAft>
              <a:buNone/>
            </a:pPr>
            <a:r>
              <a:rPr lang="en-GB" sz="1400">
                <a:solidFill>
                  <a:schemeClr val="dk1"/>
                </a:solidFill>
                <a:latin typeface="Lexend"/>
                <a:ea typeface="Lexend"/>
                <a:cs typeface="Lexend"/>
                <a:sym typeface="Lexend"/>
              </a:rPr>
              <a:t>Khalad</a:t>
            </a:r>
            <a:endParaRPr i="0" sz="1400" u="none" cap="none" strike="noStrike">
              <a:solidFill>
                <a:schemeClr val="dk1"/>
              </a:solidFill>
              <a:latin typeface="Lexend"/>
              <a:ea typeface="Lexend"/>
              <a:cs typeface="Lexend"/>
              <a:sym typeface="Lexend"/>
            </a:endParaRPr>
          </a:p>
        </p:txBody>
      </p:sp>
      <p:sp>
        <p:nvSpPr>
          <p:cNvPr id="736" name="Google Shape;736;p59"/>
          <p:cNvSpPr/>
          <p:nvPr/>
        </p:nvSpPr>
        <p:spPr>
          <a:xfrm>
            <a:off x="6451200" y="4171900"/>
            <a:ext cx="1421700" cy="263400"/>
          </a:xfrm>
          <a:prstGeom prst="rect">
            <a:avLst/>
          </a:prstGeom>
          <a:noFill/>
          <a:ln>
            <a:noFill/>
          </a:ln>
        </p:spPr>
        <p:txBody>
          <a:bodyPr anchorCtr="0" anchor="ctr" bIns="0" lIns="0" spcFirstLastPara="1" rIns="0" wrap="square" tIns="0">
            <a:noAutofit/>
          </a:bodyPr>
          <a:lstStyle/>
          <a:p>
            <a:pPr indent="0" lvl="0" marL="0" marR="0" rtl="0" algn="ctr">
              <a:lnSpc>
                <a:spcPct val="115000"/>
              </a:lnSpc>
              <a:spcBef>
                <a:spcPts val="0"/>
              </a:spcBef>
              <a:spcAft>
                <a:spcPts val="0"/>
              </a:spcAft>
              <a:buNone/>
            </a:pPr>
            <a:r>
              <a:rPr lang="en-GB" sz="1600">
                <a:solidFill>
                  <a:schemeClr val="dk1"/>
                </a:solidFill>
                <a:latin typeface="Lexend"/>
                <a:ea typeface="Lexend"/>
                <a:cs typeface="Lexend"/>
                <a:sym typeface="Lexend"/>
              </a:rPr>
              <a:t>Reading icon</a:t>
            </a:r>
            <a:endParaRPr i="0" sz="1600" u="none" cap="none" strike="noStrike">
              <a:solidFill>
                <a:schemeClr val="dk1"/>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5 OGL">
  <p:cSld name="CUSTOM_5_1">
    <p:bg>
      <p:bgPr>
        <a:solidFill>
          <a:srgbClr val="EBEDFE"/>
        </a:solidFill>
      </p:bgPr>
    </p:bg>
    <p:spTree>
      <p:nvGrpSpPr>
        <p:cNvPr id="737" name="Shape 737"/>
        <p:cNvGrpSpPr/>
        <p:nvPr/>
      </p:nvGrpSpPr>
      <p:grpSpPr>
        <a:xfrm>
          <a:off x="0" y="0"/>
          <a:ext cx="0" cy="0"/>
          <a:chOff x="0" y="0"/>
          <a:chExt cx="0" cy="0"/>
        </a:xfrm>
      </p:grpSpPr>
      <p:pic>
        <p:nvPicPr>
          <p:cNvPr id="738" name="Google Shape;738;p60"/>
          <p:cNvPicPr preferRelativeResize="0"/>
          <p:nvPr/>
        </p:nvPicPr>
        <p:blipFill>
          <a:blip r:embed="rId2">
            <a:alphaModFix/>
          </a:blip>
          <a:stretch>
            <a:fillRect/>
          </a:stretch>
        </p:blipFill>
        <p:spPr>
          <a:xfrm>
            <a:off x="347200" y="1111870"/>
            <a:ext cx="7945600" cy="2919776"/>
          </a:xfrm>
          <a:prstGeom prst="rect">
            <a:avLst/>
          </a:prstGeom>
          <a:noFill/>
          <a:ln>
            <a:noFill/>
          </a:ln>
        </p:spPr>
      </p:pic>
      <p:sp>
        <p:nvSpPr>
          <p:cNvPr id="739" name="Google Shape;739;p60"/>
          <p:cNvSpPr txBox="1"/>
          <p:nvPr>
            <p:ph idx="1" type="subTitle"/>
          </p:nvPr>
        </p:nvSpPr>
        <p:spPr>
          <a:xfrm>
            <a:off x="661775" y="1190413"/>
            <a:ext cx="7351200" cy="2762700"/>
          </a:xfrm>
          <a:prstGeom prst="rect">
            <a:avLst/>
          </a:prstGeom>
        </p:spPr>
        <p:txBody>
          <a:bodyPr anchorCtr="0" anchor="ctr" bIns="0" lIns="0" spcFirstLastPara="1" rIns="0" wrap="square" tIns="0">
            <a:noAutofit/>
          </a:bodyPr>
          <a:lstStyle>
            <a:lvl1pPr lvl="0" rtl="0">
              <a:lnSpc>
                <a:spcPct val="115000"/>
              </a:lnSpc>
              <a:spcBef>
                <a:spcPts val="0"/>
              </a:spcBef>
              <a:spcAft>
                <a:spcPts val="0"/>
              </a:spcAft>
              <a:buSzPts val="1800"/>
              <a:buNone/>
              <a:defRPr sz="1800"/>
            </a:lvl1pPr>
            <a:lvl2pPr lvl="1" rtl="0">
              <a:spcBef>
                <a:spcPts val="1000"/>
              </a:spcBef>
              <a:spcAft>
                <a:spcPts val="0"/>
              </a:spcAft>
              <a:buSzPts val="1800"/>
              <a:buNone/>
              <a:defRPr sz="1800"/>
            </a:lvl2pPr>
            <a:lvl3pPr lvl="2" rtl="0">
              <a:spcBef>
                <a:spcPts val="1000"/>
              </a:spcBef>
              <a:spcAft>
                <a:spcPts val="0"/>
              </a:spcAft>
              <a:buSzPts val="1800"/>
              <a:buNone/>
              <a:defRPr sz="1800"/>
            </a:lvl3pPr>
            <a:lvl4pPr lvl="3" rtl="0">
              <a:spcBef>
                <a:spcPts val="800"/>
              </a:spcBef>
              <a:spcAft>
                <a:spcPts val="0"/>
              </a:spcAft>
              <a:buSzPts val="1800"/>
              <a:buNone/>
              <a:defRPr sz="1800"/>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a:pPr>
              <a:defRPr/>
            </a:p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6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6 Blank">
  <p:cSld name="CUSTOM_6">
    <p:spTree>
      <p:nvGrpSpPr>
        <p:cNvPr id="740" name="Shape 740"/>
        <p:cNvGrpSpPr/>
        <p:nvPr/>
      </p:nvGrpSpPr>
      <p:grpSpPr>
        <a:xfrm>
          <a:off x="0" y="0"/>
          <a:ext cx="0" cy="0"/>
          <a:chOff x="0" y="0"/>
          <a:chExt cx="0" cy="0"/>
        </a:xfrm>
      </p:grpSpPr>
      <p:sp>
        <p:nvSpPr>
          <p:cNvPr id="741" name="Google Shape;741;p61"/>
          <p:cNvSpPr txBox="1"/>
          <p:nvPr>
            <p:ph type="title"/>
          </p:nvPr>
        </p:nvSpPr>
        <p:spPr>
          <a:xfrm>
            <a:off x="459000" y="73800"/>
            <a:ext cx="6600600" cy="814500"/>
          </a:xfrm>
          <a:prstGeom prst="rect">
            <a:avLst/>
          </a:prstGeom>
        </p:spPr>
        <p:txBody>
          <a:bodyPr anchorCtr="0" anchor="t" bIns="0" lIns="0" spcFirstLastPara="1" rIns="0" wrap="square" tIns="0">
            <a:noAutofit/>
          </a:bodyPr>
          <a:lstStyle>
            <a:lvl1pPr lvl="0">
              <a:spcBef>
                <a:spcPts val="0"/>
              </a:spcBef>
              <a:spcAft>
                <a:spcPts val="0"/>
              </a:spcAft>
              <a:buSzPts val="22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6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0 Keywords (3) 1">
  <p:cSld name="CUSTOM_3_1_2">
    <p:spTree>
      <p:nvGrpSpPr>
        <p:cNvPr id="742" name="Shape 742"/>
        <p:cNvGrpSpPr/>
        <p:nvPr/>
      </p:nvGrpSpPr>
      <p:grpSpPr>
        <a:xfrm>
          <a:off x="0" y="0"/>
          <a:ext cx="0" cy="0"/>
          <a:chOff x="0" y="0"/>
          <a:chExt cx="0" cy="0"/>
        </a:xfrm>
      </p:grpSpPr>
      <p:sp>
        <p:nvSpPr>
          <p:cNvPr id="743" name="Google Shape;743;p62"/>
          <p:cNvSpPr/>
          <p:nvPr/>
        </p:nvSpPr>
        <p:spPr>
          <a:xfrm>
            <a:off x="0" y="1"/>
            <a:ext cx="9144300" cy="5403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744" name="Google Shape;744;p62"/>
          <p:cNvPicPr preferRelativeResize="0"/>
          <p:nvPr/>
        </p:nvPicPr>
        <p:blipFill rotWithShape="1">
          <a:blip r:embed="rId2">
            <a:alphaModFix/>
          </a:blip>
          <a:srcRect b="1709" l="0" r="0" t="1699"/>
          <a:stretch/>
        </p:blipFill>
        <p:spPr>
          <a:xfrm>
            <a:off x="0" y="532525"/>
            <a:ext cx="9151202" cy="116709"/>
          </a:xfrm>
          <a:prstGeom prst="rect">
            <a:avLst/>
          </a:prstGeom>
          <a:noFill/>
          <a:ln>
            <a:noFill/>
          </a:ln>
        </p:spPr>
      </p:pic>
      <p:sp>
        <p:nvSpPr>
          <p:cNvPr id="745" name="Google Shape;745;p62"/>
          <p:cNvSpPr/>
          <p:nvPr/>
        </p:nvSpPr>
        <p:spPr>
          <a:xfrm>
            <a:off x="324000" y="114450"/>
            <a:ext cx="6671700" cy="364800"/>
          </a:xfrm>
          <a:prstGeom prst="rect">
            <a:avLst/>
          </a:prstGeom>
          <a:noFill/>
          <a:ln>
            <a:noFill/>
          </a:ln>
        </p:spPr>
        <p:txBody>
          <a:bodyPr anchorCtr="0" anchor="t" bIns="0" lIns="0" spcFirstLastPara="1" rIns="0" wrap="none" tIns="0">
            <a:noAutofit/>
          </a:bodyPr>
          <a:lstStyle/>
          <a:p>
            <a:pPr indent="0" lvl="0" marL="0" marR="0" rtl="0" algn="l">
              <a:lnSpc>
                <a:spcPct val="115000"/>
              </a:lnSpc>
              <a:spcBef>
                <a:spcPts val="0"/>
              </a:spcBef>
              <a:spcAft>
                <a:spcPts val="0"/>
              </a:spcAft>
              <a:buNone/>
            </a:pPr>
            <a:r>
              <a:rPr b="1" i="0" lang="en-GB" sz="1400" u="none" cap="none" strike="noStrike">
                <a:solidFill>
                  <a:srgbClr val="282828"/>
                </a:solidFill>
                <a:latin typeface="Lexend"/>
                <a:ea typeface="Lexend"/>
                <a:cs typeface="Lexend"/>
                <a:sym typeface="Lexend"/>
              </a:rPr>
              <a:t>Erayada muhiimka ah</a:t>
            </a:r>
            <a:endParaRPr b="0" i="0" sz="1400" u="none" cap="none" strike="noStrike">
              <a:solidFill>
                <a:srgbClr val="282828"/>
              </a:solidFill>
              <a:latin typeface="Calibri"/>
              <a:ea typeface="Calibri"/>
              <a:cs typeface="Calibri"/>
              <a:sym typeface="Calibri"/>
            </a:endParaRPr>
          </a:p>
        </p:txBody>
      </p:sp>
      <p:sp>
        <p:nvSpPr>
          <p:cNvPr id="746" name="Google Shape;746;p62"/>
          <p:cNvSpPr txBox="1"/>
          <p:nvPr>
            <p:ph idx="1" type="subTitle"/>
          </p:nvPr>
        </p:nvSpPr>
        <p:spPr>
          <a:xfrm>
            <a:off x="323994" y="993640"/>
            <a:ext cx="7215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200"/>
              <a:buFont typeface="Lexend"/>
              <a:buNone/>
              <a:defRPr b="1">
                <a:solidFill>
                  <a:srgbClr val="282828"/>
                </a:solidFill>
                <a:latin typeface="Lexend"/>
                <a:ea typeface="Lexend"/>
                <a:cs typeface="Lexend"/>
                <a:sym typeface="Lexend"/>
              </a:defRPr>
            </a:lvl1pPr>
            <a:lvl2pPr lvl="1" rtl="0">
              <a:spcBef>
                <a:spcPts val="1000"/>
              </a:spcBef>
              <a:spcAft>
                <a:spcPts val="0"/>
              </a:spcAft>
              <a:buClr>
                <a:srgbClr val="282828"/>
              </a:buClr>
              <a:buSzPts val="2200"/>
              <a:buFont typeface="Lexend"/>
              <a:buNone/>
              <a:defRPr sz="2200">
                <a:solidFill>
                  <a:srgbClr val="282828"/>
                </a:solidFill>
                <a:latin typeface="Lexend"/>
                <a:ea typeface="Lexend"/>
                <a:cs typeface="Lexend"/>
                <a:sym typeface="Lexend"/>
              </a:defRPr>
            </a:lvl2pPr>
            <a:lvl3pPr lvl="2" rtl="0">
              <a:spcBef>
                <a:spcPts val="1000"/>
              </a:spcBef>
              <a:spcAft>
                <a:spcPts val="0"/>
              </a:spcAft>
              <a:buClr>
                <a:srgbClr val="282828"/>
              </a:buClr>
              <a:buSzPts val="2200"/>
              <a:buFont typeface="Lexend"/>
              <a:buNone/>
              <a:defRPr sz="2200">
                <a:solidFill>
                  <a:srgbClr val="282828"/>
                </a:solidFill>
                <a:latin typeface="Lexend"/>
                <a:ea typeface="Lexend"/>
                <a:cs typeface="Lexend"/>
                <a:sym typeface="Lexend"/>
              </a:defRPr>
            </a:lvl3pPr>
            <a:lvl4pPr lvl="3" rtl="0">
              <a:spcBef>
                <a:spcPts val="800"/>
              </a:spcBef>
              <a:spcAft>
                <a:spcPts val="0"/>
              </a:spcAft>
              <a:buClr>
                <a:srgbClr val="282828"/>
              </a:buClr>
              <a:buSzPts val="2200"/>
              <a:buFont typeface="Lexend"/>
              <a:buNone/>
              <a:defRPr sz="2200">
                <a:solidFill>
                  <a:srgbClr val="282828"/>
                </a:solidFill>
                <a:latin typeface="Lexend"/>
                <a:ea typeface="Lexend"/>
                <a:cs typeface="Lexend"/>
                <a:sym typeface="Lexend"/>
              </a:defRPr>
            </a:lvl4pPr>
            <a:lvl5pPr lvl="4" rtl="0">
              <a:spcBef>
                <a:spcPts val="800"/>
              </a:spcBef>
              <a:spcAft>
                <a:spcPts val="0"/>
              </a:spcAft>
              <a:buClr>
                <a:srgbClr val="282828"/>
              </a:buClr>
              <a:buSzPts val="2200"/>
              <a:buFont typeface="Lexend"/>
              <a:buNone/>
              <a:defRPr sz="2200">
                <a:solidFill>
                  <a:srgbClr val="282828"/>
                </a:solidFill>
                <a:latin typeface="Lexend"/>
                <a:ea typeface="Lexend"/>
                <a:cs typeface="Lexend"/>
                <a:sym typeface="Lexend"/>
              </a:defRPr>
            </a:lvl5pPr>
            <a:lvl6pPr lvl="5" rtl="0">
              <a:spcBef>
                <a:spcPts val="600"/>
              </a:spcBef>
              <a:spcAft>
                <a:spcPts val="0"/>
              </a:spcAft>
              <a:buClr>
                <a:srgbClr val="282828"/>
              </a:buClr>
              <a:buSzPts val="2200"/>
              <a:buFont typeface="Lexend"/>
              <a:buNone/>
              <a:defRPr sz="2200">
                <a:solidFill>
                  <a:srgbClr val="282828"/>
                </a:solidFill>
                <a:latin typeface="Lexend"/>
                <a:ea typeface="Lexend"/>
                <a:cs typeface="Lexend"/>
                <a:sym typeface="Lexend"/>
              </a:defRPr>
            </a:lvl6pPr>
            <a:lvl7pPr lvl="6" rtl="0">
              <a:spcBef>
                <a:spcPts val="600"/>
              </a:spcBef>
              <a:spcAft>
                <a:spcPts val="0"/>
              </a:spcAft>
              <a:buClr>
                <a:srgbClr val="282828"/>
              </a:buClr>
              <a:buSzPts val="2200"/>
              <a:buFont typeface="Lexend"/>
              <a:buNone/>
              <a:defRPr sz="2200">
                <a:solidFill>
                  <a:srgbClr val="282828"/>
                </a:solidFill>
                <a:latin typeface="Lexend"/>
                <a:ea typeface="Lexend"/>
                <a:cs typeface="Lexend"/>
                <a:sym typeface="Lexend"/>
              </a:defRPr>
            </a:lvl7pPr>
            <a:lvl8pPr lvl="7" rtl="0">
              <a:spcBef>
                <a:spcPts val="400"/>
              </a:spcBef>
              <a:spcAft>
                <a:spcPts val="0"/>
              </a:spcAft>
              <a:buClr>
                <a:srgbClr val="282828"/>
              </a:buClr>
              <a:buSzPts val="2200"/>
              <a:buFont typeface="Lexend"/>
              <a:buNone/>
              <a:defRPr sz="2200">
                <a:solidFill>
                  <a:srgbClr val="282828"/>
                </a:solidFill>
                <a:latin typeface="Lexend"/>
                <a:ea typeface="Lexend"/>
                <a:cs typeface="Lexend"/>
                <a:sym typeface="Lexend"/>
              </a:defRPr>
            </a:lvl8pPr>
            <a:lvl9pPr lvl="8" rtl="0">
              <a:spcBef>
                <a:spcPts val="400"/>
              </a:spcBef>
              <a:spcAft>
                <a:spcPts val="200"/>
              </a:spcAft>
              <a:buClr>
                <a:srgbClr val="282828"/>
              </a:buClr>
              <a:buSzPts val="2200"/>
              <a:buFont typeface="Lexend"/>
              <a:buNone/>
              <a:defRPr sz="2200">
                <a:solidFill>
                  <a:srgbClr val="282828"/>
                </a:solidFill>
                <a:latin typeface="Lexend"/>
                <a:ea typeface="Lexend"/>
                <a:cs typeface="Lexend"/>
                <a:sym typeface="Lexend"/>
              </a:defRPr>
            </a:lvl9pPr>
          </a:lstStyle>
          <a:p/>
        </p:txBody>
      </p:sp>
      <p:sp>
        <p:nvSpPr>
          <p:cNvPr id="747" name="Google Shape;747;p62"/>
          <p:cNvSpPr txBox="1"/>
          <p:nvPr>
            <p:ph idx="2" type="subTitle"/>
          </p:nvPr>
        </p:nvSpPr>
        <p:spPr>
          <a:xfrm>
            <a:off x="323994" y="2238730"/>
            <a:ext cx="7215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200"/>
              <a:buFont typeface="Lexend"/>
              <a:buNone/>
              <a:defRPr b="1">
                <a:solidFill>
                  <a:srgbClr val="282828"/>
                </a:solidFill>
                <a:latin typeface="Lexend"/>
                <a:ea typeface="Lexend"/>
                <a:cs typeface="Lexend"/>
                <a:sym typeface="Lexend"/>
              </a:defRPr>
            </a:lvl1pPr>
            <a:lvl2pPr lvl="1" rtl="0">
              <a:spcBef>
                <a:spcPts val="1000"/>
              </a:spcBef>
              <a:spcAft>
                <a:spcPts val="0"/>
              </a:spcAft>
              <a:buClr>
                <a:srgbClr val="282828"/>
              </a:buClr>
              <a:buSzPts val="2200"/>
              <a:buFont typeface="Lexend"/>
              <a:buNone/>
              <a:defRPr sz="2200">
                <a:solidFill>
                  <a:srgbClr val="282828"/>
                </a:solidFill>
                <a:latin typeface="Lexend"/>
                <a:ea typeface="Lexend"/>
                <a:cs typeface="Lexend"/>
                <a:sym typeface="Lexend"/>
              </a:defRPr>
            </a:lvl2pPr>
            <a:lvl3pPr lvl="2" rtl="0">
              <a:spcBef>
                <a:spcPts val="1000"/>
              </a:spcBef>
              <a:spcAft>
                <a:spcPts val="0"/>
              </a:spcAft>
              <a:buClr>
                <a:srgbClr val="282828"/>
              </a:buClr>
              <a:buSzPts val="2200"/>
              <a:buFont typeface="Lexend"/>
              <a:buNone/>
              <a:defRPr sz="2200">
                <a:solidFill>
                  <a:srgbClr val="282828"/>
                </a:solidFill>
                <a:latin typeface="Lexend"/>
                <a:ea typeface="Lexend"/>
                <a:cs typeface="Lexend"/>
                <a:sym typeface="Lexend"/>
              </a:defRPr>
            </a:lvl3pPr>
            <a:lvl4pPr lvl="3" rtl="0">
              <a:spcBef>
                <a:spcPts val="800"/>
              </a:spcBef>
              <a:spcAft>
                <a:spcPts val="0"/>
              </a:spcAft>
              <a:buClr>
                <a:srgbClr val="282828"/>
              </a:buClr>
              <a:buSzPts val="2200"/>
              <a:buFont typeface="Lexend"/>
              <a:buNone/>
              <a:defRPr sz="2200">
                <a:solidFill>
                  <a:srgbClr val="282828"/>
                </a:solidFill>
                <a:latin typeface="Lexend"/>
                <a:ea typeface="Lexend"/>
                <a:cs typeface="Lexend"/>
                <a:sym typeface="Lexend"/>
              </a:defRPr>
            </a:lvl4pPr>
            <a:lvl5pPr lvl="4" rtl="0">
              <a:spcBef>
                <a:spcPts val="800"/>
              </a:spcBef>
              <a:spcAft>
                <a:spcPts val="0"/>
              </a:spcAft>
              <a:buClr>
                <a:srgbClr val="282828"/>
              </a:buClr>
              <a:buSzPts val="2200"/>
              <a:buFont typeface="Lexend"/>
              <a:buNone/>
              <a:defRPr sz="2200">
                <a:solidFill>
                  <a:srgbClr val="282828"/>
                </a:solidFill>
                <a:latin typeface="Lexend"/>
                <a:ea typeface="Lexend"/>
                <a:cs typeface="Lexend"/>
                <a:sym typeface="Lexend"/>
              </a:defRPr>
            </a:lvl5pPr>
            <a:lvl6pPr lvl="5" rtl="0">
              <a:spcBef>
                <a:spcPts val="600"/>
              </a:spcBef>
              <a:spcAft>
                <a:spcPts val="0"/>
              </a:spcAft>
              <a:buClr>
                <a:srgbClr val="282828"/>
              </a:buClr>
              <a:buSzPts val="2200"/>
              <a:buFont typeface="Lexend"/>
              <a:buNone/>
              <a:defRPr sz="2200">
                <a:solidFill>
                  <a:srgbClr val="282828"/>
                </a:solidFill>
                <a:latin typeface="Lexend"/>
                <a:ea typeface="Lexend"/>
                <a:cs typeface="Lexend"/>
                <a:sym typeface="Lexend"/>
              </a:defRPr>
            </a:lvl6pPr>
            <a:lvl7pPr lvl="6" rtl="0">
              <a:spcBef>
                <a:spcPts val="600"/>
              </a:spcBef>
              <a:spcAft>
                <a:spcPts val="0"/>
              </a:spcAft>
              <a:buClr>
                <a:srgbClr val="282828"/>
              </a:buClr>
              <a:buSzPts val="2200"/>
              <a:buFont typeface="Lexend"/>
              <a:buNone/>
              <a:defRPr sz="2200">
                <a:solidFill>
                  <a:srgbClr val="282828"/>
                </a:solidFill>
                <a:latin typeface="Lexend"/>
                <a:ea typeface="Lexend"/>
                <a:cs typeface="Lexend"/>
                <a:sym typeface="Lexend"/>
              </a:defRPr>
            </a:lvl7pPr>
            <a:lvl8pPr lvl="7" rtl="0">
              <a:spcBef>
                <a:spcPts val="400"/>
              </a:spcBef>
              <a:spcAft>
                <a:spcPts val="0"/>
              </a:spcAft>
              <a:buClr>
                <a:srgbClr val="282828"/>
              </a:buClr>
              <a:buSzPts val="2200"/>
              <a:buFont typeface="Lexend"/>
              <a:buNone/>
              <a:defRPr sz="2200">
                <a:solidFill>
                  <a:srgbClr val="282828"/>
                </a:solidFill>
                <a:latin typeface="Lexend"/>
                <a:ea typeface="Lexend"/>
                <a:cs typeface="Lexend"/>
                <a:sym typeface="Lexend"/>
              </a:defRPr>
            </a:lvl8pPr>
            <a:lvl9pPr lvl="8" rtl="0">
              <a:spcBef>
                <a:spcPts val="400"/>
              </a:spcBef>
              <a:spcAft>
                <a:spcPts val="200"/>
              </a:spcAft>
              <a:buClr>
                <a:srgbClr val="282828"/>
              </a:buClr>
              <a:buSzPts val="2200"/>
              <a:buFont typeface="Lexend"/>
              <a:buNone/>
              <a:defRPr sz="2200">
                <a:solidFill>
                  <a:srgbClr val="282828"/>
                </a:solidFill>
                <a:latin typeface="Lexend"/>
                <a:ea typeface="Lexend"/>
                <a:cs typeface="Lexend"/>
                <a:sym typeface="Lexend"/>
              </a:defRPr>
            </a:lvl9pPr>
          </a:lstStyle>
          <a:p/>
        </p:txBody>
      </p:sp>
      <p:sp>
        <p:nvSpPr>
          <p:cNvPr id="748" name="Google Shape;748;p62"/>
          <p:cNvSpPr txBox="1"/>
          <p:nvPr>
            <p:ph idx="3" type="subTitle"/>
          </p:nvPr>
        </p:nvSpPr>
        <p:spPr>
          <a:xfrm>
            <a:off x="323994" y="3483820"/>
            <a:ext cx="7215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200"/>
              <a:buFont typeface="Lexend"/>
              <a:buNone/>
              <a:defRPr b="1">
                <a:solidFill>
                  <a:srgbClr val="282828"/>
                </a:solidFill>
                <a:latin typeface="Lexend"/>
                <a:ea typeface="Lexend"/>
                <a:cs typeface="Lexend"/>
                <a:sym typeface="Lexend"/>
              </a:defRPr>
            </a:lvl1pPr>
            <a:lvl2pPr lvl="1" rtl="0">
              <a:spcBef>
                <a:spcPts val="1000"/>
              </a:spcBef>
              <a:spcAft>
                <a:spcPts val="0"/>
              </a:spcAft>
              <a:buClr>
                <a:srgbClr val="282828"/>
              </a:buClr>
              <a:buSzPts val="2200"/>
              <a:buFont typeface="Lexend"/>
              <a:buNone/>
              <a:defRPr sz="2200">
                <a:solidFill>
                  <a:srgbClr val="282828"/>
                </a:solidFill>
                <a:latin typeface="Lexend"/>
                <a:ea typeface="Lexend"/>
                <a:cs typeface="Lexend"/>
                <a:sym typeface="Lexend"/>
              </a:defRPr>
            </a:lvl2pPr>
            <a:lvl3pPr lvl="2" rtl="0">
              <a:spcBef>
                <a:spcPts val="1000"/>
              </a:spcBef>
              <a:spcAft>
                <a:spcPts val="0"/>
              </a:spcAft>
              <a:buClr>
                <a:srgbClr val="282828"/>
              </a:buClr>
              <a:buSzPts val="2200"/>
              <a:buFont typeface="Lexend"/>
              <a:buNone/>
              <a:defRPr sz="2200">
                <a:solidFill>
                  <a:srgbClr val="282828"/>
                </a:solidFill>
                <a:latin typeface="Lexend"/>
                <a:ea typeface="Lexend"/>
                <a:cs typeface="Lexend"/>
                <a:sym typeface="Lexend"/>
              </a:defRPr>
            </a:lvl3pPr>
            <a:lvl4pPr lvl="3" rtl="0">
              <a:spcBef>
                <a:spcPts val="800"/>
              </a:spcBef>
              <a:spcAft>
                <a:spcPts val="0"/>
              </a:spcAft>
              <a:buClr>
                <a:srgbClr val="282828"/>
              </a:buClr>
              <a:buSzPts val="2200"/>
              <a:buFont typeface="Lexend"/>
              <a:buNone/>
              <a:defRPr sz="2200">
                <a:solidFill>
                  <a:srgbClr val="282828"/>
                </a:solidFill>
                <a:latin typeface="Lexend"/>
                <a:ea typeface="Lexend"/>
                <a:cs typeface="Lexend"/>
                <a:sym typeface="Lexend"/>
              </a:defRPr>
            </a:lvl4pPr>
            <a:lvl5pPr lvl="4" rtl="0">
              <a:spcBef>
                <a:spcPts val="800"/>
              </a:spcBef>
              <a:spcAft>
                <a:spcPts val="0"/>
              </a:spcAft>
              <a:buClr>
                <a:srgbClr val="282828"/>
              </a:buClr>
              <a:buSzPts val="2200"/>
              <a:buFont typeface="Lexend"/>
              <a:buNone/>
              <a:defRPr sz="2200">
                <a:solidFill>
                  <a:srgbClr val="282828"/>
                </a:solidFill>
                <a:latin typeface="Lexend"/>
                <a:ea typeface="Lexend"/>
                <a:cs typeface="Lexend"/>
                <a:sym typeface="Lexend"/>
              </a:defRPr>
            </a:lvl5pPr>
            <a:lvl6pPr lvl="5" rtl="0">
              <a:spcBef>
                <a:spcPts val="600"/>
              </a:spcBef>
              <a:spcAft>
                <a:spcPts val="0"/>
              </a:spcAft>
              <a:buClr>
                <a:srgbClr val="282828"/>
              </a:buClr>
              <a:buSzPts val="2200"/>
              <a:buFont typeface="Lexend"/>
              <a:buNone/>
              <a:defRPr sz="2200">
                <a:solidFill>
                  <a:srgbClr val="282828"/>
                </a:solidFill>
                <a:latin typeface="Lexend"/>
                <a:ea typeface="Lexend"/>
                <a:cs typeface="Lexend"/>
                <a:sym typeface="Lexend"/>
              </a:defRPr>
            </a:lvl6pPr>
            <a:lvl7pPr lvl="6" rtl="0">
              <a:spcBef>
                <a:spcPts val="600"/>
              </a:spcBef>
              <a:spcAft>
                <a:spcPts val="0"/>
              </a:spcAft>
              <a:buClr>
                <a:srgbClr val="282828"/>
              </a:buClr>
              <a:buSzPts val="2200"/>
              <a:buFont typeface="Lexend"/>
              <a:buNone/>
              <a:defRPr sz="2200">
                <a:solidFill>
                  <a:srgbClr val="282828"/>
                </a:solidFill>
                <a:latin typeface="Lexend"/>
                <a:ea typeface="Lexend"/>
                <a:cs typeface="Lexend"/>
                <a:sym typeface="Lexend"/>
              </a:defRPr>
            </a:lvl7pPr>
            <a:lvl8pPr lvl="7" rtl="0">
              <a:spcBef>
                <a:spcPts val="400"/>
              </a:spcBef>
              <a:spcAft>
                <a:spcPts val="0"/>
              </a:spcAft>
              <a:buClr>
                <a:srgbClr val="282828"/>
              </a:buClr>
              <a:buSzPts val="2200"/>
              <a:buFont typeface="Lexend"/>
              <a:buNone/>
              <a:defRPr sz="2200">
                <a:solidFill>
                  <a:srgbClr val="282828"/>
                </a:solidFill>
                <a:latin typeface="Lexend"/>
                <a:ea typeface="Lexend"/>
                <a:cs typeface="Lexend"/>
                <a:sym typeface="Lexend"/>
              </a:defRPr>
            </a:lvl8pPr>
            <a:lvl9pPr lvl="8" rtl="0">
              <a:spcBef>
                <a:spcPts val="400"/>
              </a:spcBef>
              <a:spcAft>
                <a:spcPts val="200"/>
              </a:spcAft>
              <a:buClr>
                <a:srgbClr val="282828"/>
              </a:buClr>
              <a:buSzPts val="2200"/>
              <a:buFont typeface="Lexend"/>
              <a:buNone/>
              <a:defRPr sz="2200">
                <a:solidFill>
                  <a:srgbClr val="282828"/>
                </a:solidFill>
                <a:latin typeface="Lexend"/>
                <a:ea typeface="Lexend"/>
                <a:cs typeface="Lexend"/>
                <a:sym typeface="Lexend"/>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6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English" showMasterSp="0">
  <p:cSld name="Title Slide 2_1">
    <p:bg>
      <p:bgPr>
        <a:solidFill>
          <a:srgbClr val="EBEDFE"/>
        </a:solidFill>
      </p:bgPr>
    </p:bg>
    <p:spTree>
      <p:nvGrpSpPr>
        <p:cNvPr id="753" name="Shape 753"/>
        <p:cNvGrpSpPr/>
        <p:nvPr/>
      </p:nvGrpSpPr>
      <p:grpSpPr>
        <a:xfrm>
          <a:off x="0" y="0"/>
          <a:ext cx="0" cy="0"/>
          <a:chOff x="0" y="0"/>
          <a:chExt cx="0" cy="0"/>
        </a:xfrm>
      </p:grpSpPr>
      <p:pic>
        <p:nvPicPr>
          <p:cNvPr id="754" name="Google Shape;754;p64"/>
          <p:cNvPicPr preferRelativeResize="0"/>
          <p:nvPr/>
        </p:nvPicPr>
        <p:blipFill rotWithShape="1">
          <a:blip r:embed="rId2">
            <a:alphaModFix/>
          </a:blip>
          <a:srcRect b="0" l="6209" r="6209" t="0"/>
          <a:stretch/>
        </p:blipFill>
        <p:spPr>
          <a:xfrm>
            <a:off x="324000" y="4008600"/>
            <a:ext cx="859400" cy="127996"/>
          </a:xfrm>
          <a:prstGeom prst="rect">
            <a:avLst/>
          </a:prstGeom>
          <a:noFill/>
          <a:ln>
            <a:noFill/>
          </a:ln>
        </p:spPr>
      </p:pic>
      <p:sp>
        <p:nvSpPr>
          <p:cNvPr id="755" name="Google Shape;755;p64"/>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English</a:t>
            </a:r>
            <a:endParaRPr b="1" sz="1700">
              <a:latin typeface="Lexend"/>
              <a:ea typeface="Lexend"/>
              <a:cs typeface="Lexend"/>
              <a:sym typeface="Lexend"/>
            </a:endParaRPr>
          </a:p>
        </p:txBody>
      </p:sp>
      <p:sp>
        <p:nvSpPr>
          <p:cNvPr id="756" name="Google Shape;756;p64"/>
          <p:cNvSpPr txBox="1"/>
          <p:nvPr>
            <p:ph type="ctrTitle"/>
          </p:nvPr>
        </p:nvSpPr>
        <p:spPr>
          <a:xfrm>
            <a:off x="323850" y="810000"/>
            <a:ext cx="54507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757" name="Google Shape;757;p64"/>
          <p:cNvSpPr txBox="1"/>
          <p:nvPr>
            <p:ph idx="1" type="subTitle"/>
          </p:nvPr>
        </p:nvSpPr>
        <p:spPr>
          <a:xfrm>
            <a:off x="890225" y="4327975"/>
            <a:ext cx="59862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pic>
        <p:nvPicPr>
          <p:cNvPr id="759" name="Google Shape;759;p64"/>
          <p:cNvPicPr preferRelativeResize="0"/>
          <p:nvPr/>
        </p:nvPicPr>
        <p:blipFill>
          <a:blip r:embed="rId4">
            <a:alphaModFix/>
          </a:blip>
          <a:stretch>
            <a:fillRect/>
          </a:stretch>
        </p:blipFill>
        <p:spPr>
          <a:xfrm>
            <a:off x="6156975" y="0"/>
            <a:ext cx="2987025" cy="3854074"/>
          </a:xfrm>
          <a:prstGeom prst="rect">
            <a:avLst/>
          </a:prstGeom>
          <a:noFill/>
          <a:ln>
            <a:noFill/>
          </a:ln>
        </p:spPr>
      </p:pic>
      <p:sp>
        <p:nvSpPr>
          <p:cNvPr id="760" name="Google Shape;760;p64"/>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extLst>
    <p:ext uri="{DCECCB84-F9BA-43D5-87BE-67443E8EF086}">
      <p15:sldGuideLst>
        <p15:guide id="1" orient="horz" pos="2867">
          <p15:clr>
            <a:srgbClr val="E46962"/>
          </p15:clr>
        </p15:guide>
      </p15:sldGuideLst>
    </p:ext>
  </p:extLst>
</p:sldLayout>
</file>

<file path=ppt/slideLayouts/slideLayout6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Maths" showMasterSp="0">
  <p:cSld name="Title Slide 2_1_1">
    <p:bg>
      <p:bgPr>
        <a:solidFill>
          <a:srgbClr val="EBEDFE"/>
        </a:solidFill>
      </p:bgPr>
    </p:bg>
    <p:spTree>
      <p:nvGrpSpPr>
        <p:cNvPr id="761" name="Shape 761"/>
        <p:cNvGrpSpPr/>
        <p:nvPr/>
      </p:nvGrpSpPr>
      <p:grpSpPr>
        <a:xfrm>
          <a:off x="0" y="0"/>
          <a:ext cx="0" cy="0"/>
          <a:chOff x="0" y="0"/>
          <a:chExt cx="0" cy="0"/>
        </a:xfrm>
      </p:grpSpPr>
      <p:pic>
        <p:nvPicPr>
          <p:cNvPr id="762" name="Google Shape;762;p65"/>
          <p:cNvPicPr preferRelativeResize="0"/>
          <p:nvPr/>
        </p:nvPicPr>
        <p:blipFill rotWithShape="1">
          <a:blip r:embed="rId2">
            <a:alphaModFix/>
          </a:blip>
          <a:srcRect b="0" l="0" r="0" t="0"/>
          <a:stretch/>
        </p:blipFill>
        <p:spPr>
          <a:xfrm>
            <a:off x="6156975" y="0"/>
            <a:ext cx="2987025" cy="3854074"/>
          </a:xfrm>
          <a:prstGeom prst="rect">
            <a:avLst/>
          </a:prstGeom>
          <a:noFill/>
          <a:ln>
            <a:noFill/>
          </a:ln>
        </p:spPr>
      </p:pic>
      <p:sp>
        <p:nvSpPr>
          <p:cNvPr id="763" name="Google Shape;763;p65"/>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764" name="Google Shape;764;p65"/>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Maths</a:t>
            </a:r>
            <a:endParaRPr b="1" sz="1700">
              <a:latin typeface="Lexend"/>
              <a:ea typeface="Lexend"/>
              <a:cs typeface="Lexend"/>
              <a:sym typeface="Lexend"/>
            </a:endParaRPr>
          </a:p>
        </p:txBody>
      </p:sp>
      <p:sp>
        <p:nvSpPr>
          <p:cNvPr id="765" name="Google Shape;765;p65"/>
          <p:cNvSpPr txBox="1"/>
          <p:nvPr>
            <p:ph idx="1" type="subTitle"/>
          </p:nvPr>
        </p:nvSpPr>
        <p:spPr>
          <a:xfrm>
            <a:off x="890225" y="4327975"/>
            <a:ext cx="57585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767" name="Google Shape;767;p65"/>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pic>
        <p:nvPicPr>
          <p:cNvPr id="768" name="Google Shape;768;p65"/>
          <p:cNvPicPr preferRelativeResize="0"/>
          <p:nvPr/>
        </p:nvPicPr>
        <p:blipFill rotWithShape="1">
          <a:blip r:embed="rId4">
            <a:alphaModFix/>
          </a:blip>
          <a:srcRect b="0" l="6209" r="6209" t="0"/>
          <a:stretch/>
        </p:blipFill>
        <p:spPr>
          <a:xfrm>
            <a:off x="324000" y="4008600"/>
            <a:ext cx="707200" cy="12800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6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Geography" showMasterSp="0">
  <p:cSld name="Title Slide 2_1_1_1">
    <p:bg>
      <p:bgPr>
        <a:solidFill>
          <a:srgbClr val="EBEDFE"/>
        </a:solidFill>
      </p:bgPr>
    </p:bg>
    <p:spTree>
      <p:nvGrpSpPr>
        <p:cNvPr id="769" name="Shape 769"/>
        <p:cNvGrpSpPr/>
        <p:nvPr/>
      </p:nvGrpSpPr>
      <p:grpSpPr>
        <a:xfrm>
          <a:off x="0" y="0"/>
          <a:ext cx="0" cy="0"/>
          <a:chOff x="0" y="0"/>
          <a:chExt cx="0" cy="0"/>
        </a:xfrm>
      </p:grpSpPr>
      <p:pic>
        <p:nvPicPr>
          <p:cNvPr id="770" name="Google Shape;770;p66"/>
          <p:cNvPicPr preferRelativeResize="0"/>
          <p:nvPr/>
        </p:nvPicPr>
        <p:blipFill rotWithShape="1">
          <a:blip r:embed="rId2">
            <a:alphaModFix/>
          </a:blip>
          <a:srcRect b="0" l="6209" r="6209" t="0"/>
          <a:stretch/>
        </p:blipFill>
        <p:spPr>
          <a:xfrm>
            <a:off x="324000" y="4008600"/>
            <a:ext cx="1259825" cy="128000"/>
          </a:xfrm>
          <a:prstGeom prst="rect">
            <a:avLst/>
          </a:prstGeom>
          <a:noFill/>
          <a:ln>
            <a:noFill/>
          </a:ln>
        </p:spPr>
      </p:pic>
      <p:pic>
        <p:nvPicPr>
          <p:cNvPr id="771" name="Google Shape;771;p66"/>
          <p:cNvPicPr preferRelativeResize="0"/>
          <p:nvPr/>
        </p:nvPicPr>
        <p:blipFill rotWithShape="1">
          <a:blip r:embed="rId3">
            <a:alphaModFix/>
          </a:blip>
          <a:srcRect b="0" l="0" r="0" t="0"/>
          <a:stretch/>
        </p:blipFill>
        <p:spPr>
          <a:xfrm>
            <a:off x="6156975" y="0"/>
            <a:ext cx="2987025" cy="3854074"/>
          </a:xfrm>
          <a:prstGeom prst="rect">
            <a:avLst/>
          </a:prstGeom>
          <a:noFill/>
          <a:ln>
            <a:noFill/>
          </a:ln>
        </p:spPr>
      </p:pic>
      <p:sp>
        <p:nvSpPr>
          <p:cNvPr id="772" name="Google Shape;772;p66"/>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773" name="Google Shape;773;p66"/>
          <p:cNvSpPr txBox="1"/>
          <p:nvPr/>
        </p:nvSpPr>
        <p:spPr>
          <a:xfrm>
            <a:off x="323850" y="3781525"/>
            <a:ext cx="1860900" cy="2772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latin typeface="Lexend"/>
                <a:ea typeface="Lexend"/>
                <a:cs typeface="Lexend"/>
                <a:sym typeface="Lexend"/>
              </a:rPr>
              <a:t>Juqraafi</a:t>
            </a:r>
            <a:endParaRPr b="1" sz="1400">
              <a:latin typeface="Lexend"/>
              <a:ea typeface="Lexend"/>
              <a:cs typeface="Lexend"/>
              <a:sym typeface="Lexend"/>
            </a:endParaRPr>
          </a:p>
        </p:txBody>
      </p:sp>
      <p:sp>
        <p:nvSpPr>
          <p:cNvPr id="774" name="Google Shape;774;p66"/>
          <p:cNvSpPr txBox="1"/>
          <p:nvPr>
            <p:ph idx="1" type="subTitle"/>
          </p:nvPr>
        </p:nvSpPr>
        <p:spPr>
          <a:xfrm>
            <a:off x="890225" y="4327975"/>
            <a:ext cx="59976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776" name="Google Shape;776;p66"/>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6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History" showMasterSp="0">
  <p:cSld name="Title Slide 2_1_1_1_1">
    <p:bg>
      <p:bgPr>
        <a:solidFill>
          <a:srgbClr val="EBEDFE"/>
        </a:solidFill>
      </p:bgPr>
    </p:bg>
    <p:spTree>
      <p:nvGrpSpPr>
        <p:cNvPr id="777" name="Shape 777"/>
        <p:cNvGrpSpPr/>
        <p:nvPr/>
      </p:nvGrpSpPr>
      <p:grpSpPr>
        <a:xfrm>
          <a:off x="0" y="0"/>
          <a:ext cx="0" cy="0"/>
          <a:chOff x="0" y="0"/>
          <a:chExt cx="0" cy="0"/>
        </a:xfrm>
      </p:grpSpPr>
      <p:pic>
        <p:nvPicPr>
          <p:cNvPr id="778" name="Google Shape;778;p67"/>
          <p:cNvPicPr preferRelativeResize="0"/>
          <p:nvPr/>
        </p:nvPicPr>
        <p:blipFill rotWithShape="1">
          <a:blip r:embed="rId2">
            <a:alphaModFix/>
          </a:blip>
          <a:srcRect b="0" l="6209" r="6209" t="0"/>
          <a:stretch/>
        </p:blipFill>
        <p:spPr>
          <a:xfrm>
            <a:off x="324000" y="4008600"/>
            <a:ext cx="859400" cy="127996"/>
          </a:xfrm>
          <a:prstGeom prst="rect">
            <a:avLst/>
          </a:prstGeom>
          <a:noFill/>
          <a:ln>
            <a:noFill/>
          </a:ln>
        </p:spPr>
      </p:pic>
      <p:sp>
        <p:nvSpPr>
          <p:cNvPr id="779" name="Google Shape;779;p67"/>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780" name="Google Shape;780;p67"/>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History</a:t>
            </a:r>
            <a:endParaRPr b="1" sz="1700">
              <a:latin typeface="Lexend"/>
              <a:ea typeface="Lexend"/>
              <a:cs typeface="Lexend"/>
              <a:sym typeface="Lexend"/>
            </a:endParaRPr>
          </a:p>
        </p:txBody>
      </p:sp>
      <p:sp>
        <p:nvSpPr>
          <p:cNvPr id="781" name="Google Shape;781;p67"/>
          <p:cNvSpPr txBox="1"/>
          <p:nvPr>
            <p:ph idx="1" type="subTitle"/>
          </p:nvPr>
        </p:nvSpPr>
        <p:spPr>
          <a:xfrm>
            <a:off x="890225" y="4327975"/>
            <a:ext cx="58041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783" name="Google Shape;783;p67"/>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grpSp>
        <p:nvGrpSpPr>
          <p:cNvPr id="784" name="Google Shape;784;p67"/>
          <p:cNvGrpSpPr/>
          <p:nvPr/>
        </p:nvGrpSpPr>
        <p:grpSpPr>
          <a:xfrm>
            <a:off x="6156975" y="0"/>
            <a:ext cx="2987025" cy="3854074"/>
            <a:chOff x="6156975" y="0"/>
            <a:chExt cx="2987025" cy="3854074"/>
          </a:xfrm>
        </p:grpSpPr>
        <p:pic>
          <p:nvPicPr>
            <p:cNvPr id="785" name="Google Shape;785;p67"/>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786" name="Google Shape;786;p67"/>
            <p:cNvSpPr/>
            <p:nvPr/>
          </p:nvSpPr>
          <p:spPr>
            <a:xfrm>
              <a:off x="6860400" y="1205850"/>
              <a:ext cx="1959600" cy="1365900"/>
            </a:xfrm>
            <a:prstGeom prst="roundRect">
              <a:avLst>
                <a:gd fmla="val 16667" name="adj"/>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787" name="Google Shape;787;p67"/>
            <p:cNvPicPr preferRelativeResize="0"/>
            <p:nvPr/>
          </p:nvPicPr>
          <p:blipFill>
            <a:blip r:embed="rId5">
              <a:alphaModFix/>
            </a:blip>
            <a:stretch>
              <a:fillRect/>
            </a:stretch>
          </p:blipFill>
          <p:spPr>
            <a:xfrm rot="-378432">
              <a:off x="7001357" y="1317070"/>
              <a:ext cx="1677682" cy="1143462"/>
            </a:xfrm>
            <a:prstGeom prst="rect">
              <a:avLst/>
            </a:prstGeom>
            <a:noFill/>
            <a:ln>
              <a:noFill/>
            </a:ln>
          </p:spPr>
        </p:pic>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6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Music" showMasterSp="0">
  <p:cSld name="Title Slide 2_1_1_1_1_1">
    <p:bg>
      <p:bgPr>
        <a:solidFill>
          <a:srgbClr val="EBEDFE"/>
        </a:solidFill>
      </p:bgPr>
    </p:bg>
    <p:spTree>
      <p:nvGrpSpPr>
        <p:cNvPr id="788" name="Shape 788"/>
        <p:cNvGrpSpPr/>
        <p:nvPr/>
      </p:nvGrpSpPr>
      <p:grpSpPr>
        <a:xfrm>
          <a:off x="0" y="0"/>
          <a:ext cx="0" cy="0"/>
          <a:chOff x="0" y="0"/>
          <a:chExt cx="0" cy="0"/>
        </a:xfrm>
      </p:grpSpPr>
      <p:pic>
        <p:nvPicPr>
          <p:cNvPr id="789" name="Google Shape;789;p68"/>
          <p:cNvPicPr preferRelativeResize="0"/>
          <p:nvPr/>
        </p:nvPicPr>
        <p:blipFill rotWithShape="1">
          <a:blip r:embed="rId2">
            <a:alphaModFix/>
          </a:blip>
          <a:srcRect b="0" l="0" r="0" t="0"/>
          <a:stretch/>
        </p:blipFill>
        <p:spPr>
          <a:xfrm>
            <a:off x="6156975" y="0"/>
            <a:ext cx="2987025" cy="3854074"/>
          </a:xfrm>
          <a:prstGeom prst="rect">
            <a:avLst/>
          </a:prstGeom>
          <a:noFill/>
          <a:ln>
            <a:noFill/>
          </a:ln>
        </p:spPr>
      </p:pic>
      <p:sp>
        <p:nvSpPr>
          <p:cNvPr id="790" name="Google Shape;790;p68"/>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791" name="Google Shape;791;p68"/>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Music</a:t>
            </a:r>
            <a:endParaRPr b="1" sz="1700">
              <a:latin typeface="Lexend"/>
              <a:ea typeface="Lexend"/>
              <a:cs typeface="Lexend"/>
              <a:sym typeface="Lexend"/>
            </a:endParaRPr>
          </a:p>
        </p:txBody>
      </p:sp>
      <p:sp>
        <p:nvSpPr>
          <p:cNvPr id="792" name="Google Shape;792;p68"/>
          <p:cNvSpPr txBox="1"/>
          <p:nvPr>
            <p:ph idx="1" type="subTitle"/>
          </p:nvPr>
        </p:nvSpPr>
        <p:spPr>
          <a:xfrm>
            <a:off x="890225" y="4327975"/>
            <a:ext cx="57870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794" name="Google Shape;794;p68"/>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pic>
        <p:nvPicPr>
          <p:cNvPr id="795" name="Google Shape;795;p68"/>
          <p:cNvPicPr preferRelativeResize="0"/>
          <p:nvPr/>
        </p:nvPicPr>
        <p:blipFill rotWithShape="1">
          <a:blip r:embed="rId4">
            <a:alphaModFix/>
          </a:blip>
          <a:srcRect b="0" l="6209" r="6209" t="0"/>
          <a:stretch/>
        </p:blipFill>
        <p:spPr>
          <a:xfrm>
            <a:off x="324000" y="4008600"/>
            <a:ext cx="661625" cy="12800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6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Science" showMasterSp="0">
  <p:cSld name="Title Slide 2_1_1_1_1_1_1">
    <p:bg>
      <p:bgPr>
        <a:solidFill>
          <a:srgbClr val="EBEDFE"/>
        </a:solidFill>
      </p:bgPr>
    </p:bg>
    <p:spTree>
      <p:nvGrpSpPr>
        <p:cNvPr id="796" name="Shape 796"/>
        <p:cNvGrpSpPr/>
        <p:nvPr/>
      </p:nvGrpSpPr>
      <p:grpSpPr>
        <a:xfrm>
          <a:off x="0" y="0"/>
          <a:ext cx="0" cy="0"/>
          <a:chOff x="0" y="0"/>
          <a:chExt cx="0" cy="0"/>
        </a:xfrm>
      </p:grpSpPr>
      <p:sp>
        <p:nvSpPr>
          <p:cNvPr id="797" name="Google Shape;797;p69"/>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798" name="Google Shape;798;p69"/>
          <p:cNvSpPr txBox="1"/>
          <p:nvPr/>
        </p:nvSpPr>
        <p:spPr>
          <a:xfrm>
            <a:off x="323850" y="3781525"/>
            <a:ext cx="1860900" cy="2772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latin typeface="Lexend"/>
                <a:ea typeface="Lexend"/>
                <a:cs typeface="Lexend"/>
                <a:sym typeface="Lexend"/>
              </a:rPr>
              <a:t>Sayniska</a:t>
            </a:r>
            <a:endParaRPr b="1" sz="1400">
              <a:latin typeface="Lexend"/>
              <a:ea typeface="Lexend"/>
              <a:cs typeface="Lexend"/>
              <a:sym typeface="Lexend"/>
            </a:endParaRPr>
          </a:p>
        </p:txBody>
      </p:sp>
      <p:sp>
        <p:nvSpPr>
          <p:cNvPr id="799" name="Google Shape;799;p69"/>
          <p:cNvSpPr txBox="1"/>
          <p:nvPr>
            <p:ph idx="1" type="subTitle"/>
          </p:nvPr>
        </p:nvSpPr>
        <p:spPr>
          <a:xfrm>
            <a:off x="890225" y="4327975"/>
            <a:ext cx="57927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801" name="Google Shape;801;p69"/>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pic>
        <p:nvPicPr>
          <p:cNvPr id="802" name="Google Shape;802;p69"/>
          <p:cNvPicPr preferRelativeResize="0"/>
          <p:nvPr/>
        </p:nvPicPr>
        <p:blipFill rotWithShape="1">
          <a:blip r:embed="rId3">
            <a:alphaModFix/>
          </a:blip>
          <a:srcRect b="0" l="6209" r="6209" t="0"/>
          <a:stretch/>
        </p:blipFill>
        <p:spPr>
          <a:xfrm>
            <a:off x="324000" y="4008600"/>
            <a:ext cx="859400" cy="127996"/>
          </a:xfrm>
          <a:prstGeom prst="rect">
            <a:avLst/>
          </a:prstGeom>
          <a:noFill/>
          <a:ln>
            <a:noFill/>
          </a:ln>
        </p:spPr>
      </p:pic>
      <p:grpSp>
        <p:nvGrpSpPr>
          <p:cNvPr id="803" name="Google Shape;803;p69"/>
          <p:cNvGrpSpPr/>
          <p:nvPr/>
        </p:nvGrpSpPr>
        <p:grpSpPr>
          <a:xfrm>
            <a:off x="6156975" y="0"/>
            <a:ext cx="2987025" cy="3854074"/>
            <a:chOff x="6156975" y="0"/>
            <a:chExt cx="2987025" cy="3854074"/>
          </a:xfrm>
        </p:grpSpPr>
        <p:pic>
          <p:nvPicPr>
            <p:cNvPr id="804" name="Google Shape;804;p69"/>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805" name="Google Shape;805;p69"/>
            <p:cNvSpPr/>
            <p:nvPr/>
          </p:nvSpPr>
          <p:spPr>
            <a:xfrm>
              <a:off x="6860400" y="869975"/>
              <a:ext cx="1959600" cy="2007000"/>
            </a:xfrm>
            <a:prstGeom prst="roundRect">
              <a:avLst>
                <a:gd fmla="val 16667" name="adj"/>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806" name="Google Shape;806;p69"/>
            <p:cNvPicPr preferRelativeResize="0"/>
            <p:nvPr/>
          </p:nvPicPr>
          <p:blipFill>
            <a:blip r:embed="rId5">
              <a:alphaModFix/>
            </a:blip>
            <a:stretch>
              <a:fillRect/>
            </a:stretch>
          </p:blipFill>
          <p:spPr>
            <a:xfrm rot="-311816">
              <a:off x="7083000" y="1110274"/>
              <a:ext cx="1514398" cy="1526398"/>
            </a:xfrm>
            <a:prstGeom prst="rect">
              <a:avLst/>
            </a:prstGeom>
            <a:noFill/>
            <a:ln>
              <a:noFill/>
            </a:ln>
          </p:spPr>
        </p:pic>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6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Biology" showMasterSp="0">
  <p:cSld name="Title Slide 2_1_1_1_1_1_1_1">
    <p:bg>
      <p:bgPr>
        <a:solidFill>
          <a:srgbClr val="EBEDFE"/>
        </a:solidFill>
      </p:bgPr>
    </p:bg>
    <p:spTree>
      <p:nvGrpSpPr>
        <p:cNvPr id="807" name="Shape 807"/>
        <p:cNvGrpSpPr/>
        <p:nvPr/>
      </p:nvGrpSpPr>
      <p:grpSpPr>
        <a:xfrm>
          <a:off x="0" y="0"/>
          <a:ext cx="0" cy="0"/>
          <a:chOff x="0" y="0"/>
          <a:chExt cx="0" cy="0"/>
        </a:xfrm>
      </p:grpSpPr>
      <p:pic>
        <p:nvPicPr>
          <p:cNvPr id="808" name="Google Shape;808;p70"/>
          <p:cNvPicPr preferRelativeResize="0"/>
          <p:nvPr/>
        </p:nvPicPr>
        <p:blipFill rotWithShape="1">
          <a:blip r:embed="rId2">
            <a:alphaModFix/>
          </a:blip>
          <a:srcRect b="0" l="6209" r="6209" t="0"/>
          <a:stretch/>
        </p:blipFill>
        <p:spPr>
          <a:xfrm>
            <a:off x="324000" y="4008600"/>
            <a:ext cx="859400" cy="127996"/>
          </a:xfrm>
          <a:prstGeom prst="rect">
            <a:avLst/>
          </a:prstGeom>
          <a:noFill/>
          <a:ln>
            <a:noFill/>
          </a:ln>
        </p:spPr>
      </p:pic>
      <p:pic>
        <p:nvPicPr>
          <p:cNvPr id="809" name="Google Shape;809;p70"/>
          <p:cNvPicPr preferRelativeResize="0"/>
          <p:nvPr/>
        </p:nvPicPr>
        <p:blipFill rotWithShape="1">
          <a:blip r:embed="rId3">
            <a:alphaModFix/>
          </a:blip>
          <a:srcRect b="0" l="0" r="0" t="0"/>
          <a:stretch/>
        </p:blipFill>
        <p:spPr>
          <a:xfrm>
            <a:off x="6156975" y="0"/>
            <a:ext cx="2987025" cy="3854074"/>
          </a:xfrm>
          <a:prstGeom prst="rect">
            <a:avLst/>
          </a:prstGeom>
          <a:noFill/>
          <a:ln>
            <a:noFill/>
          </a:ln>
        </p:spPr>
      </p:pic>
      <p:sp>
        <p:nvSpPr>
          <p:cNvPr id="810" name="Google Shape;810;p70"/>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811" name="Google Shape;811;p70"/>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Biology</a:t>
            </a:r>
            <a:endParaRPr b="1" sz="1700">
              <a:latin typeface="Lexend"/>
              <a:ea typeface="Lexend"/>
              <a:cs typeface="Lexend"/>
              <a:sym typeface="Lexend"/>
            </a:endParaRPr>
          </a:p>
        </p:txBody>
      </p:sp>
      <p:sp>
        <p:nvSpPr>
          <p:cNvPr id="812" name="Google Shape;812;p70"/>
          <p:cNvSpPr txBox="1"/>
          <p:nvPr>
            <p:ph idx="1" type="subTitle"/>
          </p:nvPr>
        </p:nvSpPr>
        <p:spPr>
          <a:xfrm>
            <a:off x="890225" y="4327975"/>
            <a:ext cx="57756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814" name="Google Shape;814;p70"/>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6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Physics" showMasterSp="0">
  <p:cSld name="Title Slide 2_1_1_1_1_1_1_1_1">
    <p:bg>
      <p:bgPr>
        <a:solidFill>
          <a:srgbClr val="EBEDFE"/>
        </a:solidFill>
      </p:bgPr>
    </p:bg>
    <p:spTree>
      <p:nvGrpSpPr>
        <p:cNvPr id="815" name="Shape 815"/>
        <p:cNvGrpSpPr/>
        <p:nvPr/>
      </p:nvGrpSpPr>
      <p:grpSpPr>
        <a:xfrm>
          <a:off x="0" y="0"/>
          <a:ext cx="0" cy="0"/>
          <a:chOff x="0" y="0"/>
          <a:chExt cx="0" cy="0"/>
        </a:xfrm>
      </p:grpSpPr>
      <p:pic>
        <p:nvPicPr>
          <p:cNvPr id="816" name="Google Shape;816;p71"/>
          <p:cNvPicPr preferRelativeResize="0"/>
          <p:nvPr/>
        </p:nvPicPr>
        <p:blipFill rotWithShape="1">
          <a:blip r:embed="rId2">
            <a:alphaModFix/>
          </a:blip>
          <a:srcRect b="0" l="6209" r="6209" t="0"/>
          <a:stretch/>
        </p:blipFill>
        <p:spPr>
          <a:xfrm>
            <a:off x="324000" y="4008600"/>
            <a:ext cx="859400" cy="127996"/>
          </a:xfrm>
          <a:prstGeom prst="rect">
            <a:avLst/>
          </a:prstGeom>
          <a:noFill/>
          <a:ln>
            <a:noFill/>
          </a:ln>
        </p:spPr>
      </p:pic>
      <p:sp>
        <p:nvSpPr>
          <p:cNvPr id="817" name="Google Shape;817;p71"/>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818" name="Google Shape;818;p71"/>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Physics</a:t>
            </a:r>
            <a:endParaRPr b="1" sz="1700">
              <a:latin typeface="Lexend"/>
              <a:ea typeface="Lexend"/>
              <a:cs typeface="Lexend"/>
              <a:sym typeface="Lexend"/>
            </a:endParaRPr>
          </a:p>
        </p:txBody>
      </p:sp>
      <p:sp>
        <p:nvSpPr>
          <p:cNvPr id="819" name="Google Shape;819;p71"/>
          <p:cNvSpPr txBox="1"/>
          <p:nvPr>
            <p:ph idx="1" type="subTitle"/>
          </p:nvPr>
        </p:nvSpPr>
        <p:spPr>
          <a:xfrm>
            <a:off x="890225" y="4327975"/>
            <a:ext cx="57585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821" name="Google Shape;821;p71"/>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grpSp>
        <p:nvGrpSpPr>
          <p:cNvPr id="822" name="Google Shape;822;p71"/>
          <p:cNvGrpSpPr/>
          <p:nvPr/>
        </p:nvGrpSpPr>
        <p:grpSpPr>
          <a:xfrm>
            <a:off x="6156975" y="0"/>
            <a:ext cx="2987025" cy="3854074"/>
            <a:chOff x="6156975" y="0"/>
            <a:chExt cx="2987025" cy="3854074"/>
          </a:xfrm>
        </p:grpSpPr>
        <p:pic>
          <p:nvPicPr>
            <p:cNvPr id="823" name="Google Shape;823;p71"/>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824" name="Google Shape;824;p71"/>
            <p:cNvSpPr/>
            <p:nvPr/>
          </p:nvSpPr>
          <p:spPr>
            <a:xfrm>
              <a:off x="6898050" y="839288"/>
              <a:ext cx="1959600" cy="2354700"/>
            </a:xfrm>
            <a:prstGeom prst="roundRect">
              <a:avLst>
                <a:gd fmla="val 16667" name="adj"/>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825" name="Google Shape;825;p71"/>
            <p:cNvPicPr preferRelativeResize="0"/>
            <p:nvPr/>
          </p:nvPicPr>
          <p:blipFill>
            <a:blip r:embed="rId5">
              <a:alphaModFix/>
            </a:blip>
            <a:stretch>
              <a:fillRect/>
            </a:stretch>
          </p:blipFill>
          <p:spPr>
            <a:xfrm rot="-384492">
              <a:off x="7235674" y="1037850"/>
              <a:ext cx="1204851" cy="1957577"/>
            </a:xfrm>
            <a:prstGeom prst="rect">
              <a:avLst/>
            </a:prstGeom>
            <a:noFill/>
            <a:ln>
              <a:noFill/>
            </a:ln>
          </p:spPr>
        </p:pic>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7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Chemistry" showMasterSp="0">
  <p:cSld name="Title Slide 2_1_1_1_1_1_1_1_1_1">
    <p:bg>
      <p:bgPr>
        <a:solidFill>
          <a:srgbClr val="EBEDFE"/>
        </a:solidFill>
      </p:bgPr>
    </p:bg>
    <p:spTree>
      <p:nvGrpSpPr>
        <p:cNvPr id="826" name="Shape 826"/>
        <p:cNvGrpSpPr/>
        <p:nvPr/>
      </p:nvGrpSpPr>
      <p:grpSpPr>
        <a:xfrm>
          <a:off x="0" y="0"/>
          <a:ext cx="0" cy="0"/>
          <a:chOff x="0" y="0"/>
          <a:chExt cx="0" cy="0"/>
        </a:xfrm>
      </p:grpSpPr>
      <p:pic>
        <p:nvPicPr>
          <p:cNvPr id="827" name="Google Shape;827;p72"/>
          <p:cNvPicPr preferRelativeResize="0"/>
          <p:nvPr/>
        </p:nvPicPr>
        <p:blipFill rotWithShape="1">
          <a:blip r:embed="rId2">
            <a:alphaModFix/>
          </a:blip>
          <a:srcRect b="0" l="6209" r="6209" t="0"/>
          <a:stretch/>
        </p:blipFill>
        <p:spPr>
          <a:xfrm>
            <a:off x="324000" y="4008600"/>
            <a:ext cx="1117400" cy="128000"/>
          </a:xfrm>
          <a:prstGeom prst="rect">
            <a:avLst/>
          </a:prstGeom>
          <a:noFill/>
          <a:ln>
            <a:noFill/>
          </a:ln>
        </p:spPr>
      </p:pic>
      <p:pic>
        <p:nvPicPr>
          <p:cNvPr id="828" name="Google Shape;828;p72"/>
          <p:cNvPicPr preferRelativeResize="0"/>
          <p:nvPr/>
        </p:nvPicPr>
        <p:blipFill rotWithShape="1">
          <a:blip r:embed="rId3">
            <a:alphaModFix/>
          </a:blip>
          <a:srcRect b="0" l="0" r="0" t="0"/>
          <a:stretch/>
        </p:blipFill>
        <p:spPr>
          <a:xfrm>
            <a:off x="6156975" y="0"/>
            <a:ext cx="2987025" cy="3854074"/>
          </a:xfrm>
          <a:prstGeom prst="rect">
            <a:avLst/>
          </a:prstGeom>
          <a:noFill/>
          <a:ln>
            <a:noFill/>
          </a:ln>
        </p:spPr>
      </p:pic>
      <p:sp>
        <p:nvSpPr>
          <p:cNvPr id="829" name="Google Shape;829;p72"/>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830" name="Google Shape;830;p72"/>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Chemistry</a:t>
            </a:r>
            <a:endParaRPr b="1" sz="1700">
              <a:latin typeface="Lexend"/>
              <a:ea typeface="Lexend"/>
              <a:cs typeface="Lexend"/>
              <a:sym typeface="Lexend"/>
            </a:endParaRPr>
          </a:p>
        </p:txBody>
      </p:sp>
      <p:sp>
        <p:nvSpPr>
          <p:cNvPr id="831" name="Google Shape;831;p72"/>
          <p:cNvSpPr txBox="1"/>
          <p:nvPr>
            <p:ph idx="1" type="subTitle"/>
          </p:nvPr>
        </p:nvSpPr>
        <p:spPr>
          <a:xfrm>
            <a:off x="890225" y="4327975"/>
            <a:ext cx="58551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833" name="Google Shape;833;p72"/>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7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1 Outcome">
  <p:cSld name="CUSTOM_5">
    <p:bg>
      <p:bgPr>
        <a:solidFill>
          <a:srgbClr val="EBEDFE"/>
        </a:solidFill>
      </p:bgPr>
    </p:bg>
    <p:spTree>
      <p:nvGrpSpPr>
        <p:cNvPr id="834" name="Shape 834"/>
        <p:cNvGrpSpPr/>
        <p:nvPr/>
      </p:nvGrpSpPr>
      <p:grpSpPr>
        <a:xfrm>
          <a:off x="0" y="0"/>
          <a:ext cx="0" cy="0"/>
          <a:chOff x="0" y="0"/>
          <a:chExt cx="0" cy="0"/>
        </a:xfrm>
      </p:grpSpPr>
      <p:pic>
        <p:nvPicPr>
          <p:cNvPr id="835" name="Google Shape;835;p73"/>
          <p:cNvPicPr preferRelativeResize="0"/>
          <p:nvPr/>
        </p:nvPicPr>
        <p:blipFill>
          <a:blip r:embed="rId2">
            <a:alphaModFix/>
          </a:blip>
          <a:stretch>
            <a:fillRect/>
          </a:stretch>
        </p:blipFill>
        <p:spPr>
          <a:xfrm>
            <a:off x="343225" y="1388370"/>
            <a:ext cx="7945600" cy="2919776"/>
          </a:xfrm>
          <a:prstGeom prst="rect">
            <a:avLst/>
          </a:prstGeom>
          <a:noFill/>
          <a:ln>
            <a:noFill/>
          </a:ln>
        </p:spPr>
      </p:pic>
      <p:sp>
        <p:nvSpPr>
          <p:cNvPr id="836" name="Google Shape;836;p73"/>
          <p:cNvSpPr txBox="1"/>
          <p:nvPr/>
        </p:nvSpPr>
        <p:spPr>
          <a:xfrm>
            <a:off x="325207" y="454765"/>
            <a:ext cx="4575600" cy="4311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latin typeface="Lexend"/>
                <a:ea typeface="Lexend"/>
                <a:cs typeface="Lexend"/>
                <a:sym typeface="Lexend"/>
              </a:rPr>
              <a:t>Natiijo</a:t>
            </a:r>
            <a:endParaRPr b="1" sz="1400">
              <a:latin typeface="Lexend"/>
              <a:ea typeface="Lexend"/>
              <a:cs typeface="Lexend"/>
              <a:sym typeface="Lexend"/>
            </a:endParaRPr>
          </a:p>
        </p:txBody>
      </p:sp>
      <p:sp>
        <p:nvSpPr>
          <p:cNvPr id="837" name="Google Shape;837;p73"/>
          <p:cNvSpPr txBox="1"/>
          <p:nvPr>
            <p:ph idx="1" type="subTitle"/>
          </p:nvPr>
        </p:nvSpPr>
        <p:spPr>
          <a:xfrm>
            <a:off x="585575" y="1463950"/>
            <a:ext cx="7351200" cy="2762700"/>
          </a:xfrm>
          <a:prstGeom prst="rect">
            <a:avLst/>
          </a:prstGeom>
        </p:spPr>
        <p:txBody>
          <a:bodyPr anchorCtr="0" anchor="ctr" bIns="0" lIns="0" spcFirstLastPara="1" rIns="0" wrap="square" tIns="0">
            <a:noAutofit/>
          </a:bodyPr>
          <a:lstStyle>
            <a:lvl1pPr lvl="0" rtl="0">
              <a:lnSpc>
                <a:spcPct val="115000"/>
              </a:lnSpc>
              <a:spcBef>
                <a:spcPts val="0"/>
              </a:spcBef>
              <a:spcAft>
                <a:spcPts val="0"/>
              </a:spcAft>
              <a:buSzPts val="2000"/>
              <a:buNone/>
              <a:defRPr sz="20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7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2 Hidden guidance slide">
  <p:cSld name="CUSTOM_1">
    <p:spTree>
      <p:nvGrpSpPr>
        <p:cNvPr id="838" name="Shape 838"/>
        <p:cNvGrpSpPr/>
        <p:nvPr/>
      </p:nvGrpSpPr>
      <p:grpSpPr>
        <a:xfrm>
          <a:off x="0" y="0"/>
          <a:ext cx="0" cy="0"/>
          <a:chOff x="0" y="0"/>
          <a:chExt cx="0" cy="0"/>
        </a:xfrm>
      </p:grpSpPr>
      <p:sp>
        <p:nvSpPr>
          <p:cNvPr id="839" name="Google Shape;839;p74"/>
          <p:cNvSpPr txBox="1"/>
          <p:nvPr/>
        </p:nvSpPr>
        <p:spPr>
          <a:xfrm>
            <a:off x="177375" y="724875"/>
            <a:ext cx="4241400" cy="646500"/>
          </a:xfrm>
          <a:prstGeom prst="rect">
            <a:avLst/>
          </a:prstGeom>
          <a:noFill/>
          <a:ln>
            <a:noFill/>
          </a:ln>
        </p:spPr>
        <p:txBody>
          <a:bodyPr anchorCtr="0" anchor="t" bIns="91425" lIns="91425" spcFirstLastPara="1" rIns="91425" wrap="none" tIns="91425">
            <a:spAutoFit/>
          </a:bodyPr>
          <a:lstStyle/>
          <a:p>
            <a:pPr indent="0" lvl="0" marL="0" rtl="0" algn="l">
              <a:lnSpc>
                <a:spcPct val="150000"/>
              </a:lnSpc>
              <a:spcBef>
                <a:spcPts val="0"/>
              </a:spcBef>
              <a:spcAft>
                <a:spcPts val="1000"/>
              </a:spcAft>
              <a:buNone/>
            </a:pPr>
            <a:r>
              <a:rPr lang="en-GB" sz="1200">
                <a:latin typeface="Lexend"/>
                <a:ea typeface="Lexend"/>
                <a:cs typeface="Lexend"/>
                <a:sym typeface="Lexend"/>
              </a:rPr>
              <a:t>Oak’s lessons are structured around </a:t>
            </a:r>
            <a:r>
              <a:rPr b="1" lang="en-GB" sz="1200">
                <a:latin typeface="Lexend"/>
                <a:ea typeface="Lexend"/>
                <a:cs typeface="Lexend"/>
                <a:sym typeface="Lexend"/>
              </a:rPr>
              <a:t>wareegyada barashada</a:t>
            </a:r>
            <a:r>
              <a:rPr i="1" lang="en-GB" sz="1200">
                <a:latin typeface="Lexend"/>
                <a:ea typeface="Lexend"/>
                <a:cs typeface="Lexend"/>
                <a:sym typeface="Lexend"/>
              </a:rPr>
              <a:t>.</a:t>
            </a:r>
            <a:r>
              <a:rPr lang="en-GB" sz="1200">
                <a:latin typeface="Lexend"/>
                <a:ea typeface="Lexend"/>
                <a:cs typeface="Lexend"/>
                <a:sym typeface="Lexend"/>
              </a:rPr>
              <a:t> These are indicated through colour in the slide deck:</a:t>
            </a:r>
            <a:endParaRPr sz="1200">
              <a:latin typeface="Lexend"/>
              <a:ea typeface="Lexend"/>
              <a:cs typeface="Lexend"/>
              <a:sym typeface="Lexend"/>
            </a:endParaRPr>
          </a:p>
        </p:txBody>
      </p:sp>
      <p:sp>
        <p:nvSpPr>
          <p:cNvPr id="840" name="Google Shape;840;p74"/>
          <p:cNvSpPr txBox="1"/>
          <p:nvPr/>
        </p:nvSpPr>
        <p:spPr>
          <a:xfrm>
            <a:off x="177375" y="248475"/>
            <a:ext cx="4241400" cy="461700"/>
          </a:xfrm>
          <a:prstGeom prst="rect">
            <a:avLst/>
          </a:prstGeom>
          <a:noFill/>
          <a:ln>
            <a:noFill/>
          </a:ln>
        </p:spPr>
        <p:txBody>
          <a:bodyPr anchorCtr="0" anchor="t" bIns="91425" lIns="91425" spcFirstLastPara="1" rIns="91425" wrap="none" tIns="91425">
            <a:spAutoFit/>
          </a:bodyPr>
          <a:lstStyle/>
          <a:p>
            <a:pPr indent="0" lvl="0" marL="0" rtl="0" algn="l">
              <a:spcBef>
                <a:spcPts val="0"/>
              </a:spcBef>
              <a:spcAft>
                <a:spcPts val="0"/>
              </a:spcAft>
              <a:buNone/>
            </a:pPr>
            <a:r>
              <a:rPr b="1" lang="en-GB" sz="1400">
                <a:latin typeface="Lexend"/>
                <a:ea typeface="Lexend"/>
                <a:cs typeface="Lexend"/>
                <a:sym typeface="Lexend"/>
              </a:rPr>
              <a:t>Qaabdhismeedka casharka</a:t>
            </a:r>
            <a:endParaRPr b="1" sz="1400">
              <a:latin typeface="Lexend"/>
              <a:ea typeface="Lexend"/>
              <a:cs typeface="Lexend"/>
              <a:sym typeface="Lexend"/>
            </a:endParaRPr>
          </a:p>
        </p:txBody>
      </p:sp>
      <p:sp>
        <p:nvSpPr>
          <p:cNvPr id="841" name="Google Shape;841;p74"/>
          <p:cNvSpPr txBox="1"/>
          <p:nvPr/>
        </p:nvSpPr>
        <p:spPr>
          <a:xfrm>
            <a:off x="4825725" y="248475"/>
            <a:ext cx="4012800" cy="461700"/>
          </a:xfrm>
          <a:prstGeom prst="rect">
            <a:avLst/>
          </a:prstGeom>
          <a:noFill/>
          <a:ln>
            <a:noFill/>
          </a:ln>
        </p:spPr>
        <p:txBody>
          <a:bodyPr anchorCtr="0" anchor="t" bIns="91425" lIns="91425" spcFirstLastPara="1" rIns="91425" wrap="none" tIns="91425">
            <a:spAutoFit/>
          </a:bodyPr>
          <a:lstStyle/>
          <a:p>
            <a:pPr indent="0" lvl="0" marL="0" rtl="0" algn="l">
              <a:spcBef>
                <a:spcPts val="0"/>
              </a:spcBef>
              <a:spcAft>
                <a:spcPts val="0"/>
              </a:spcAft>
              <a:buNone/>
            </a:pPr>
            <a:r>
              <a:rPr b="1" lang="en-GB" sz="1400">
                <a:latin typeface="Lexend"/>
                <a:ea typeface="Lexend"/>
                <a:cs typeface="Lexend"/>
                <a:sym typeface="Lexend"/>
              </a:rPr>
              <a:t>Xiriirro faa'iido leh</a:t>
            </a:r>
            <a:endParaRPr b="1" sz="1400">
              <a:latin typeface="Lexend"/>
              <a:ea typeface="Lexend"/>
              <a:cs typeface="Lexend"/>
              <a:sym typeface="Lexend"/>
            </a:endParaRPr>
          </a:p>
        </p:txBody>
      </p:sp>
      <p:sp>
        <p:nvSpPr>
          <p:cNvPr id="842" name="Google Shape;842;p74"/>
          <p:cNvSpPr txBox="1"/>
          <p:nvPr/>
        </p:nvSpPr>
        <p:spPr>
          <a:xfrm>
            <a:off x="177375" y="3053550"/>
            <a:ext cx="4207200" cy="369300"/>
          </a:xfrm>
          <a:prstGeom prst="rect">
            <a:avLst/>
          </a:prstGeom>
          <a:noFill/>
          <a:ln>
            <a:noFill/>
          </a:ln>
        </p:spPr>
        <p:txBody>
          <a:bodyPr anchorCtr="0" anchor="t" bIns="91425" lIns="91425" spcFirstLastPara="1" rIns="91425" wrap="none" tIns="91425">
            <a:spAutoFit/>
          </a:bodyPr>
          <a:lstStyle/>
          <a:p>
            <a:pPr indent="0" lvl="0" marL="0" rtl="0" algn="l">
              <a:lnSpc>
                <a:spcPct val="150000"/>
              </a:lnSpc>
              <a:spcBef>
                <a:spcPts val="0"/>
              </a:spcBef>
              <a:spcAft>
                <a:spcPts val="1000"/>
              </a:spcAft>
              <a:buNone/>
            </a:pPr>
            <a:r>
              <a:rPr lang="en-GB" sz="1200">
                <a:latin typeface="Lexend"/>
                <a:ea typeface="Lexend"/>
                <a:cs typeface="Lexend"/>
                <a:sym typeface="Lexend"/>
              </a:rPr>
              <a:t>Mid kasta</a:t>
            </a:r>
            <a:r>
              <a:rPr b="1" lang="en-GB" sz="1200">
                <a:latin typeface="Lexend"/>
                <a:ea typeface="Lexend"/>
                <a:cs typeface="Lexend"/>
                <a:sym typeface="Lexend"/>
              </a:rPr>
              <a:t> learning cycle</a:t>
            </a:r>
            <a:r>
              <a:rPr lang="en-GB" sz="1200">
                <a:latin typeface="Lexend"/>
                <a:ea typeface="Lexend"/>
                <a:cs typeface="Lexend"/>
                <a:sym typeface="Lexend"/>
              </a:rPr>
              <a:t> covers several phases:</a:t>
            </a:r>
            <a:endParaRPr sz="1200">
              <a:latin typeface="Lexend"/>
              <a:ea typeface="Lexend"/>
              <a:cs typeface="Lexend"/>
              <a:sym typeface="Lexend"/>
            </a:endParaRPr>
          </a:p>
        </p:txBody>
      </p:sp>
      <p:sp>
        <p:nvSpPr>
          <p:cNvPr id="843" name="Google Shape;843;p74"/>
          <p:cNvSpPr txBox="1"/>
          <p:nvPr/>
        </p:nvSpPr>
        <p:spPr>
          <a:xfrm>
            <a:off x="4825725" y="724875"/>
            <a:ext cx="4012800" cy="923400"/>
          </a:xfrm>
          <a:prstGeom prst="rect">
            <a:avLst/>
          </a:prstGeom>
          <a:noFill/>
          <a:ln>
            <a:noFill/>
          </a:ln>
        </p:spPr>
        <p:txBody>
          <a:bodyPr anchorCtr="0" anchor="t" bIns="91425" lIns="91425" spcFirstLastPara="1" rIns="91425" wrap="square" tIns="91425">
            <a:spAutoFit/>
          </a:bodyPr>
          <a:lstStyle/>
          <a:p>
            <a:pPr indent="0" lvl="0" marL="0" marR="0" rtl="0" algn="l">
              <a:lnSpc>
                <a:spcPct val="150000"/>
              </a:lnSpc>
              <a:spcBef>
                <a:spcPts val="0"/>
              </a:spcBef>
              <a:spcAft>
                <a:spcPts val="1000"/>
              </a:spcAft>
              <a:buNone/>
            </a:pPr>
            <a:r>
              <a:rPr lang="en-GB" sz="1200">
                <a:latin typeface="Lexend"/>
                <a:ea typeface="Lexend"/>
                <a:cs typeface="Lexend"/>
                <a:sym typeface="Lexend"/>
              </a:rPr>
              <a:t>Advice</a:t>
            </a:r>
            <a:r>
              <a:rPr lang="en-GB" sz="1200">
                <a:latin typeface="Lexend"/>
                <a:ea typeface="Lexend"/>
                <a:cs typeface="Lexend"/>
                <a:sym typeface="Lexend"/>
              </a:rPr>
              <a:t> on                                          to </a:t>
            </a:r>
            <a:r>
              <a:rPr lang="en-GB" sz="1200">
                <a:solidFill>
                  <a:schemeClr val="dk1"/>
                </a:solidFill>
                <a:latin typeface="Lexend"/>
                <a:ea typeface="Lexend"/>
                <a:cs typeface="Lexend"/>
                <a:sym typeface="Lexend"/>
              </a:rPr>
              <a:t>bring the lesson to life in your classroom and</a:t>
            </a:r>
            <a:r>
              <a:rPr lang="en-GB" sz="1200">
                <a:latin typeface="Lexend"/>
                <a:ea typeface="Lexend"/>
                <a:cs typeface="Lexend"/>
                <a:sym typeface="Lexend"/>
              </a:rPr>
              <a:t> best fit the needs of your pupils.</a:t>
            </a:r>
            <a:endParaRPr sz="1200">
              <a:latin typeface="Lexend"/>
              <a:ea typeface="Lexend"/>
              <a:cs typeface="Lexend"/>
              <a:sym typeface="Lexend"/>
            </a:endParaRPr>
          </a:p>
        </p:txBody>
      </p:sp>
      <p:grpSp>
        <p:nvGrpSpPr>
          <p:cNvPr id="844" name="Google Shape;844;p74"/>
          <p:cNvGrpSpPr/>
          <p:nvPr/>
        </p:nvGrpSpPr>
        <p:grpSpPr>
          <a:xfrm>
            <a:off x="2498516" y="1415817"/>
            <a:ext cx="1745270" cy="1430724"/>
            <a:chOff x="2642961" y="1644312"/>
            <a:chExt cx="1454634" cy="1195657"/>
          </a:xfrm>
        </p:grpSpPr>
        <p:pic>
          <p:nvPicPr>
            <p:cNvPr id="845" name="Google Shape;845;p74"/>
            <p:cNvPicPr preferRelativeResize="0"/>
            <p:nvPr/>
          </p:nvPicPr>
          <p:blipFill>
            <a:blip r:embed="rId2">
              <a:alphaModFix/>
            </a:blip>
            <a:stretch>
              <a:fillRect/>
            </a:stretch>
          </p:blipFill>
          <p:spPr>
            <a:xfrm>
              <a:off x="2642975" y="1644312"/>
              <a:ext cx="1454621" cy="287396"/>
            </a:xfrm>
            <a:prstGeom prst="rect">
              <a:avLst/>
            </a:prstGeom>
            <a:noFill/>
            <a:ln>
              <a:noFill/>
            </a:ln>
            <a:effectLst>
              <a:outerShdw blurRad="57150" rotWithShape="0" algn="bl" dir="5400000" dist="19050">
                <a:srgbClr val="000000">
                  <a:alpha val="50000"/>
                </a:srgbClr>
              </a:outerShdw>
            </a:effectLst>
          </p:spPr>
        </p:pic>
        <p:pic>
          <p:nvPicPr>
            <p:cNvPr id="846" name="Google Shape;846;p74"/>
            <p:cNvPicPr preferRelativeResize="0"/>
            <p:nvPr/>
          </p:nvPicPr>
          <p:blipFill>
            <a:blip r:embed="rId3">
              <a:alphaModFix/>
            </a:blip>
            <a:stretch>
              <a:fillRect/>
            </a:stretch>
          </p:blipFill>
          <p:spPr>
            <a:xfrm>
              <a:off x="2642975" y="1936215"/>
              <a:ext cx="1454618" cy="287940"/>
            </a:xfrm>
            <a:prstGeom prst="rect">
              <a:avLst/>
            </a:prstGeom>
            <a:noFill/>
            <a:ln>
              <a:noFill/>
            </a:ln>
            <a:effectLst>
              <a:outerShdw blurRad="57150" rotWithShape="0" algn="bl" dir="5400000" dist="19050">
                <a:srgbClr val="000000">
                  <a:alpha val="50000"/>
                </a:srgbClr>
              </a:outerShdw>
            </a:effectLst>
          </p:spPr>
        </p:pic>
        <p:pic>
          <p:nvPicPr>
            <p:cNvPr id="847" name="Google Shape;847;p74"/>
            <p:cNvPicPr preferRelativeResize="0"/>
            <p:nvPr/>
          </p:nvPicPr>
          <p:blipFill>
            <a:blip r:embed="rId4">
              <a:alphaModFix/>
            </a:blip>
            <a:stretch>
              <a:fillRect/>
            </a:stretch>
          </p:blipFill>
          <p:spPr>
            <a:xfrm>
              <a:off x="2642965" y="2251391"/>
              <a:ext cx="1454621" cy="284581"/>
            </a:xfrm>
            <a:prstGeom prst="rect">
              <a:avLst/>
            </a:prstGeom>
            <a:noFill/>
            <a:ln>
              <a:noFill/>
            </a:ln>
            <a:effectLst>
              <a:outerShdw blurRad="57150" rotWithShape="0" algn="bl" dir="5400000" dist="19050">
                <a:srgbClr val="000000">
                  <a:alpha val="50000"/>
                </a:srgbClr>
              </a:outerShdw>
            </a:effectLst>
          </p:spPr>
        </p:pic>
        <p:pic>
          <p:nvPicPr>
            <p:cNvPr id="848" name="Google Shape;848;p74"/>
            <p:cNvPicPr preferRelativeResize="0"/>
            <p:nvPr/>
          </p:nvPicPr>
          <p:blipFill>
            <a:blip r:embed="rId5">
              <a:alphaModFix/>
            </a:blip>
            <a:stretch>
              <a:fillRect/>
            </a:stretch>
          </p:blipFill>
          <p:spPr>
            <a:xfrm>
              <a:off x="2642961" y="2563206"/>
              <a:ext cx="1454620" cy="276764"/>
            </a:xfrm>
            <a:prstGeom prst="rect">
              <a:avLst/>
            </a:prstGeom>
            <a:noFill/>
            <a:ln>
              <a:noFill/>
            </a:ln>
            <a:effectLst>
              <a:outerShdw blurRad="57150" rotWithShape="0" algn="bl" dir="5400000" dist="19050">
                <a:srgbClr val="000000">
                  <a:alpha val="50000"/>
                </a:srgbClr>
              </a:outerShdw>
            </a:effectLst>
          </p:spPr>
        </p:pic>
      </p:grpSp>
      <p:pic>
        <p:nvPicPr>
          <p:cNvPr id="849" name="Google Shape;849;p74"/>
          <p:cNvPicPr preferRelativeResize="0"/>
          <p:nvPr/>
        </p:nvPicPr>
        <p:blipFill rotWithShape="1">
          <a:blip r:embed="rId6">
            <a:alphaModFix/>
          </a:blip>
          <a:srcRect b="5222" l="3910" r="0" t="0"/>
          <a:stretch/>
        </p:blipFill>
        <p:spPr>
          <a:xfrm>
            <a:off x="1252313" y="3417350"/>
            <a:ext cx="2057336" cy="1195675"/>
          </a:xfrm>
          <a:prstGeom prst="rect">
            <a:avLst/>
          </a:prstGeom>
          <a:noFill/>
          <a:ln>
            <a:noFill/>
          </a:ln>
        </p:spPr>
      </p:pic>
      <p:pic>
        <p:nvPicPr>
          <p:cNvPr id="850" name="Google Shape;850;p74"/>
          <p:cNvPicPr preferRelativeResize="0"/>
          <p:nvPr/>
        </p:nvPicPr>
        <p:blipFill>
          <a:blip r:embed="rId7">
            <a:alphaModFix/>
          </a:blip>
          <a:stretch>
            <a:fillRect/>
          </a:stretch>
        </p:blipFill>
        <p:spPr>
          <a:xfrm>
            <a:off x="246350" y="1549488"/>
            <a:ext cx="2057324" cy="1163398"/>
          </a:xfrm>
          <a:prstGeom prst="rect">
            <a:avLst/>
          </a:prstGeom>
          <a:noFill/>
          <a:ln>
            <a:noFill/>
          </a:ln>
          <a:effectLst>
            <a:outerShdw blurRad="57150" rotWithShape="0" algn="bl" dir="5400000" dist="19050">
              <a:srgbClr val="000000">
                <a:alpha val="50000"/>
              </a:srgbClr>
            </a:outerShdw>
          </a:effectLst>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7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0 Keywords (3)">
  <p:cSld name="CUSTOM_3_1">
    <p:spTree>
      <p:nvGrpSpPr>
        <p:cNvPr id="851" name="Shape 851"/>
        <p:cNvGrpSpPr/>
        <p:nvPr/>
      </p:nvGrpSpPr>
      <p:grpSpPr>
        <a:xfrm>
          <a:off x="0" y="0"/>
          <a:ext cx="0" cy="0"/>
          <a:chOff x="0" y="0"/>
          <a:chExt cx="0" cy="0"/>
        </a:xfrm>
      </p:grpSpPr>
      <p:sp>
        <p:nvSpPr>
          <p:cNvPr id="852" name="Google Shape;852;p75"/>
          <p:cNvSpPr/>
          <p:nvPr/>
        </p:nvSpPr>
        <p:spPr>
          <a:xfrm>
            <a:off x="0" y="1"/>
            <a:ext cx="9144300" cy="5403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853" name="Google Shape;853;p75"/>
          <p:cNvPicPr preferRelativeResize="0"/>
          <p:nvPr/>
        </p:nvPicPr>
        <p:blipFill rotWithShape="1">
          <a:blip r:embed="rId2">
            <a:alphaModFix/>
          </a:blip>
          <a:srcRect b="1709" l="0" r="0" t="1699"/>
          <a:stretch/>
        </p:blipFill>
        <p:spPr>
          <a:xfrm>
            <a:off x="0" y="532525"/>
            <a:ext cx="9151202" cy="116709"/>
          </a:xfrm>
          <a:prstGeom prst="rect">
            <a:avLst/>
          </a:prstGeom>
          <a:noFill/>
          <a:ln>
            <a:noFill/>
          </a:ln>
        </p:spPr>
      </p:pic>
      <p:sp>
        <p:nvSpPr>
          <p:cNvPr id="854" name="Google Shape;854;p75"/>
          <p:cNvSpPr/>
          <p:nvPr/>
        </p:nvSpPr>
        <p:spPr>
          <a:xfrm>
            <a:off x="324000" y="114450"/>
            <a:ext cx="6671700" cy="364800"/>
          </a:xfrm>
          <a:prstGeom prst="rect">
            <a:avLst/>
          </a:prstGeom>
          <a:noFill/>
          <a:ln>
            <a:noFill/>
          </a:ln>
        </p:spPr>
        <p:txBody>
          <a:bodyPr anchorCtr="0" anchor="t" bIns="0" lIns="0" spcFirstLastPara="1" rIns="0" wrap="none" tIns="0">
            <a:noAutofit/>
          </a:bodyPr>
          <a:lstStyle/>
          <a:p>
            <a:pPr indent="0" lvl="0" marL="0" marR="0" rtl="0" algn="l">
              <a:lnSpc>
                <a:spcPct val="115000"/>
              </a:lnSpc>
              <a:spcBef>
                <a:spcPts val="0"/>
              </a:spcBef>
              <a:spcAft>
                <a:spcPts val="0"/>
              </a:spcAft>
              <a:buNone/>
            </a:pPr>
            <a:r>
              <a:rPr b="1" i="0" lang="en-GB" sz="1400" u="none" cap="none" strike="noStrike">
                <a:solidFill>
                  <a:srgbClr val="282828"/>
                </a:solidFill>
                <a:latin typeface="Lexend"/>
                <a:ea typeface="Lexend"/>
                <a:cs typeface="Lexend"/>
                <a:sym typeface="Lexend"/>
              </a:rPr>
              <a:t>Erayada muhiimka ah</a:t>
            </a:r>
            <a:endParaRPr b="0" i="0" sz="1400" u="none" cap="none" strike="noStrike">
              <a:solidFill>
                <a:srgbClr val="282828"/>
              </a:solidFill>
              <a:latin typeface="Calibri"/>
              <a:ea typeface="Calibri"/>
              <a:cs typeface="Calibri"/>
              <a:sym typeface="Calibri"/>
            </a:endParaRPr>
          </a:p>
        </p:txBody>
      </p:sp>
      <p:sp>
        <p:nvSpPr>
          <p:cNvPr id="855" name="Google Shape;855;p75"/>
          <p:cNvSpPr txBox="1"/>
          <p:nvPr>
            <p:ph idx="1" type="subTitle"/>
          </p:nvPr>
        </p:nvSpPr>
        <p:spPr>
          <a:xfrm>
            <a:off x="323994" y="993640"/>
            <a:ext cx="7215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200"/>
              <a:buFont typeface="Lexend"/>
              <a:buNone/>
              <a:defRPr b="1">
                <a:solidFill>
                  <a:srgbClr val="282828"/>
                </a:solidFill>
                <a:latin typeface="Lexend"/>
                <a:ea typeface="Lexend"/>
                <a:cs typeface="Lexend"/>
                <a:sym typeface="Lexend"/>
              </a:defRPr>
            </a:lvl1pPr>
            <a:lvl2pPr lvl="1" rtl="0">
              <a:spcBef>
                <a:spcPts val="1000"/>
              </a:spcBef>
              <a:spcAft>
                <a:spcPts val="0"/>
              </a:spcAft>
              <a:buClr>
                <a:srgbClr val="282828"/>
              </a:buClr>
              <a:buSzPts val="2200"/>
              <a:buFont typeface="Lexend"/>
              <a:buNone/>
              <a:defRPr sz="2200">
                <a:solidFill>
                  <a:srgbClr val="282828"/>
                </a:solidFill>
                <a:latin typeface="Lexend"/>
                <a:ea typeface="Lexend"/>
                <a:cs typeface="Lexend"/>
                <a:sym typeface="Lexend"/>
              </a:defRPr>
            </a:lvl2pPr>
            <a:lvl3pPr lvl="2" rtl="0">
              <a:spcBef>
                <a:spcPts val="1000"/>
              </a:spcBef>
              <a:spcAft>
                <a:spcPts val="0"/>
              </a:spcAft>
              <a:buClr>
                <a:srgbClr val="282828"/>
              </a:buClr>
              <a:buSzPts val="2200"/>
              <a:buFont typeface="Lexend"/>
              <a:buNone/>
              <a:defRPr sz="2200">
                <a:solidFill>
                  <a:srgbClr val="282828"/>
                </a:solidFill>
                <a:latin typeface="Lexend"/>
                <a:ea typeface="Lexend"/>
                <a:cs typeface="Lexend"/>
                <a:sym typeface="Lexend"/>
              </a:defRPr>
            </a:lvl3pPr>
            <a:lvl4pPr lvl="3" rtl="0">
              <a:spcBef>
                <a:spcPts val="800"/>
              </a:spcBef>
              <a:spcAft>
                <a:spcPts val="0"/>
              </a:spcAft>
              <a:buClr>
                <a:srgbClr val="282828"/>
              </a:buClr>
              <a:buSzPts val="2200"/>
              <a:buFont typeface="Lexend"/>
              <a:buNone/>
              <a:defRPr sz="2200">
                <a:solidFill>
                  <a:srgbClr val="282828"/>
                </a:solidFill>
                <a:latin typeface="Lexend"/>
                <a:ea typeface="Lexend"/>
                <a:cs typeface="Lexend"/>
                <a:sym typeface="Lexend"/>
              </a:defRPr>
            </a:lvl4pPr>
            <a:lvl5pPr lvl="4" rtl="0">
              <a:spcBef>
                <a:spcPts val="800"/>
              </a:spcBef>
              <a:spcAft>
                <a:spcPts val="0"/>
              </a:spcAft>
              <a:buClr>
                <a:srgbClr val="282828"/>
              </a:buClr>
              <a:buSzPts val="2200"/>
              <a:buFont typeface="Lexend"/>
              <a:buNone/>
              <a:defRPr sz="2200">
                <a:solidFill>
                  <a:srgbClr val="282828"/>
                </a:solidFill>
                <a:latin typeface="Lexend"/>
                <a:ea typeface="Lexend"/>
                <a:cs typeface="Lexend"/>
                <a:sym typeface="Lexend"/>
              </a:defRPr>
            </a:lvl5pPr>
            <a:lvl6pPr lvl="5" rtl="0">
              <a:spcBef>
                <a:spcPts val="600"/>
              </a:spcBef>
              <a:spcAft>
                <a:spcPts val="0"/>
              </a:spcAft>
              <a:buClr>
                <a:srgbClr val="282828"/>
              </a:buClr>
              <a:buSzPts val="2200"/>
              <a:buFont typeface="Lexend"/>
              <a:buNone/>
              <a:defRPr sz="2200">
                <a:solidFill>
                  <a:srgbClr val="282828"/>
                </a:solidFill>
                <a:latin typeface="Lexend"/>
                <a:ea typeface="Lexend"/>
                <a:cs typeface="Lexend"/>
                <a:sym typeface="Lexend"/>
              </a:defRPr>
            </a:lvl6pPr>
            <a:lvl7pPr lvl="6" rtl="0">
              <a:spcBef>
                <a:spcPts val="600"/>
              </a:spcBef>
              <a:spcAft>
                <a:spcPts val="0"/>
              </a:spcAft>
              <a:buClr>
                <a:srgbClr val="282828"/>
              </a:buClr>
              <a:buSzPts val="2200"/>
              <a:buFont typeface="Lexend"/>
              <a:buNone/>
              <a:defRPr sz="2200">
                <a:solidFill>
                  <a:srgbClr val="282828"/>
                </a:solidFill>
                <a:latin typeface="Lexend"/>
                <a:ea typeface="Lexend"/>
                <a:cs typeface="Lexend"/>
                <a:sym typeface="Lexend"/>
              </a:defRPr>
            </a:lvl7pPr>
            <a:lvl8pPr lvl="7" rtl="0">
              <a:spcBef>
                <a:spcPts val="400"/>
              </a:spcBef>
              <a:spcAft>
                <a:spcPts val="0"/>
              </a:spcAft>
              <a:buClr>
                <a:srgbClr val="282828"/>
              </a:buClr>
              <a:buSzPts val="2200"/>
              <a:buFont typeface="Lexend"/>
              <a:buNone/>
              <a:defRPr sz="2200">
                <a:solidFill>
                  <a:srgbClr val="282828"/>
                </a:solidFill>
                <a:latin typeface="Lexend"/>
                <a:ea typeface="Lexend"/>
                <a:cs typeface="Lexend"/>
                <a:sym typeface="Lexend"/>
              </a:defRPr>
            </a:lvl8pPr>
            <a:lvl9pPr lvl="8" rtl="0">
              <a:spcBef>
                <a:spcPts val="400"/>
              </a:spcBef>
              <a:spcAft>
                <a:spcPts val="200"/>
              </a:spcAft>
              <a:buClr>
                <a:srgbClr val="282828"/>
              </a:buClr>
              <a:buSzPts val="2200"/>
              <a:buFont typeface="Lexend"/>
              <a:buNone/>
              <a:defRPr sz="2200">
                <a:solidFill>
                  <a:srgbClr val="282828"/>
                </a:solidFill>
                <a:latin typeface="Lexend"/>
                <a:ea typeface="Lexend"/>
                <a:cs typeface="Lexend"/>
                <a:sym typeface="Lexend"/>
              </a:defRPr>
            </a:lvl9pPr>
          </a:lstStyle>
          <a:p/>
        </p:txBody>
      </p:sp>
      <p:sp>
        <p:nvSpPr>
          <p:cNvPr id="856" name="Google Shape;856;p75"/>
          <p:cNvSpPr txBox="1"/>
          <p:nvPr>
            <p:ph idx="2" type="subTitle"/>
          </p:nvPr>
        </p:nvSpPr>
        <p:spPr>
          <a:xfrm>
            <a:off x="323994" y="2238730"/>
            <a:ext cx="7215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200"/>
              <a:buFont typeface="Lexend"/>
              <a:buNone/>
              <a:defRPr b="1">
                <a:solidFill>
                  <a:srgbClr val="282828"/>
                </a:solidFill>
                <a:latin typeface="Lexend"/>
                <a:ea typeface="Lexend"/>
                <a:cs typeface="Lexend"/>
                <a:sym typeface="Lexend"/>
              </a:defRPr>
            </a:lvl1pPr>
            <a:lvl2pPr lvl="1" rtl="0">
              <a:spcBef>
                <a:spcPts val="1000"/>
              </a:spcBef>
              <a:spcAft>
                <a:spcPts val="0"/>
              </a:spcAft>
              <a:buClr>
                <a:srgbClr val="282828"/>
              </a:buClr>
              <a:buSzPts val="2200"/>
              <a:buFont typeface="Lexend"/>
              <a:buNone/>
              <a:defRPr sz="2200">
                <a:solidFill>
                  <a:srgbClr val="282828"/>
                </a:solidFill>
                <a:latin typeface="Lexend"/>
                <a:ea typeface="Lexend"/>
                <a:cs typeface="Lexend"/>
                <a:sym typeface="Lexend"/>
              </a:defRPr>
            </a:lvl2pPr>
            <a:lvl3pPr lvl="2" rtl="0">
              <a:spcBef>
                <a:spcPts val="1000"/>
              </a:spcBef>
              <a:spcAft>
                <a:spcPts val="0"/>
              </a:spcAft>
              <a:buClr>
                <a:srgbClr val="282828"/>
              </a:buClr>
              <a:buSzPts val="2200"/>
              <a:buFont typeface="Lexend"/>
              <a:buNone/>
              <a:defRPr sz="2200">
                <a:solidFill>
                  <a:srgbClr val="282828"/>
                </a:solidFill>
                <a:latin typeface="Lexend"/>
                <a:ea typeface="Lexend"/>
                <a:cs typeface="Lexend"/>
                <a:sym typeface="Lexend"/>
              </a:defRPr>
            </a:lvl3pPr>
            <a:lvl4pPr lvl="3" rtl="0">
              <a:spcBef>
                <a:spcPts val="800"/>
              </a:spcBef>
              <a:spcAft>
                <a:spcPts val="0"/>
              </a:spcAft>
              <a:buClr>
                <a:srgbClr val="282828"/>
              </a:buClr>
              <a:buSzPts val="2200"/>
              <a:buFont typeface="Lexend"/>
              <a:buNone/>
              <a:defRPr sz="2200">
                <a:solidFill>
                  <a:srgbClr val="282828"/>
                </a:solidFill>
                <a:latin typeface="Lexend"/>
                <a:ea typeface="Lexend"/>
                <a:cs typeface="Lexend"/>
                <a:sym typeface="Lexend"/>
              </a:defRPr>
            </a:lvl4pPr>
            <a:lvl5pPr lvl="4" rtl="0">
              <a:spcBef>
                <a:spcPts val="800"/>
              </a:spcBef>
              <a:spcAft>
                <a:spcPts val="0"/>
              </a:spcAft>
              <a:buClr>
                <a:srgbClr val="282828"/>
              </a:buClr>
              <a:buSzPts val="2200"/>
              <a:buFont typeface="Lexend"/>
              <a:buNone/>
              <a:defRPr sz="2200">
                <a:solidFill>
                  <a:srgbClr val="282828"/>
                </a:solidFill>
                <a:latin typeface="Lexend"/>
                <a:ea typeface="Lexend"/>
                <a:cs typeface="Lexend"/>
                <a:sym typeface="Lexend"/>
              </a:defRPr>
            </a:lvl5pPr>
            <a:lvl6pPr lvl="5" rtl="0">
              <a:spcBef>
                <a:spcPts val="600"/>
              </a:spcBef>
              <a:spcAft>
                <a:spcPts val="0"/>
              </a:spcAft>
              <a:buClr>
                <a:srgbClr val="282828"/>
              </a:buClr>
              <a:buSzPts val="2200"/>
              <a:buFont typeface="Lexend"/>
              <a:buNone/>
              <a:defRPr sz="2200">
                <a:solidFill>
                  <a:srgbClr val="282828"/>
                </a:solidFill>
                <a:latin typeface="Lexend"/>
                <a:ea typeface="Lexend"/>
                <a:cs typeface="Lexend"/>
                <a:sym typeface="Lexend"/>
              </a:defRPr>
            </a:lvl6pPr>
            <a:lvl7pPr lvl="6" rtl="0">
              <a:spcBef>
                <a:spcPts val="600"/>
              </a:spcBef>
              <a:spcAft>
                <a:spcPts val="0"/>
              </a:spcAft>
              <a:buClr>
                <a:srgbClr val="282828"/>
              </a:buClr>
              <a:buSzPts val="2200"/>
              <a:buFont typeface="Lexend"/>
              <a:buNone/>
              <a:defRPr sz="2200">
                <a:solidFill>
                  <a:srgbClr val="282828"/>
                </a:solidFill>
                <a:latin typeface="Lexend"/>
                <a:ea typeface="Lexend"/>
                <a:cs typeface="Lexend"/>
                <a:sym typeface="Lexend"/>
              </a:defRPr>
            </a:lvl7pPr>
            <a:lvl8pPr lvl="7" rtl="0">
              <a:spcBef>
                <a:spcPts val="400"/>
              </a:spcBef>
              <a:spcAft>
                <a:spcPts val="0"/>
              </a:spcAft>
              <a:buClr>
                <a:srgbClr val="282828"/>
              </a:buClr>
              <a:buSzPts val="2200"/>
              <a:buFont typeface="Lexend"/>
              <a:buNone/>
              <a:defRPr sz="2200">
                <a:solidFill>
                  <a:srgbClr val="282828"/>
                </a:solidFill>
                <a:latin typeface="Lexend"/>
                <a:ea typeface="Lexend"/>
                <a:cs typeface="Lexend"/>
                <a:sym typeface="Lexend"/>
              </a:defRPr>
            </a:lvl8pPr>
            <a:lvl9pPr lvl="8" rtl="0">
              <a:spcBef>
                <a:spcPts val="400"/>
              </a:spcBef>
              <a:spcAft>
                <a:spcPts val="200"/>
              </a:spcAft>
              <a:buClr>
                <a:srgbClr val="282828"/>
              </a:buClr>
              <a:buSzPts val="2200"/>
              <a:buFont typeface="Lexend"/>
              <a:buNone/>
              <a:defRPr sz="2200">
                <a:solidFill>
                  <a:srgbClr val="282828"/>
                </a:solidFill>
                <a:latin typeface="Lexend"/>
                <a:ea typeface="Lexend"/>
                <a:cs typeface="Lexend"/>
                <a:sym typeface="Lexend"/>
              </a:defRPr>
            </a:lvl9pPr>
          </a:lstStyle>
          <a:p/>
        </p:txBody>
      </p:sp>
      <p:sp>
        <p:nvSpPr>
          <p:cNvPr id="857" name="Google Shape;857;p75"/>
          <p:cNvSpPr txBox="1"/>
          <p:nvPr>
            <p:ph idx="3" type="subTitle"/>
          </p:nvPr>
        </p:nvSpPr>
        <p:spPr>
          <a:xfrm>
            <a:off x="323994" y="3483820"/>
            <a:ext cx="7215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200"/>
              <a:buFont typeface="Lexend"/>
              <a:buNone/>
              <a:defRPr b="1">
                <a:solidFill>
                  <a:srgbClr val="282828"/>
                </a:solidFill>
                <a:latin typeface="Lexend"/>
                <a:ea typeface="Lexend"/>
                <a:cs typeface="Lexend"/>
                <a:sym typeface="Lexend"/>
              </a:defRPr>
            </a:lvl1pPr>
            <a:lvl2pPr lvl="1" rtl="0">
              <a:spcBef>
                <a:spcPts val="1000"/>
              </a:spcBef>
              <a:spcAft>
                <a:spcPts val="0"/>
              </a:spcAft>
              <a:buClr>
                <a:srgbClr val="282828"/>
              </a:buClr>
              <a:buSzPts val="2200"/>
              <a:buFont typeface="Lexend"/>
              <a:buNone/>
              <a:defRPr sz="2200">
                <a:solidFill>
                  <a:srgbClr val="282828"/>
                </a:solidFill>
                <a:latin typeface="Lexend"/>
                <a:ea typeface="Lexend"/>
                <a:cs typeface="Lexend"/>
                <a:sym typeface="Lexend"/>
              </a:defRPr>
            </a:lvl2pPr>
            <a:lvl3pPr lvl="2" rtl="0">
              <a:spcBef>
                <a:spcPts val="1000"/>
              </a:spcBef>
              <a:spcAft>
                <a:spcPts val="0"/>
              </a:spcAft>
              <a:buClr>
                <a:srgbClr val="282828"/>
              </a:buClr>
              <a:buSzPts val="2200"/>
              <a:buFont typeface="Lexend"/>
              <a:buNone/>
              <a:defRPr sz="2200">
                <a:solidFill>
                  <a:srgbClr val="282828"/>
                </a:solidFill>
                <a:latin typeface="Lexend"/>
                <a:ea typeface="Lexend"/>
                <a:cs typeface="Lexend"/>
                <a:sym typeface="Lexend"/>
              </a:defRPr>
            </a:lvl3pPr>
            <a:lvl4pPr lvl="3" rtl="0">
              <a:spcBef>
                <a:spcPts val="800"/>
              </a:spcBef>
              <a:spcAft>
                <a:spcPts val="0"/>
              </a:spcAft>
              <a:buClr>
                <a:srgbClr val="282828"/>
              </a:buClr>
              <a:buSzPts val="2200"/>
              <a:buFont typeface="Lexend"/>
              <a:buNone/>
              <a:defRPr sz="2200">
                <a:solidFill>
                  <a:srgbClr val="282828"/>
                </a:solidFill>
                <a:latin typeface="Lexend"/>
                <a:ea typeface="Lexend"/>
                <a:cs typeface="Lexend"/>
                <a:sym typeface="Lexend"/>
              </a:defRPr>
            </a:lvl4pPr>
            <a:lvl5pPr lvl="4" rtl="0">
              <a:spcBef>
                <a:spcPts val="800"/>
              </a:spcBef>
              <a:spcAft>
                <a:spcPts val="0"/>
              </a:spcAft>
              <a:buClr>
                <a:srgbClr val="282828"/>
              </a:buClr>
              <a:buSzPts val="2200"/>
              <a:buFont typeface="Lexend"/>
              <a:buNone/>
              <a:defRPr sz="2200">
                <a:solidFill>
                  <a:srgbClr val="282828"/>
                </a:solidFill>
                <a:latin typeface="Lexend"/>
                <a:ea typeface="Lexend"/>
                <a:cs typeface="Lexend"/>
                <a:sym typeface="Lexend"/>
              </a:defRPr>
            </a:lvl5pPr>
            <a:lvl6pPr lvl="5" rtl="0">
              <a:spcBef>
                <a:spcPts val="600"/>
              </a:spcBef>
              <a:spcAft>
                <a:spcPts val="0"/>
              </a:spcAft>
              <a:buClr>
                <a:srgbClr val="282828"/>
              </a:buClr>
              <a:buSzPts val="2200"/>
              <a:buFont typeface="Lexend"/>
              <a:buNone/>
              <a:defRPr sz="2200">
                <a:solidFill>
                  <a:srgbClr val="282828"/>
                </a:solidFill>
                <a:latin typeface="Lexend"/>
                <a:ea typeface="Lexend"/>
                <a:cs typeface="Lexend"/>
                <a:sym typeface="Lexend"/>
              </a:defRPr>
            </a:lvl6pPr>
            <a:lvl7pPr lvl="6" rtl="0">
              <a:spcBef>
                <a:spcPts val="600"/>
              </a:spcBef>
              <a:spcAft>
                <a:spcPts val="0"/>
              </a:spcAft>
              <a:buClr>
                <a:srgbClr val="282828"/>
              </a:buClr>
              <a:buSzPts val="2200"/>
              <a:buFont typeface="Lexend"/>
              <a:buNone/>
              <a:defRPr sz="2200">
                <a:solidFill>
                  <a:srgbClr val="282828"/>
                </a:solidFill>
                <a:latin typeface="Lexend"/>
                <a:ea typeface="Lexend"/>
                <a:cs typeface="Lexend"/>
                <a:sym typeface="Lexend"/>
              </a:defRPr>
            </a:lvl7pPr>
            <a:lvl8pPr lvl="7" rtl="0">
              <a:spcBef>
                <a:spcPts val="400"/>
              </a:spcBef>
              <a:spcAft>
                <a:spcPts val="0"/>
              </a:spcAft>
              <a:buClr>
                <a:srgbClr val="282828"/>
              </a:buClr>
              <a:buSzPts val="2200"/>
              <a:buFont typeface="Lexend"/>
              <a:buNone/>
              <a:defRPr sz="2200">
                <a:solidFill>
                  <a:srgbClr val="282828"/>
                </a:solidFill>
                <a:latin typeface="Lexend"/>
                <a:ea typeface="Lexend"/>
                <a:cs typeface="Lexend"/>
                <a:sym typeface="Lexend"/>
              </a:defRPr>
            </a:lvl8pPr>
            <a:lvl9pPr lvl="8" rtl="0">
              <a:spcBef>
                <a:spcPts val="400"/>
              </a:spcBef>
              <a:spcAft>
                <a:spcPts val="200"/>
              </a:spcAft>
              <a:buClr>
                <a:srgbClr val="282828"/>
              </a:buClr>
              <a:buSzPts val="2200"/>
              <a:buFont typeface="Lexend"/>
              <a:buNone/>
              <a:defRPr sz="2200">
                <a:solidFill>
                  <a:srgbClr val="282828"/>
                </a:solidFill>
                <a:latin typeface="Lexend"/>
                <a:ea typeface="Lexend"/>
                <a:cs typeface="Lexend"/>
                <a:sym typeface="Lexend"/>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7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0.1 Keywords definitions (3)">
  <p:cSld name="CUSTOM_3_1_1">
    <p:spTree>
      <p:nvGrpSpPr>
        <p:cNvPr id="858" name="Shape 858"/>
        <p:cNvGrpSpPr/>
        <p:nvPr/>
      </p:nvGrpSpPr>
      <p:grpSpPr>
        <a:xfrm>
          <a:off x="0" y="0"/>
          <a:ext cx="0" cy="0"/>
          <a:chOff x="0" y="0"/>
          <a:chExt cx="0" cy="0"/>
        </a:xfrm>
      </p:grpSpPr>
      <p:sp>
        <p:nvSpPr>
          <p:cNvPr id="859" name="Google Shape;859;p76"/>
          <p:cNvSpPr/>
          <p:nvPr/>
        </p:nvSpPr>
        <p:spPr>
          <a:xfrm>
            <a:off x="0" y="1"/>
            <a:ext cx="9144300" cy="5403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860" name="Google Shape;860;p76"/>
          <p:cNvPicPr preferRelativeResize="0"/>
          <p:nvPr/>
        </p:nvPicPr>
        <p:blipFill rotWithShape="1">
          <a:blip r:embed="rId2">
            <a:alphaModFix/>
          </a:blip>
          <a:srcRect b="1709" l="0" r="0" t="1699"/>
          <a:stretch/>
        </p:blipFill>
        <p:spPr>
          <a:xfrm>
            <a:off x="0" y="532525"/>
            <a:ext cx="9151202" cy="116709"/>
          </a:xfrm>
          <a:prstGeom prst="rect">
            <a:avLst/>
          </a:prstGeom>
          <a:noFill/>
          <a:ln>
            <a:noFill/>
          </a:ln>
        </p:spPr>
      </p:pic>
      <p:sp>
        <p:nvSpPr>
          <p:cNvPr id="861" name="Google Shape;861;p76"/>
          <p:cNvSpPr/>
          <p:nvPr/>
        </p:nvSpPr>
        <p:spPr>
          <a:xfrm>
            <a:off x="324000" y="114450"/>
            <a:ext cx="6671700" cy="364800"/>
          </a:xfrm>
          <a:prstGeom prst="rect">
            <a:avLst/>
          </a:prstGeom>
          <a:noFill/>
          <a:ln>
            <a:noFill/>
          </a:ln>
        </p:spPr>
        <p:txBody>
          <a:bodyPr anchorCtr="0" anchor="t" bIns="0" lIns="0" spcFirstLastPara="1" rIns="0" wrap="none" tIns="0">
            <a:noAutofit/>
          </a:bodyPr>
          <a:lstStyle/>
          <a:p>
            <a:pPr indent="0" lvl="0" marL="0" marR="0" rtl="0" algn="l">
              <a:lnSpc>
                <a:spcPct val="115000"/>
              </a:lnSpc>
              <a:spcBef>
                <a:spcPts val="0"/>
              </a:spcBef>
              <a:spcAft>
                <a:spcPts val="0"/>
              </a:spcAft>
              <a:buNone/>
            </a:pPr>
            <a:r>
              <a:rPr b="1" i="0" lang="en-GB" sz="1400" u="none" cap="none" strike="noStrike">
                <a:solidFill>
                  <a:srgbClr val="282828"/>
                </a:solidFill>
                <a:latin typeface="Lexend"/>
                <a:ea typeface="Lexend"/>
                <a:cs typeface="Lexend"/>
                <a:sym typeface="Lexend"/>
              </a:rPr>
              <a:t>Erayada muhiimka ah</a:t>
            </a:r>
            <a:endParaRPr b="0" i="0" sz="1400" u="none" cap="none" strike="noStrike">
              <a:solidFill>
                <a:srgbClr val="282828"/>
              </a:solidFill>
              <a:latin typeface="Calibri"/>
              <a:ea typeface="Calibri"/>
              <a:cs typeface="Calibri"/>
              <a:sym typeface="Calibri"/>
            </a:endParaRPr>
          </a:p>
        </p:txBody>
      </p:sp>
      <p:sp>
        <p:nvSpPr>
          <p:cNvPr id="862" name="Google Shape;862;p76"/>
          <p:cNvSpPr txBox="1"/>
          <p:nvPr>
            <p:ph idx="1" type="subTitle"/>
          </p:nvPr>
        </p:nvSpPr>
        <p:spPr>
          <a:xfrm>
            <a:off x="324000" y="993650"/>
            <a:ext cx="8496000" cy="544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200"/>
              <a:buNone/>
              <a:defRPr>
                <a:solidFill>
                  <a:srgbClr val="282828"/>
                </a:solidFill>
              </a:defRPr>
            </a:lvl1pPr>
            <a:lvl2pPr lvl="1" rtl="0">
              <a:spcBef>
                <a:spcPts val="1000"/>
              </a:spcBef>
              <a:spcAft>
                <a:spcPts val="0"/>
              </a:spcAft>
              <a:buClr>
                <a:srgbClr val="282828"/>
              </a:buClr>
              <a:buSzPts val="2200"/>
              <a:buFont typeface="Lexend"/>
              <a:buNone/>
              <a:defRPr sz="2200">
                <a:solidFill>
                  <a:srgbClr val="282828"/>
                </a:solidFill>
                <a:latin typeface="Lexend"/>
                <a:ea typeface="Lexend"/>
                <a:cs typeface="Lexend"/>
                <a:sym typeface="Lexend"/>
              </a:defRPr>
            </a:lvl2pPr>
            <a:lvl3pPr lvl="2" rtl="0">
              <a:spcBef>
                <a:spcPts val="1000"/>
              </a:spcBef>
              <a:spcAft>
                <a:spcPts val="0"/>
              </a:spcAft>
              <a:buClr>
                <a:srgbClr val="282828"/>
              </a:buClr>
              <a:buSzPts val="2200"/>
              <a:buFont typeface="Lexend"/>
              <a:buNone/>
              <a:defRPr sz="2200">
                <a:solidFill>
                  <a:srgbClr val="282828"/>
                </a:solidFill>
                <a:latin typeface="Lexend"/>
                <a:ea typeface="Lexend"/>
                <a:cs typeface="Lexend"/>
                <a:sym typeface="Lexend"/>
              </a:defRPr>
            </a:lvl3pPr>
            <a:lvl4pPr lvl="3" rtl="0">
              <a:spcBef>
                <a:spcPts val="800"/>
              </a:spcBef>
              <a:spcAft>
                <a:spcPts val="0"/>
              </a:spcAft>
              <a:buClr>
                <a:srgbClr val="282828"/>
              </a:buClr>
              <a:buSzPts val="2200"/>
              <a:buFont typeface="Lexend"/>
              <a:buNone/>
              <a:defRPr sz="2200">
                <a:solidFill>
                  <a:srgbClr val="282828"/>
                </a:solidFill>
                <a:latin typeface="Lexend"/>
                <a:ea typeface="Lexend"/>
                <a:cs typeface="Lexend"/>
                <a:sym typeface="Lexend"/>
              </a:defRPr>
            </a:lvl4pPr>
            <a:lvl5pPr lvl="4" rtl="0">
              <a:spcBef>
                <a:spcPts val="800"/>
              </a:spcBef>
              <a:spcAft>
                <a:spcPts val="0"/>
              </a:spcAft>
              <a:buClr>
                <a:srgbClr val="282828"/>
              </a:buClr>
              <a:buSzPts val="2200"/>
              <a:buFont typeface="Lexend"/>
              <a:buNone/>
              <a:defRPr sz="2200">
                <a:solidFill>
                  <a:srgbClr val="282828"/>
                </a:solidFill>
                <a:latin typeface="Lexend"/>
                <a:ea typeface="Lexend"/>
                <a:cs typeface="Lexend"/>
                <a:sym typeface="Lexend"/>
              </a:defRPr>
            </a:lvl5pPr>
            <a:lvl6pPr lvl="5" rtl="0">
              <a:spcBef>
                <a:spcPts val="600"/>
              </a:spcBef>
              <a:spcAft>
                <a:spcPts val="0"/>
              </a:spcAft>
              <a:buClr>
                <a:srgbClr val="282828"/>
              </a:buClr>
              <a:buSzPts val="2200"/>
              <a:buFont typeface="Lexend"/>
              <a:buNone/>
              <a:defRPr sz="2200">
                <a:solidFill>
                  <a:srgbClr val="282828"/>
                </a:solidFill>
                <a:latin typeface="Lexend"/>
                <a:ea typeface="Lexend"/>
                <a:cs typeface="Lexend"/>
                <a:sym typeface="Lexend"/>
              </a:defRPr>
            </a:lvl6pPr>
            <a:lvl7pPr lvl="6" rtl="0">
              <a:spcBef>
                <a:spcPts val="600"/>
              </a:spcBef>
              <a:spcAft>
                <a:spcPts val="0"/>
              </a:spcAft>
              <a:buClr>
                <a:srgbClr val="282828"/>
              </a:buClr>
              <a:buSzPts val="2200"/>
              <a:buFont typeface="Lexend"/>
              <a:buNone/>
              <a:defRPr sz="2200">
                <a:solidFill>
                  <a:srgbClr val="282828"/>
                </a:solidFill>
                <a:latin typeface="Lexend"/>
                <a:ea typeface="Lexend"/>
                <a:cs typeface="Lexend"/>
                <a:sym typeface="Lexend"/>
              </a:defRPr>
            </a:lvl7pPr>
            <a:lvl8pPr lvl="7" rtl="0">
              <a:spcBef>
                <a:spcPts val="400"/>
              </a:spcBef>
              <a:spcAft>
                <a:spcPts val="0"/>
              </a:spcAft>
              <a:buClr>
                <a:srgbClr val="282828"/>
              </a:buClr>
              <a:buSzPts val="2200"/>
              <a:buFont typeface="Lexend"/>
              <a:buNone/>
              <a:defRPr sz="2200">
                <a:solidFill>
                  <a:srgbClr val="282828"/>
                </a:solidFill>
                <a:latin typeface="Lexend"/>
                <a:ea typeface="Lexend"/>
                <a:cs typeface="Lexend"/>
                <a:sym typeface="Lexend"/>
              </a:defRPr>
            </a:lvl8pPr>
            <a:lvl9pPr lvl="8" rtl="0">
              <a:spcBef>
                <a:spcPts val="400"/>
              </a:spcBef>
              <a:spcAft>
                <a:spcPts val="200"/>
              </a:spcAft>
              <a:buClr>
                <a:srgbClr val="282828"/>
              </a:buClr>
              <a:buSzPts val="2200"/>
              <a:buFont typeface="Lexend"/>
              <a:buNone/>
              <a:defRPr sz="2200">
                <a:solidFill>
                  <a:srgbClr val="282828"/>
                </a:solidFill>
                <a:latin typeface="Lexend"/>
                <a:ea typeface="Lexend"/>
                <a:cs typeface="Lexend"/>
                <a:sym typeface="Lexend"/>
              </a:defRPr>
            </a:lvl9pPr>
          </a:lstStyle>
          <a:p>
            <a:pPr>
              <a:defRPr/>
            </a:pPr>
          </a:p>
        </p:txBody>
      </p:sp>
      <p:sp>
        <p:nvSpPr>
          <p:cNvPr id="863" name="Google Shape;863;p76"/>
          <p:cNvSpPr txBox="1"/>
          <p:nvPr>
            <p:ph idx="2" type="subTitle"/>
          </p:nvPr>
        </p:nvSpPr>
        <p:spPr>
          <a:xfrm>
            <a:off x="324001" y="2238725"/>
            <a:ext cx="84960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200"/>
              <a:buNone/>
              <a:defRPr>
                <a:solidFill>
                  <a:srgbClr val="282828"/>
                </a:solidFill>
              </a:defRPr>
            </a:lvl1pPr>
            <a:lvl2pPr lvl="1" rtl="0">
              <a:spcBef>
                <a:spcPts val="1000"/>
              </a:spcBef>
              <a:spcAft>
                <a:spcPts val="0"/>
              </a:spcAft>
              <a:buClr>
                <a:srgbClr val="282828"/>
              </a:buClr>
              <a:buSzPts val="2200"/>
              <a:buFont typeface="Lexend"/>
              <a:buNone/>
              <a:defRPr sz="2200">
                <a:solidFill>
                  <a:srgbClr val="282828"/>
                </a:solidFill>
                <a:latin typeface="Lexend"/>
                <a:ea typeface="Lexend"/>
                <a:cs typeface="Lexend"/>
                <a:sym typeface="Lexend"/>
              </a:defRPr>
            </a:lvl2pPr>
            <a:lvl3pPr lvl="2" rtl="0">
              <a:spcBef>
                <a:spcPts val="1000"/>
              </a:spcBef>
              <a:spcAft>
                <a:spcPts val="0"/>
              </a:spcAft>
              <a:buClr>
                <a:srgbClr val="282828"/>
              </a:buClr>
              <a:buSzPts val="2200"/>
              <a:buFont typeface="Lexend"/>
              <a:buNone/>
              <a:defRPr sz="2200">
                <a:solidFill>
                  <a:srgbClr val="282828"/>
                </a:solidFill>
                <a:latin typeface="Lexend"/>
                <a:ea typeface="Lexend"/>
                <a:cs typeface="Lexend"/>
                <a:sym typeface="Lexend"/>
              </a:defRPr>
            </a:lvl3pPr>
            <a:lvl4pPr lvl="3" rtl="0">
              <a:spcBef>
                <a:spcPts val="800"/>
              </a:spcBef>
              <a:spcAft>
                <a:spcPts val="0"/>
              </a:spcAft>
              <a:buClr>
                <a:srgbClr val="282828"/>
              </a:buClr>
              <a:buSzPts val="2200"/>
              <a:buFont typeface="Lexend"/>
              <a:buNone/>
              <a:defRPr sz="2200">
                <a:solidFill>
                  <a:srgbClr val="282828"/>
                </a:solidFill>
                <a:latin typeface="Lexend"/>
                <a:ea typeface="Lexend"/>
                <a:cs typeface="Lexend"/>
                <a:sym typeface="Lexend"/>
              </a:defRPr>
            </a:lvl4pPr>
            <a:lvl5pPr lvl="4" rtl="0">
              <a:spcBef>
                <a:spcPts val="800"/>
              </a:spcBef>
              <a:spcAft>
                <a:spcPts val="0"/>
              </a:spcAft>
              <a:buClr>
                <a:srgbClr val="282828"/>
              </a:buClr>
              <a:buSzPts val="2200"/>
              <a:buFont typeface="Lexend"/>
              <a:buNone/>
              <a:defRPr sz="2200">
                <a:solidFill>
                  <a:srgbClr val="282828"/>
                </a:solidFill>
                <a:latin typeface="Lexend"/>
                <a:ea typeface="Lexend"/>
                <a:cs typeface="Lexend"/>
                <a:sym typeface="Lexend"/>
              </a:defRPr>
            </a:lvl5pPr>
            <a:lvl6pPr lvl="5" rtl="0">
              <a:spcBef>
                <a:spcPts val="600"/>
              </a:spcBef>
              <a:spcAft>
                <a:spcPts val="0"/>
              </a:spcAft>
              <a:buClr>
                <a:srgbClr val="282828"/>
              </a:buClr>
              <a:buSzPts val="2200"/>
              <a:buFont typeface="Lexend"/>
              <a:buNone/>
              <a:defRPr sz="2200">
                <a:solidFill>
                  <a:srgbClr val="282828"/>
                </a:solidFill>
                <a:latin typeface="Lexend"/>
                <a:ea typeface="Lexend"/>
                <a:cs typeface="Lexend"/>
                <a:sym typeface="Lexend"/>
              </a:defRPr>
            </a:lvl6pPr>
            <a:lvl7pPr lvl="6" rtl="0">
              <a:spcBef>
                <a:spcPts val="600"/>
              </a:spcBef>
              <a:spcAft>
                <a:spcPts val="0"/>
              </a:spcAft>
              <a:buClr>
                <a:srgbClr val="282828"/>
              </a:buClr>
              <a:buSzPts val="2200"/>
              <a:buFont typeface="Lexend"/>
              <a:buNone/>
              <a:defRPr sz="2200">
                <a:solidFill>
                  <a:srgbClr val="282828"/>
                </a:solidFill>
                <a:latin typeface="Lexend"/>
                <a:ea typeface="Lexend"/>
                <a:cs typeface="Lexend"/>
                <a:sym typeface="Lexend"/>
              </a:defRPr>
            </a:lvl7pPr>
            <a:lvl8pPr lvl="7" rtl="0">
              <a:spcBef>
                <a:spcPts val="400"/>
              </a:spcBef>
              <a:spcAft>
                <a:spcPts val="0"/>
              </a:spcAft>
              <a:buClr>
                <a:srgbClr val="282828"/>
              </a:buClr>
              <a:buSzPts val="2200"/>
              <a:buFont typeface="Lexend"/>
              <a:buNone/>
              <a:defRPr sz="2200">
                <a:solidFill>
                  <a:srgbClr val="282828"/>
                </a:solidFill>
                <a:latin typeface="Lexend"/>
                <a:ea typeface="Lexend"/>
                <a:cs typeface="Lexend"/>
                <a:sym typeface="Lexend"/>
              </a:defRPr>
            </a:lvl8pPr>
            <a:lvl9pPr lvl="8" rtl="0">
              <a:spcBef>
                <a:spcPts val="400"/>
              </a:spcBef>
              <a:spcAft>
                <a:spcPts val="200"/>
              </a:spcAft>
              <a:buClr>
                <a:srgbClr val="282828"/>
              </a:buClr>
              <a:buSzPts val="2200"/>
              <a:buFont typeface="Lexend"/>
              <a:buNone/>
              <a:defRPr sz="2200">
                <a:solidFill>
                  <a:srgbClr val="282828"/>
                </a:solidFill>
                <a:latin typeface="Lexend"/>
                <a:ea typeface="Lexend"/>
                <a:cs typeface="Lexend"/>
                <a:sym typeface="Lexend"/>
              </a:defRPr>
            </a:lvl9pPr>
          </a:lstStyle>
          <a:p/>
        </p:txBody>
      </p:sp>
      <p:sp>
        <p:nvSpPr>
          <p:cNvPr id="864" name="Google Shape;864;p76"/>
          <p:cNvSpPr txBox="1"/>
          <p:nvPr>
            <p:ph idx="3" type="subTitle"/>
          </p:nvPr>
        </p:nvSpPr>
        <p:spPr>
          <a:xfrm>
            <a:off x="324001" y="3483825"/>
            <a:ext cx="84960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200"/>
              <a:buNone/>
              <a:defRPr>
                <a:solidFill>
                  <a:srgbClr val="282828"/>
                </a:solidFill>
              </a:defRPr>
            </a:lvl1pPr>
            <a:lvl2pPr lvl="1" rtl="0">
              <a:spcBef>
                <a:spcPts val="1000"/>
              </a:spcBef>
              <a:spcAft>
                <a:spcPts val="0"/>
              </a:spcAft>
              <a:buClr>
                <a:srgbClr val="282828"/>
              </a:buClr>
              <a:buSzPts val="2200"/>
              <a:buFont typeface="Lexend"/>
              <a:buNone/>
              <a:defRPr sz="2200">
                <a:solidFill>
                  <a:srgbClr val="282828"/>
                </a:solidFill>
                <a:latin typeface="Lexend"/>
                <a:ea typeface="Lexend"/>
                <a:cs typeface="Lexend"/>
                <a:sym typeface="Lexend"/>
              </a:defRPr>
            </a:lvl2pPr>
            <a:lvl3pPr lvl="2" rtl="0">
              <a:spcBef>
                <a:spcPts val="1000"/>
              </a:spcBef>
              <a:spcAft>
                <a:spcPts val="0"/>
              </a:spcAft>
              <a:buClr>
                <a:srgbClr val="282828"/>
              </a:buClr>
              <a:buSzPts val="2200"/>
              <a:buFont typeface="Lexend"/>
              <a:buNone/>
              <a:defRPr sz="2200">
                <a:solidFill>
                  <a:srgbClr val="282828"/>
                </a:solidFill>
                <a:latin typeface="Lexend"/>
                <a:ea typeface="Lexend"/>
                <a:cs typeface="Lexend"/>
                <a:sym typeface="Lexend"/>
              </a:defRPr>
            </a:lvl3pPr>
            <a:lvl4pPr lvl="3" rtl="0">
              <a:spcBef>
                <a:spcPts val="800"/>
              </a:spcBef>
              <a:spcAft>
                <a:spcPts val="0"/>
              </a:spcAft>
              <a:buClr>
                <a:srgbClr val="282828"/>
              </a:buClr>
              <a:buSzPts val="2200"/>
              <a:buFont typeface="Lexend"/>
              <a:buNone/>
              <a:defRPr sz="2200">
                <a:solidFill>
                  <a:srgbClr val="282828"/>
                </a:solidFill>
                <a:latin typeface="Lexend"/>
                <a:ea typeface="Lexend"/>
                <a:cs typeface="Lexend"/>
                <a:sym typeface="Lexend"/>
              </a:defRPr>
            </a:lvl4pPr>
            <a:lvl5pPr lvl="4" rtl="0">
              <a:spcBef>
                <a:spcPts val="800"/>
              </a:spcBef>
              <a:spcAft>
                <a:spcPts val="0"/>
              </a:spcAft>
              <a:buClr>
                <a:srgbClr val="282828"/>
              </a:buClr>
              <a:buSzPts val="2200"/>
              <a:buFont typeface="Lexend"/>
              <a:buNone/>
              <a:defRPr sz="2200">
                <a:solidFill>
                  <a:srgbClr val="282828"/>
                </a:solidFill>
                <a:latin typeface="Lexend"/>
                <a:ea typeface="Lexend"/>
                <a:cs typeface="Lexend"/>
                <a:sym typeface="Lexend"/>
              </a:defRPr>
            </a:lvl5pPr>
            <a:lvl6pPr lvl="5" rtl="0">
              <a:spcBef>
                <a:spcPts val="600"/>
              </a:spcBef>
              <a:spcAft>
                <a:spcPts val="0"/>
              </a:spcAft>
              <a:buClr>
                <a:srgbClr val="282828"/>
              </a:buClr>
              <a:buSzPts val="2200"/>
              <a:buFont typeface="Lexend"/>
              <a:buNone/>
              <a:defRPr sz="2200">
                <a:solidFill>
                  <a:srgbClr val="282828"/>
                </a:solidFill>
                <a:latin typeface="Lexend"/>
                <a:ea typeface="Lexend"/>
                <a:cs typeface="Lexend"/>
                <a:sym typeface="Lexend"/>
              </a:defRPr>
            </a:lvl6pPr>
            <a:lvl7pPr lvl="6" rtl="0">
              <a:spcBef>
                <a:spcPts val="600"/>
              </a:spcBef>
              <a:spcAft>
                <a:spcPts val="0"/>
              </a:spcAft>
              <a:buClr>
                <a:srgbClr val="282828"/>
              </a:buClr>
              <a:buSzPts val="2200"/>
              <a:buFont typeface="Lexend"/>
              <a:buNone/>
              <a:defRPr sz="2200">
                <a:solidFill>
                  <a:srgbClr val="282828"/>
                </a:solidFill>
                <a:latin typeface="Lexend"/>
                <a:ea typeface="Lexend"/>
                <a:cs typeface="Lexend"/>
                <a:sym typeface="Lexend"/>
              </a:defRPr>
            </a:lvl7pPr>
            <a:lvl8pPr lvl="7" rtl="0">
              <a:spcBef>
                <a:spcPts val="400"/>
              </a:spcBef>
              <a:spcAft>
                <a:spcPts val="0"/>
              </a:spcAft>
              <a:buClr>
                <a:srgbClr val="282828"/>
              </a:buClr>
              <a:buSzPts val="2200"/>
              <a:buFont typeface="Lexend"/>
              <a:buNone/>
              <a:defRPr sz="2200">
                <a:solidFill>
                  <a:srgbClr val="282828"/>
                </a:solidFill>
                <a:latin typeface="Lexend"/>
                <a:ea typeface="Lexend"/>
                <a:cs typeface="Lexend"/>
                <a:sym typeface="Lexend"/>
              </a:defRPr>
            </a:lvl8pPr>
            <a:lvl9pPr lvl="8" rtl="0">
              <a:spcBef>
                <a:spcPts val="400"/>
              </a:spcBef>
              <a:spcAft>
                <a:spcPts val="200"/>
              </a:spcAft>
              <a:buClr>
                <a:srgbClr val="282828"/>
              </a:buClr>
              <a:buSzPts val="2200"/>
              <a:buFont typeface="Lexend"/>
              <a:buNone/>
              <a:defRPr sz="2200">
                <a:solidFill>
                  <a:srgbClr val="282828"/>
                </a:solidFill>
                <a:latin typeface="Lexend"/>
                <a:ea typeface="Lexend"/>
                <a:cs typeface="Lexend"/>
                <a:sym typeface="Lexend"/>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7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1 Keyword (4)">
  <p:cSld name="CUSTOM_27_1">
    <p:spTree>
      <p:nvGrpSpPr>
        <p:cNvPr id="865" name="Shape 865"/>
        <p:cNvGrpSpPr/>
        <p:nvPr/>
      </p:nvGrpSpPr>
      <p:grpSpPr>
        <a:xfrm>
          <a:off x="0" y="0"/>
          <a:ext cx="0" cy="0"/>
          <a:chOff x="0" y="0"/>
          <a:chExt cx="0" cy="0"/>
        </a:xfrm>
      </p:grpSpPr>
      <p:sp>
        <p:nvSpPr>
          <p:cNvPr id="866" name="Google Shape;866;p77"/>
          <p:cNvSpPr/>
          <p:nvPr/>
        </p:nvSpPr>
        <p:spPr>
          <a:xfrm>
            <a:off x="0" y="1"/>
            <a:ext cx="9144300" cy="5403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867" name="Google Shape;867;p77"/>
          <p:cNvPicPr preferRelativeResize="0"/>
          <p:nvPr/>
        </p:nvPicPr>
        <p:blipFill rotWithShape="1">
          <a:blip r:embed="rId2">
            <a:alphaModFix/>
          </a:blip>
          <a:srcRect b="1709" l="0" r="0" t="1699"/>
          <a:stretch/>
        </p:blipFill>
        <p:spPr>
          <a:xfrm>
            <a:off x="0" y="532525"/>
            <a:ext cx="9151202" cy="116709"/>
          </a:xfrm>
          <a:prstGeom prst="rect">
            <a:avLst/>
          </a:prstGeom>
          <a:noFill/>
          <a:ln>
            <a:noFill/>
          </a:ln>
        </p:spPr>
      </p:pic>
      <p:sp>
        <p:nvSpPr>
          <p:cNvPr id="868" name="Google Shape;868;p77"/>
          <p:cNvSpPr txBox="1"/>
          <p:nvPr>
            <p:ph idx="1" type="subTitle"/>
          </p:nvPr>
        </p:nvSpPr>
        <p:spPr>
          <a:xfrm>
            <a:off x="324000" y="908475"/>
            <a:ext cx="7215900" cy="3897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200"/>
              <a:buFont typeface="Lexend"/>
              <a:buNone/>
              <a:defRPr b="1">
                <a:solidFill>
                  <a:srgbClr val="282828"/>
                </a:solidFill>
                <a:latin typeface="Lexend"/>
                <a:ea typeface="Lexend"/>
                <a:cs typeface="Lexend"/>
                <a:sym typeface="Lexend"/>
              </a:defRPr>
            </a:lvl1pPr>
            <a:lvl2pPr lvl="1" rtl="0">
              <a:spcBef>
                <a:spcPts val="1000"/>
              </a:spcBef>
              <a:spcAft>
                <a:spcPts val="0"/>
              </a:spcAft>
              <a:buClr>
                <a:srgbClr val="282828"/>
              </a:buClr>
              <a:buSzPts val="2200"/>
              <a:buFont typeface="Lexend"/>
              <a:buNone/>
              <a:defRPr sz="2200">
                <a:solidFill>
                  <a:srgbClr val="282828"/>
                </a:solidFill>
                <a:latin typeface="Lexend"/>
                <a:ea typeface="Lexend"/>
                <a:cs typeface="Lexend"/>
                <a:sym typeface="Lexend"/>
              </a:defRPr>
            </a:lvl2pPr>
            <a:lvl3pPr lvl="2" rtl="0">
              <a:spcBef>
                <a:spcPts val="1000"/>
              </a:spcBef>
              <a:spcAft>
                <a:spcPts val="0"/>
              </a:spcAft>
              <a:buClr>
                <a:srgbClr val="282828"/>
              </a:buClr>
              <a:buSzPts val="2200"/>
              <a:buFont typeface="Lexend"/>
              <a:buNone/>
              <a:defRPr sz="2200">
                <a:solidFill>
                  <a:srgbClr val="282828"/>
                </a:solidFill>
                <a:latin typeface="Lexend"/>
                <a:ea typeface="Lexend"/>
                <a:cs typeface="Lexend"/>
                <a:sym typeface="Lexend"/>
              </a:defRPr>
            </a:lvl3pPr>
            <a:lvl4pPr lvl="3" rtl="0">
              <a:spcBef>
                <a:spcPts val="800"/>
              </a:spcBef>
              <a:spcAft>
                <a:spcPts val="0"/>
              </a:spcAft>
              <a:buClr>
                <a:srgbClr val="282828"/>
              </a:buClr>
              <a:buSzPts val="2200"/>
              <a:buFont typeface="Lexend"/>
              <a:buNone/>
              <a:defRPr sz="2200">
                <a:solidFill>
                  <a:srgbClr val="282828"/>
                </a:solidFill>
                <a:latin typeface="Lexend"/>
                <a:ea typeface="Lexend"/>
                <a:cs typeface="Lexend"/>
                <a:sym typeface="Lexend"/>
              </a:defRPr>
            </a:lvl4pPr>
            <a:lvl5pPr lvl="4" rtl="0">
              <a:spcBef>
                <a:spcPts val="800"/>
              </a:spcBef>
              <a:spcAft>
                <a:spcPts val="0"/>
              </a:spcAft>
              <a:buClr>
                <a:srgbClr val="282828"/>
              </a:buClr>
              <a:buSzPts val="2200"/>
              <a:buFont typeface="Lexend"/>
              <a:buNone/>
              <a:defRPr sz="2200">
                <a:solidFill>
                  <a:srgbClr val="282828"/>
                </a:solidFill>
                <a:latin typeface="Lexend"/>
                <a:ea typeface="Lexend"/>
                <a:cs typeface="Lexend"/>
                <a:sym typeface="Lexend"/>
              </a:defRPr>
            </a:lvl5pPr>
            <a:lvl6pPr lvl="5" rtl="0">
              <a:spcBef>
                <a:spcPts val="600"/>
              </a:spcBef>
              <a:spcAft>
                <a:spcPts val="0"/>
              </a:spcAft>
              <a:buClr>
                <a:srgbClr val="282828"/>
              </a:buClr>
              <a:buSzPts val="2200"/>
              <a:buFont typeface="Lexend"/>
              <a:buNone/>
              <a:defRPr sz="2200">
                <a:solidFill>
                  <a:srgbClr val="282828"/>
                </a:solidFill>
                <a:latin typeface="Lexend"/>
                <a:ea typeface="Lexend"/>
                <a:cs typeface="Lexend"/>
                <a:sym typeface="Lexend"/>
              </a:defRPr>
            </a:lvl6pPr>
            <a:lvl7pPr lvl="6" rtl="0">
              <a:spcBef>
                <a:spcPts val="600"/>
              </a:spcBef>
              <a:spcAft>
                <a:spcPts val="0"/>
              </a:spcAft>
              <a:buClr>
                <a:srgbClr val="282828"/>
              </a:buClr>
              <a:buSzPts val="2200"/>
              <a:buFont typeface="Lexend"/>
              <a:buNone/>
              <a:defRPr sz="2200">
                <a:solidFill>
                  <a:srgbClr val="282828"/>
                </a:solidFill>
                <a:latin typeface="Lexend"/>
                <a:ea typeface="Lexend"/>
                <a:cs typeface="Lexend"/>
                <a:sym typeface="Lexend"/>
              </a:defRPr>
            </a:lvl7pPr>
            <a:lvl8pPr lvl="7" rtl="0">
              <a:spcBef>
                <a:spcPts val="400"/>
              </a:spcBef>
              <a:spcAft>
                <a:spcPts val="0"/>
              </a:spcAft>
              <a:buClr>
                <a:srgbClr val="282828"/>
              </a:buClr>
              <a:buSzPts val="2200"/>
              <a:buFont typeface="Lexend"/>
              <a:buNone/>
              <a:defRPr sz="2200">
                <a:solidFill>
                  <a:srgbClr val="282828"/>
                </a:solidFill>
                <a:latin typeface="Lexend"/>
                <a:ea typeface="Lexend"/>
                <a:cs typeface="Lexend"/>
                <a:sym typeface="Lexend"/>
              </a:defRPr>
            </a:lvl8pPr>
            <a:lvl9pPr lvl="8" rtl="0">
              <a:spcBef>
                <a:spcPts val="400"/>
              </a:spcBef>
              <a:spcAft>
                <a:spcPts val="200"/>
              </a:spcAft>
              <a:buClr>
                <a:srgbClr val="282828"/>
              </a:buClr>
              <a:buSzPts val="2200"/>
              <a:buFont typeface="Lexend"/>
              <a:buNone/>
              <a:defRPr sz="2200">
                <a:solidFill>
                  <a:srgbClr val="282828"/>
                </a:solidFill>
                <a:latin typeface="Lexend"/>
                <a:ea typeface="Lexend"/>
                <a:cs typeface="Lexend"/>
                <a:sym typeface="Lexend"/>
              </a:defRPr>
            </a:lvl9pPr>
          </a:lstStyle>
          <a:p/>
        </p:txBody>
      </p:sp>
      <p:sp>
        <p:nvSpPr>
          <p:cNvPr id="869" name="Google Shape;869;p77"/>
          <p:cNvSpPr txBox="1"/>
          <p:nvPr>
            <p:ph idx="2" type="subTitle"/>
          </p:nvPr>
        </p:nvSpPr>
        <p:spPr>
          <a:xfrm>
            <a:off x="324000" y="1905625"/>
            <a:ext cx="7215900" cy="3897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200"/>
              <a:buFont typeface="Lexend"/>
              <a:buNone/>
              <a:defRPr b="1">
                <a:solidFill>
                  <a:srgbClr val="282828"/>
                </a:solidFill>
                <a:latin typeface="Lexend"/>
                <a:ea typeface="Lexend"/>
                <a:cs typeface="Lexend"/>
                <a:sym typeface="Lexend"/>
              </a:defRPr>
            </a:lvl1pPr>
            <a:lvl2pPr lvl="1" rtl="0">
              <a:spcBef>
                <a:spcPts val="1000"/>
              </a:spcBef>
              <a:spcAft>
                <a:spcPts val="0"/>
              </a:spcAft>
              <a:buClr>
                <a:srgbClr val="282828"/>
              </a:buClr>
              <a:buSzPts val="2200"/>
              <a:buFont typeface="Lexend"/>
              <a:buNone/>
              <a:defRPr sz="2200">
                <a:solidFill>
                  <a:srgbClr val="282828"/>
                </a:solidFill>
                <a:latin typeface="Lexend"/>
                <a:ea typeface="Lexend"/>
                <a:cs typeface="Lexend"/>
                <a:sym typeface="Lexend"/>
              </a:defRPr>
            </a:lvl2pPr>
            <a:lvl3pPr lvl="2" rtl="0">
              <a:spcBef>
                <a:spcPts val="1000"/>
              </a:spcBef>
              <a:spcAft>
                <a:spcPts val="0"/>
              </a:spcAft>
              <a:buClr>
                <a:srgbClr val="282828"/>
              </a:buClr>
              <a:buSzPts val="2200"/>
              <a:buFont typeface="Lexend"/>
              <a:buNone/>
              <a:defRPr sz="2200">
                <a:solidFill>
                  <a:srgbClr val="282828"/>
                </a:solidFill>
                <a:latin typeface="Lexend"/>
                <a:ea typeface="Lexend"/>
                <a:cs typeface="Lexend"/>
                <a:sym typeface="Lexend"/>
              </a:defRPr>
            </a:lvl3pPr>
            <a:lvl4pPr lvl="3" rtl="0">
              <a:spcBef>
                <a:spcPts val="800"/>
              </a:spcBef>
              <a:spcAft>
                <a:spcPts val="0"/>
              </a:spcAft>
              <a:buClr>
                <a:srgbClr val="282828"/>
              </a:buClr>
              <a:buSzPts val="2200"/>
              <a:buFont typeface="Lexend"/>
              <a:buNone/>
              <a:defRPr sz="2200">
                <a:solidFill>
                  <a:srgbClr val="282828"/>
                </a:solidFill>
                <a:latin typeface="Lexend"/>
                <a:ea typeface="Lexend"/>
                <a:cs typeface="Lexend"/>
                <a:sym typeface="Lexend"/>
              </a:defRPr>
            </a:lvl4pPr>
            <a:lvl5pPr lvl="4" rtl="0">
              <a:spcBef>
                <a:spcPts val="800"/>
              </a:spcBef>
              <a:spcAft>
                <a:spcPts val="0"/>
              </a:spcAft>
              <a:buClr>
                <a:srgbClr val="282828"/>
              </a:buClr>
              <a:buSzPts val="2200"/>
              <a:buFont typeface="Lexend"/>
              <a:buNone/>
              <a:defRPr sz="2200">
                <a:solidFill>
                  <a:srgbClr val="282828"/>
                </a:solidFill>
                <a:latin typeface="Lexend"/>
                <a:ea typeface="Lexend"/>
                <a:cs typeface="Lexend"/>
                <a:sym typeface="Lexend"/>
              </a:defRPr>
            </a:lvl5pPr>
            <a:lvl6pPr lvl="5" rtl="0">
              <a:spcBef>
                <a:spcPts val="600"/>
              </a:spcBef>
              <a:spcAft>
                <a:spcPts val="0"/>
              </a:spcAft>
              <a:buClr>
                <a:srgbClr val="282828"/>
              </a:buClr>
              <a:buSzPts val="2200"/>
              <a:buFont typeface="Lexend"/>
              <a:buNone/>
              <a:defRPr sz="2200">
                <a:solidFill>
                  <a:srgbClr val="282828"/>
                </a:solidFill>
                <a:latin typeface="Lexend"/>
                <a:ea typeface="Lexend"/>
                <a:cs typeface="Lexend"/>
                <a:sym typeface="Lexend"/>
              </a:defRPr>
            </a:lvl6pPr>
            <a:lvl7pPr lvl="6" rtl="0">
              <a:spcBef>
                <a:spcPts val="600"/>
              </a:spcBef>
              <a:spcAft>
                <a:spcPts val="0"/>
              </a:spcAft>
              <a:buClr>
                <a:srgbClr val="282828"/>
              </a:buClr>
              <a:buSzPts val="2200"/>
              <a:buFont typeface="Lexend"/>
              <a:buNone/>
              <a:defRPr sz="2200">
                <a:solidFill>
                  <a:srgbClr val="282828"/>
                </a:solidFill>
                <a:latin typeface="Lexend"/>
                <a:ea typeface="Lexend"/>
                <a:cs typeface="Lexend"/>
                <a:sym typeface="Lexend"/>
              </a:defRPr>
            </a:lvl7pPr>
            <a:lvl8pPr lvl="7" rtl="0">
              <a:spcBef>
                <a:spcPts val="400"/>
              </a:spcBef>
              <a:spcAft>
                <a:spcPts val="0"/>
              </a:spcAft>
              <a:buClr>
                <a:srgbClr val="282828"/>
              </a:buClr>
              <a:buSzPts val="2200"/>
              <a:buFont typeface="Lexend"/>
              <a:buNone/>
              <a:defRPr sz="2200">
                <a:solidFill>
                  <a:srgbClr val="282828"/>
                </a:solidFill>
                <a:latin typeface="Lexend"/>
                <a:ea typeface="Lexend"/>
                <a:cs typeface="Lexend"/>
                <a:sym typeface="Lexend"/>
              </a:defRPr>
            </a:lvl8pPr>
            <a:lvl9pPr lvl="8" rtl="0">
              <a:spcBef>
                <a:spcPts val="400"/>
              </a:spcBef>
              <a:spcAft>
                <a:spcPts val="200"/>
              </a:spcAft>
              <a:buClr>
                <a:srgbClr val="282828"/>
              </a:buClr>
              <a:buSzPts val="2200"/>
              <a:buFont typeface="Lexend"/>
              <a:buNone/>
              <a:defRPr sz="2200">
                <a:solidFill>
                  <a:srgbClr val="282828"/>
                </a:solidFill>
                <a:latin typeface="Lexend"/>
                <a:ea typeface="Lexend"/>
                <a:cs typeface="Lexend"/>
                <a:sym typeface="Lexend"/>
              </a:defRPr>
            </a:lvl9pPr>
          </a:lstStyle>
          <a:p/>
        </p:txBody>
      </p:sp>
      <p:sp>
        <p:nvSpPr>
          <p:cNvPr id="870" name="Google Shape;870;p77"/>
          <p:cNvSpPr txBox="1"/>
          <p:nvPr>
            <p:ph idx="3" type="subTitle"/>
          </p:nvPr>
        </p:nvSpPr>
        <p:spPr>
          <a:xfrm>
            <a:off x="324000" y="2897675"/>
            <a:ext cx="7215900" cy="3897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200"/>
              <a:buFont typeface="Lexend"/>
              <a:buNone/>
              <a:defRPr b="1">
                <a:solidFill>
                  <a:srgbClr val="282828"/>
                </a:solidFill>
                <a:latin typeface="Lexend"/>
                <a:ea typeface="Lexend"/>
                <a:cs typeface="Lexend"/>
                <a:sym typeface="Lexend"/>
              </a:defRPr>
            </a:lvl1pPr>
            <a:lvl2pPr lvl="1" rtl="0">
              <a:spcBef>
                <a:spcPts val="1000"/>
              </a:spcBef>
              <a:spcAft>
                <a:spcPts val="0"/>
              </a:spcAft>
              <a:buClr>
                <a:srgbClr val="282828"/>
              </a:buClr>
              <a:buSzPts val="2200"/>
              <a:buFont typeface="Lexend"/>
              <a:buNone/>
              <a:defRPr sz="2200">
                <a:solidFill>
                  <a:srgbClr val="282828"/>
                </a:solidFill>
                <a:latin typeface="Lexend"/>
                <a:ea typeface="Lexend"/>
                <a:cs typeface="Lexend"/>
                <a:sym typeface="Lexend"/>
              </a:defRPr>
            </a:lvl2pPr>
            <a:lvl3pPr lvl="2" rtl="0">
              <a:spcBef>
                <a:spcPts val="1000"/>
              </a:spcBef>
              <a:spcAft>
                <a:spcPts val="0"/>
              </a:spcAft>
              <a:buClr>
                <a:srgbClr val="282828"/>
              </a:buClr>
              <a:buSzPts val="2200"/>
              <a:buFont typeface="Lexend"/>
              <a:buNone/>
              <a:defRPr sz="2200">
                <a:solidFill>
                  <a:srgbClr val="282828"/>
                </a:solidFill>
                <a:latin typeface="Lexend"/>
                <a:ea typeface="Lexend"/>
                <a:cs typeface="Lexend"/>
                <a:sym typeface="Lexend"/>
              </a:defRPr>
            </a:lvl3pPr>
            <a:lvl4pPr lvl="3" rtl="0">
              <a:spcBef>
                <a:spcPts val="800"/>
              </a:spcBef>
              <a:spcAft>
                <a:spcPts val="0"/>
              </a:spcAft>
              <a:buClr>
                <a:srgbClr val="282828"/>
              </a:buClr>
              <a:buSzPts val="2200"/>
              <a:buFont typeface="Lexend"/>
              <a:buNone/>
              <a:defRPr sz="2200">
                <a:solidFill>
                  <a:srgbClr val="282828"/>
                </a:solidFill>
                <a:latin typeface="Lexend"/>
                <a:ea typeface="Lexend"/>
                <a:cs typeface="Lexend"/>
                <a:sym typeface="Lexend"/>
              </a:defRPr>
            </a:lvl4pPr>
            <a:lvl5pPr lvl="4" rtl="0">
              <a:spcBef>
                <a:spcPts val="800"/>
              </a:spcBef>
              <a:spcAft>
                <a:spcPts val="0"/>
              </a:spcAft>
              <a:buClr>
                <a:srgbClr val="282828"/>
              </a:buClr>
              <a:buSzPts val="2200"/>
              <a:buFont typeface="Lexend"/>
              <a:buNone/>
              <a:defRPr sz="2200">
                <a:solidFill>
                  <a:srgbClr val="282828"/>
                </a:solidFill>
                <a:latin typeface="Lexend"/>
                <a:ea typeface="Lexend"/>
                <a:cs typeface="Lexend"/>
                <a:sym typeface="Lexend"/>
              </a:defRPr>
            </a:lvl5pPr>
            <a:lvl6pPr lvl="5" rtl="0">
              <a:spcBef>
                <a:spcPts val="600"/>
              </a:spcBef>
              <a:spcAft>
                <a:spcPts val="0"/>
              </a:spcAft>
              <a:buClr>
                <a:srgbClr val="282828"/>
              </a:buClr>
              <a:buSzPts val="2200"/>
              <a:buFont typeface="Lexend"/>
              <a:buNone/>
              <a:defRPr sz="2200">
                <a:solidFill>
                  <a:srgbClr val="282828"/>
                </a:solidFill>
                <a:latin typeface="Lexend"/>
                <a:ea typeface="Lexend"/>
                <a:cs typeface="Lexend"/>
                <a:sym typeface="Lexend"/>
              </a:defRPr>
            </a:lvl6pPr>
            <a:lvl7pPr lvl="6" rtl="0">
              <a:spcBef>
                <a:spcPts val="600"/>
              </a:spcBef>
              <a:spcAft>
                <a:spcPts val="0"/>
              </a:spcAft>
              <a:buClr>
                <a:srgbClr val="282828"/>
              </a:buClr>
              <a:buSzPts val="2200"/>
              <a:buFont typeface="Lexend"/>
              <a:buNone/>
              <a:defRPr sz="2200">
                <a:solidFill>
                  <a:srgbClr val="282828"/>
                </a:solidFill>
                <a:latin typeface="Lexend"/>
                <a:ea typeface="Lexend"/>
                <a:cs typeface="Lexend"/>
                <a:sym typeface="Lexend"/>
              </a:defRPr>
            </a:lvl7pPr>
            <a:lvl8pPr lvl="7" rtl="0">
              <a:spcBef>
                <a:spcPts val="400"/>
              </a:spcBef>
              <a:spcAft>
                <a:spcPts val="0"/>
              </a:spcAft>
              <a:buClr>
                <a:srgbClr val="282828"/>
              </a:buClr>
              <a:buSzPts val="2200"/>
              <a:buFont typeface="Lexend"/>
              <a:buNone/>
              <a:defRPr sz="2200">
                <a:solidFill>
                  <a:srgbClr val="282828"/>
                </a:solidFill>
                <a:latin typeface="Lexend"/>
                <a:ea typeface="Lexend"/>
                <a:cs typeface="Lexend"/>
                <a:sym typeface="Lexend"/>
              </a:defRPr>
            </a:lvl8pPr>
            <a:lvl9pPr lvl="8" rtl="0">
              <a:spcBef>
                <a:spcPts val="400"/>
              </a:spcBef>
              <a:spcAft>
                <a:spcPts val="200"/>
              </a:spcAft>
              <a:buClr>
                <a:srgbClr val="282828"/>
              </a:buClr>
              <a:buSzPts val="2200"/>
              <a:buFont typeface="Lexend"/>
              <a:buNone/>
              <a:defRPr sz="2200">
                <a:solidFill>
                  <a:srgbClr val="282828"/>
                </a:solidFill>
                <a:latin typeface="Lexend"/>
                <a:ea typeface="Lexend"/>
                <a:cs typeface="Lexend"/>
                <a:sym typeface="Lexend"/>
              </a:defRPr>
            </a:lvl9pPr>
          </a:lstStyle>
          <a:p/>
        </p:txBody>
      </p:sp>
      <p:sp>
        <p:nvSpPr>
          <p:cNvPr id="871" name="Google Shape;871;p77"/>
          <p:cNvSpPr txBox="1"/>
          <p:nvPr>
            <p:ph idx="4" type="subTitle"/>
          </p:nvPr>
        </p:nvSpPr>
        <p:spPr>
          <a:xfrm>
            <a:off x="324000" y="3887250"/>
            <a:ext cx="7215900" cy="3897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200"/>
              <a:buFont typeface="Lexend"/>
              <a:buNone/>
              <a:defRPr b="1">
                <a:solidFill>
                  <a:srgbClr val="282828"/>
                </a:solidFill>
                <a:latin typeface="Lexend"/>
                <a:ea typeface="Lexend"/>
                <a:cs typeface="Lexend"/>
                <a:sym typeface="Lexend"/>
              </a:defRPr>
            </a:lvl1pPr>
            <a:lvl2pPr lvl="1" rtl="0">
              <a:spcBef>
                <a:spcPts val="1000"/>
              </a:spcBef>
              <a:spcAft>
                <a:spcPts val="0"/>
              </a:spcAft>
              <a:buClr>
                <a:srgbClr val="282828"/>
              </a:buClr>
              <a:buSzPts val="2200"/>
              <a:buFont typeface="Lexend"/>
              <a:buNone/>
              <a:defRPr sz="2200">
                <a:solidFill>
                  <a:srgbClr val="282828"/>
                </a:solidFill>
                <a:latin typeface="Lexend"/>
                <a:ea typeface="Lexend"/>
                <a:cs typeface="Lexend"/>
                <a:sym typeface="Lexend"/>
              </a:defRPr>
            </a:lvl2pPr>
            <a:lvl3pPr lvl="2" rtl="0">
              <a:spcBef>
                <a:spcPts val="1000"/>
              </a:spcBef>
              <a:spcAft>
                <a:spcPts val="0"/>
              </a:spcAft>
              <a:buClr>
                <a:srgbClr val="282828"/>
              </a:buClr>
              <a:buSzPts val="2200"/>
              <a:buFont typeface="Lexend"/>
              <a:buNone/>
              <a:defRPr sz="2200">
                <a:solidFill>
                  <a:srgbClr val="282828"/>
                </a:solidFill>
                <a:latin typeface="Lexend"/>
                <a:ea typeface="Lexend"/>
                <a:cs typeface="Lexend"/>
                <a:sym typeface="Lexend"/>
              </a:defRPr>
            </a:lvl3pPr>
            <a:lvl4pPr lvl="3" rtl="0">
              <a:spcBef>
                <a:spcPts val="800"/>
              </a:spcBef>
              <a:spcAft>
                <a:spcPts val="0"/>
              </a:spcAft>
              <a:buClr>
                <a:srgbClr val="282828"/>
              </a:buClr>
              <a:buSzPts val="2200"/>
              <a:buFont typeface="Lexend"/>
              <a:buNone/>
              <a:defRPr sz="2200">
                <a:solidFill>
                  <a:srgbClr val="282828"/>
                </a:solidFill>
                <a:latin typeface="Lexend"/>
                <a:ea typeface="Lexend"/>
                <a:cs typeface="Lexend"/>
                <a:sym typeface="Lexend"/>
              </a:defRPr>
            </a:lvl4pPr>
            <a:lvl5pPr lvl="4" rtl="0">
              <a:spcBef>
                <a:spcPts val="800"/>
              </a:spcBef>
              <a:spcAft>
                <a:spcPts val="0"/>
              </a:spcAft>
              <a:buClr>
                <a:srgbClr val="282828"/>
              </a:buClr>
              <a:buSzPts val="2200"/>
              <a:buFont typeface="Lexend"/>
              <a:buNone/>
              <a:defRPr sz="2200">
                <a:solidFill>
                  <a:srgbClr val="282828"/>
                </a:solidFill>
                <a:latin typeface="Lexend"/>
                <a:ea typeface="Lexend"/>
                <a:cs typeface="Lexend"/>
                <a:sym typeface="Lexend"/>
              </a:defRPr>
            </a:lvl5pPr>
            <a:lvl6pPr lvl="5" rtl="0">
              <a:spcBef>
                <a:spcPts val="600"/>
              </a:spcBef>
              <a:spcAft>
                <a:spcPts val="0"/>
              </a:spcAft>
              <a:buClr>
                <a:srgbClr val="282828"/>
              </a:buClr>
              <a:buSzPts val="2200"/>
              <a:buFont typeface="Lexend"/>
              <a:buNone/>
              <a:defRPr sz="2200">
                <a:solidFill>
                  <a:srgbClr val="282828"/>
                </a:solidFill>
                <a:latin typeface="Lexend"/>
                <a:ea typeface="Lexend"/>
                <a:cs typeface="Lexend"/>
                <a:sym typeface="Lexend"/>
              </a:defRPr>
            </a:lvl6pPr>
            <a:lvl7pPr lvl="6" rtl="0">
              <a:spcBef>
                <a:spcPts val="600"/>
              </a:spcBef>
              <a:spcAft>
                <a:spcPts val="0"/>
              </a:spcAft>
              <a:buClr>
                <a:srgbClr val="282828"/>
              </a:buClr>
              <a:buSzPts val="2200"/>
              <a:buFont typeface="Lexend"/>
              <a:buNone/>
              <a:defRPr sz="2200">
                <a:solidFill>
                  <a:srgbClr val="282828"/>
                </a:solidFill>
                <a:latin typeface="Lexend"/>
                <a:ea typeface="Lexend"/>
                <a:cs typeface="Lexend"/>
                <a:sym typeface="Lexend"/>
              </a:defRPr>
            </a:lvl7pPr>
            <a:lvl8pPr lvl="7" rtl="0">
              <a:spcBef>
                <a:spcPts val="400"/>
              </a:spcBef>
              <a:spcAft>
                <a:spcPts val="0"/>
              </a:spcAft>
              <a:buClr>
                <a:srgbClr val="282828"/>
              </a:buClr>
              <a:buSzPts val="2200"/>
              <a:buFont typeface="Lexend"/>
              <a:buNone/>
              <a:defRPr sz="2200">
                <a:solidFill>
                  <a:srgbClr val="282828"/>
                </a:solidFill>
                <a:latin typeface="Lexend"/>
                <a:ea typeface="Lexend"/>
                <a:cs typeface="Lexend"/>
                <a:sym typeface="Lexend"/>
              </a:defRPr>
            </a:lvl8pPr>
            <a:lvl9pPr lvl="8" rtl="0">
              <a:spcBef>
                <a:spcPts val="400"/>
              </a:spcBef>
              <a:spcAft>
                <a:spcPts val="200"/>
              </a:spcAft>
              <a:buClr>
                <a:srgbClr val="282828"/>
              </a:buClr>
              <a:buSzPts val="2200"/>
              <a:buFont typeface="Lexend"/>
              <a:buNone/>
              <a:defRPr sz="2200">
                <a:solidFill>
                  <a:srgbClr val="282828"/>
                </a:solidFill>
                <a:latin typeface="Lexend"/>
                <a:ea typeface="Lexend"/>
                <a:cs typeface="Lexend"/>
                <a:sym typeface="Lexend"/>
              </a:defRPr>
            </a:lvl9pPr>
          </a:lstStyle>
          <a:p/>
        </p:txBody>
      </p:sp>
      <p:sp>
        <p:nvSpPr>
          <p:cNvPr id="872" name="Google Shape;872;p77"/>
          <p:cNvSpPr/>
          <p:nvPr/>
        </p:nvSpPr>
        <p:spPr>
          <a:xfrm>
            <a:off x="324000" y="114450"/>
            <a:ext cx="6671700" cy="364800"/>
          </a:xfrm>
          <a:prstGeom prst="rect">
            <a:avLst/>
          </a:prstGeom>
          <a:noFill/>
          <a:ln>
            <a:noFill/>
          </a:ln>
        </p:spPr>
        <p:txBody>
          <a:bodyPr anchorCtr="0" anchor="t" bIns="0" lIns="0" spcFirstLastPara="1" rIns="0" wrap="none" tIns="0">
            <a:noAutofit/>
          </a:bodyPr>
          <a:lstStyle/>
          <a:p>
            <a:pPr indent="0" lvl="0" marL="0" marR="0" rtl="0" algn="l">
              <a:lnSpc>
                <a:spcPct val="115000"/>
              </a:lnSpc>
              <a:spcBef>
                <a:spcPts val="0"/>
              </a:spcBef>
              <a:spcAft>
                <a:spcPts val="0"/>
              </a:spcAft>
              <a:buNone/>
            </a:pPr>
            <a:r>
              <a:rPr b="1" i="0" lang="en-GB" sz="1400" u="none" cap="none" strike="noStrike">
                <a:solidFill>
                  <a:srgbClr val="282828"/>
                </a:solidFill>
                <a:latin typeface="Lexend"/>
                <a:ea typeface="Lexend"/>
                <a:cs typeface="Lexend"/>
                <a:sym typeface="Lexend"/>
              </a:rPr>
              <a:t>Erayada muhiimka ah</a:t>
            </a:r>
            <a:endParaRPr b="0" i="0" sz="1400" u="none" cap="none" strike="noStrike">
              <a:solidFill>
                <a:srgbClr val="282828"/>
              </a:solidFill>
              <a:latin typeface="Calibri"/>
              <a:ea typeface="Calibri"/>
              <a:cs typeface="Calibri"/>
              <a:sym typeface="Calibri"/>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7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1.1 Keyword definitions (4)">
  <p:cSld name="CUSTOM_27_1_2">
    <p:spTree>
      <p:nvGrpSpPr>
        <p:cNvPr id="873" name="Shape 873"/>
        <p:cNvGrpSpPr/>
        <p:nvPr/>
      </p:nvGrpSpPr>
      <p:grpSpPr>
        <a:xfrm>
          <a:off x="0" y="0"/>
          <a:ext cx="0" cy="0"/>
          <a:chOff x="0" y="0"/>
          <a:chExt cx="0" cy="0"/>
        </a:xfrm>
      </p:grpSpPr>
      <p:sp>
        <p:nvSpPr>
          <p:cNvPr id="874" name="Google Shape;874;p78"/>
          <p:cNvSpPr/>
          <p:nvPr/>
        </p:nvSpPr>
        <p:spPr>
          <a:xfrm>
            <a:off x="0" y="1"/>
            <a:ext cx="9144300" cy="5403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875" name="Google Shape;875;p78"/>
          <p:cNvPicPr preferRelativeResize="0"/>
          <p:nvPr/>
        </p:nvPicPr>
        <p:blipFill rotWithShape="1">
          <a:blip r:embed="rId2">
            <a:alphaModFix/>
          </a:blip>
          <a:srcRect b="1709" l="0" r="0" t="1699"/>
          <a:stretch/>
        </p:blipFill>
        <p:spPr>
          <a:xfrm>
            <a:off x="0" y="532525"/>
            <a:ext cx="9151202" cy="116709"/>
          </a:xfrm>
          <a:prstGeom prst="rect">
            <a:avLst/>
          </a:prstGeom>
          <a:noFill/>
          <a:ln>
            <a:noFill/>
          </a:ln>
        </p:spPr>
      </p:pic>
      <p:sp>
        <p:nvSpPr>
          <p:cNvPr id="876" name="Google Shape;876;p78"/>
          <p:cNvSpPr txBox="1"/>
          <p:nvPr>
            <p:ph idx="1" type="subTitle"/>
          </p:nvPr>
        </p:nvSpPr>
        <p:spPr>
          <a:xfrm>
            <a:off x="324000" y="908475"/>
            <a:ext cx="8496000" cy="3897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None/>
              <a:defRPr sz="2000">
                <a:solidFill>
                  <a:srgbClr val="282828"/>
                </a:solidFill>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877" name="Google Shape;877;p78"/>
          <p:cNvSpPr txBox="1"/>
          <p:nvPr>
            <p:ph idx="2" type="subTitle"/>
          </p:nvPr>
        </p:nvSpPr>
        <p:spPr>
          <a:xfrm>
            <a:off x="324000" y="1905625"/>
            <a:ext cx="8496000" cy="3897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None/>
              <a:defRPr sz="2000">
                <a:solidFill>
                  <a:srgbClr val="282828"/>
                </a:solidFill>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878" name="Google Shape;878;p78"/>
          <p:cNvSpPr txBox="1"/>
          <p:nvPr>
            <p:ph idx="3" type="subTitle"/>
          </p:nvPr>
        </p:nvSpPr>
        <p:spPr>
          <a:xfrm>
            <a:off x="324000" y="2897675"/>
            <a:ext cx="8496000" cy="3897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None/>
              <a:defRPr sz="2000">
                <a:solidFill>
                  <a:srgbClr val="282828"/>
                </a:solidFill>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879" name="Google Shape;879;p78"/>
          <p:cNvSpPr txBox="1"/>
          <p:nvPr>
            <p:ph idx="4" type="subTitle"/>
          </p:nvPr>
        </p:nvSpPr>
        <p:spPr>
          <a:xfrm>
            <a:off x="324000" y="3887250"/>
            <a:ext cx="8496000" cy="3897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None/>
              <a:defRPr sz="2000">
                <a:solidFill>
                  <a:srgbClr val="282828"/>
                </a:solidFill>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880" name="Google Shape;880;p78"/>
          <p:cNvSpPr/>
          <p:nvPr/>
        </p:nvSpPr>
        <p:spPr>
          <a:xfrm>
            <a:off x="324000" y="114450"/>
            <a:ext cx="6671700" cy="364800"/>
          </a:xfrm>
          <a:prstGeom prst="rect">
            <a:avLst/>
          </a:prstGeom>
          <a:noFill/>
          <a:ln>
            <a:noFill/>
          </a:ln>
        </p:spPr>
        <p:txBody>
          <a:bodyPr anchorCtr="0" anchor="t" bIns="0" lIns="0" spcFirstLastPara="1" rIns="0" wrap="none" tIns="0">
            <a:noAutofit/>
          </a:bodyPr>
          <a:lstStyle/>
          <a:p>
            <a:pPr indent="0" lvl="0" marL="0" marR="0" rtl="0" algn="l">
              <a:lnSpc>
                <a:spcPct val="115000"/>
              </a:lnSpc>
              <a:spcBef>
                <a:spcPts val="0"/>
              </a:spcBef>
              <a:spcAft>
                <a:spcPts val="0"/>
              </a:spcAft>
              <a:buNone/>
            </a:pPr>
            <a:r>
              <a:rPr b="1" i="0" lang="en-GB" sz="1400" u="none" cap="none" strike="noStrike">
                <a:solidFill>
                  <a:srgbClr val="282828"/>
                </a:solidFill>
                <a:latin typeface="Lexend"/>
                <a:ea typeface="Lexend"/>
                <a:cs typeface="Lexend"/>
                <a:sym typeface="Lexend"/>
              </a:rPr>
              <a:t>Erayada muhiimka ah</a:t>
            </a:r>
            <a:endParaRPr b="0" i="0" sz="1400" u="none" cap="none" strike="noStrike">
              <a:solidFill>
                <a:srgbClr val="282828"/>
              </a:solidFill>
              <a:latin typeface="Calibri"/>
              <a:ea typeface="Calibri"/>
              <a:cs typeface="Calibri"/>
              <a:sym typeface="Calibri"/>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7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2 Keywords (5)">
  <p:cSld name="CUSTOM_27_1_1">
    <p:spTree>
      <p:nvGrpSpPr>
        <p:cNvPr id="881" name="Shape 881"/>
        <p:cNvGrpSpPr/>
        <p:nvPr/>
      </p:nvGrpSpPr>
      <p:grpSpPr>
        <a:xfrm>
          <a:off x="0" y="0"/>
          <a:ext cx="0" cy="0"/>
          <a:chOff x="0" y="0"/>
          <a:chExt cx="0" cy="0"/>
        </a:xfrm>
      </p:grpSpPr>
      <p:sp>
        <p:nvSpPr>
          <p:cNvPr id="882" name="Google Shape;882;p79"/>
          <p:cNvSpPr/>
          <p:nvPr/>
        </p:nvSpPr>
        <p:spPr>
          <a:xfrm>
            <a:off x="0" y="1"/>
            <a:ext cx="9144300" cy="5403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883" name="Google Shape;883;p79"/>
          <p:cNvPicPr preferRelativeResize="0"/>
          <p:nvPr/>
        </p:nvPicPr>
        <p:blipFill rotWithShape="1">
          <a:blip r:embed="rId2">
            <a:alphaModFix/>
          </a:blip>
          <a:srcRect b="1709" l="0" r="0" t="1699"/>
          <a:stretch/>
        </p:blipFill>
        <p:spPr>
          <a:xfrm>
            <a:off x="0" y="532525"/>
            <a:ext cx="9151202" cy="116709"/>
          </a:xfrm>
          <a:prstGeom prst="rect">
            <a:avLst/>
          </a:prstGeom>
          <a:noFill/>
          <a:ln>
            <a:noFill/>
          </a:ln>
        </p:spPr>
      </p:pic>
      <p:sp>
        <p:nvSpPr>
          <p:cNvPr id="884" name="Google Shape;884;p79"/>
          <p:cNvSpPr txBox="1"/>
          <p:nvPr>
            <p:ph idx="1" type="subTitle"/>
          </p:nvPr>
        </p:nvSpPr>
        <p:spPr>
          <a:xfrm>
            <a:off x="324000" y="744038"/>
            <a:ext cx="7215900" cy="3897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885" name="Google Shape;885;p79"/>
          <p:cNvSpPr txBox="1"/>
          <p:nvPr>
            <p:ph idx="2" type="subTitle"/>
          </p:nvPr>
        </p:nvSpPr>
        <p:spPr>
          <a:xfrm>
            <a:off x="324000" y="1588788"/>
            <a:ext cx="7215900" cy="3897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886" name="Google Shape;886;p79"/>
          <p:cNvSpPr txBox="1"/>
          <p:nvPr>
            <p:ph idx="3" type="subTitle"/>
          </p:nvPr>
        </p:nvSpPr>
        <p:spPr>
          <a:xfrm>
            <a:off x="324000" y="2428437"/>
            <a:ext cx="7215900" cy="3897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887" name="Google Shape;887;p79"/>
          <p:cNvSpPr txBox="1"/>
          <p:nvPr>
            <p:ph idx="4" type="subTitle"/>
          </p:nvPr>
        </p:nvSpPr>
        <p:spPr>
          <a:xfrm>
            <a:off x="324000" y="3265613"/>
            <a:ext cx="7215900" cy="3897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888" name="Google Shape;888;p79"/>
          <p:cNvSpPr txBox="1"/>
          <p:nvPr>
            <p:ph idx="5" type="subTitle"/>
          </p:nvPr>
        </p:nvSpPr>
        <p:spPr>
          <a:xfrm>
            <a:off x="324000" y="4103813"/>
            <a:ext cx="7215900" cy="3897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889" name="Google Shape;889;p79"/>
          <p:cNvSpPr/>
          <p:nvPr/>
        </p:nvSpPr>
        <p:spPr>
          <a:xfrm>
            <a:off x="324000" y="114450"/>
            <a:ext cx="6671700" cy="364800"/>
          </a:xfrm>
          <a:prstGeom prst="rect">
            <a:avLst/>
          </a:prstGeom>
          <a:noFill/>
          <a:ln>
            <a:noFill/>
          </a:ln>
        </p:spPr>
        <p:txBody>
          <a:bodyPr anchorCtr="0" anchor="t" bIns="0" lIns="0" spcFirstLastPara="1" rIns="0" wrap="none" tIns="0">
            <a:noAutofit/>
          </a:bodyPr>
          <a:lstStyle/>
          <a:p>
            <a:pPr indent="0" lvl="0" marL="0" marR="0" rtl="0" algn="l">
              <a:lnSpc>
                <a:spcPct val="115000"/>
              </a:lnSpc>
              <a:spcBef>
                <a:spcPts val="0"/>
              </a:spcBef>
              <a:spcAft>
                <a:spcPts val="0"/>
              </a:spcAft>
              <a:buNone/>
            </a:pPr>
            <a:r>
              <a:rPr b="1" i="0" lang="en-GB" sz="1400" u="none" cap="none" strike="noStrike">
                <a:solidFill>
                  <a:srgbClr val="282828"/>
                </a:solidFill>
                <a:latin typeface="Lexend"/>
                <a:ea typeface="Lexend"/>
                <a:cs typeface="Lexend"/>
                <a:sym typeface="Lexend"/>
              </a:rPr>
              <a:t>Erayada muhiimka ah</a:t>
            </a:r>
            <a:endParaRPr b="0" i="0" sz="1400" u="none" cap="none" strike="noStrike">
              <a:solidFill>
                <a:srgbClr val="282828"/>
              </a:solidFill>
              <a:latin typeface="Calibri"/>
              <a:ea typeface="Calibri"/>
              <a:cs typeface="Calibri"/>
              <a:sym typeface="Calibri"/>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7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2.1 Keywords definitions (5)">
  <p:cSld name="CUSTOM_27_1_1_1">
    <p:spTree>
      <p:nvGrpSpPr>
        <p:cNvPr id="890" name="Shape 890"/>
        <p:cNvGrpSpPr/>
        <p:nvPr/>
      </p:nvGrpSpPr>
      <p:grpSpPr>
        <a:xfrm>
          <a:off x="0" y="0"/>
          <a:ext cx="0" cy="0"/>
          <a:chOff x="0" y="0"/>
          <a:chExt cx="0" cy="0"/>
        </a:xfrm>
      </p:grpSpPr>
      <p:sp>
        <p:nvSpPr>
          <p:cNvPr id="891" name="Google Shape;891;p80"/>
          <p:cNvSpPr/>
          <p:nvPr/>
        </p:nvSpPr>
        <p:spPr>
          <a:xfrm>
            <a:off x="0" y="1"/>
            <a:ext cx="9144300" cy="5403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892" name="Google Shape;892;p80"/>
          <p:cNvPicPr preferRelativeResize="0"/>
          <p:nvPr/>
        </p:nvPicPr>
        <p:blipFill rotWithShape="1">
          <a:blip r:embed="rId2">
            <a:alphaModFix/>
          </a:blip>
          <a:srcRect b="1709" l="0" r="0" t="1699"/>
          <a:stretch/>
        </p:blipFill>
        <p:spPr>
          <a:xfrm>
            <a:off x="0" y="532525"/>
            <a:ext cx="9151202" cy="116709"/>
          </a:xfrm>
          <a:prstGeom prst="rect">
            <a:avLst/>
          </a:prstGeom>
          <a:noFill/>
          <a:ln>
            <a:noFill/>
          </a:ln>
        </p:spPr>
      </p:pic>
      <p:sp>
        <p:nvSpPr>
          <p:cNvPr id="893" name="Google Shape;893;p80"/>
          <p:cNvSpPr txBox="1"/>
          <p:nvPr>
            <p:ph idx="1" type="subTitle"/>
          </p:nvPr>
        </p:nvSpPr>
        <p:spPr>
          <a:xfrm>
            <a:off x="324000" y="744050"/>
            <a:ext cx="8496000" cy="3897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None/>
              <a:defRPr sz="2000">
                <a:solidFill>
                  <a:srgbClr val="282828"/>
                </a:solidFill>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894" name="Google Shape;894;p80"/>
          <p:cNvSpPr txBox="1"/>
          <p:nvPr>
            <p:ph idx="2" type="subTitle"/>
          </p:nvPr>
        </p:nvSpPr>
        <p:spPr>
          <a:xfrm>
            <a:off x="324000" y="1588800"/>
            <a:ext cx="8496000" cy="3897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None/>
              <a:defRPr sz="2000">
                <a:solidFill>
                  <a:srgbClr val="282828"/>
                </a:solidFill>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895" name="Google Shape;895;p80"/>
          <p:cNvSpPr txBox="1"/>
          <p:nvPr>
            <p:ph idx="3" type="subTitle"/>
          </p:nvPr>
        </p:nvSpPr>
        <p:spPr>
          <a:xfrm>
            <a:off x="324000" y="2428425"/>
            <a:ext cx="8496000" cy="3897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None/>
              <a:defRPr sz="2000">
                <a:solidFill>
                  <a:srgbClr val="282828"/>
                </a:solidFill>
              </a:defRPr>
            </a:lvl1pPr>
            <a:lvl2pPr lvl="1" rtl="0">
              <a:spcBef>
                <a:spcPts val="1000"/>
              </a:spcBef>
              <a:spcAft>
                <a:spcPts val="0"/>
              </a:spcAft>
              <a:buClr>
                <a:srgbClr val="282828"/>
              </a:buClr>
              <a:buSzPts val="2000"/>
              <a:buNone/>
              <a:defRPr sz="2000">
                <a:solidFill>
                  <a:srgbClr val="282828"/>
                </a:solidFill>
              </a:defRPr>
            </a:lvl2pPr>
            <a:lvl3pPr lvl="2" rtl="0">
              <a:spcBef>
                <a:spcPts val="1000"/>
              </a:spcBef>
              <a:spcAft>
                <a:spcPts val="0"/>
              </a:spcAft>
              <a:buClr>
                <a:srgbClr val="282828"/>
              </a:buClr>
              <a:buSzPts val="2000"/>
              <a:buNone/>
              <a:defRPr>
                <a:solidFill>
                  <a:srgbClr val="282828"/>
                </a:solidFill>
              </a:defRPr>
            </a:lvl3pPr>
            <a:lvl4pPr lvl="3" rtl="0">
              <a:spcBef>
                <a:spcPts val="800"/>
              </a:spcBef>
              <a:spcAft>
                <a:spcPts val="0"/>
              </a:spcAft>
              <a:buClr>
                <a:srgbClr val="282828"/>
              </a:buClr>
              <a:buSzPts val="2000"/>
              <a:buNone/>
              <a:defRPr sz="2000">
                <a:solidFill>
                  <a:srgbClr val="282828"/>
                </a:solidFill>
              </a:defRPr>
            </a:lvl4pPr>
            <a:lvl5pPr lvl="4" rtl="0">
              <a:spcBef>
                <a:spcPts val="800"/>
              </a:spcBef>
              <a:spcAft>
                <a:spcPts val="0"/>
              </a:spcAft>
              <a:buClr>
                <a:srgbClr val="282828"/>
              </a:buClr>
              <a:buSzPts val="2000"/>
              <a:buNone/>
              <a:defRPr sz="2000">
                <a:solidFill>
                  <a:srgbClr val="282828"/>
                </a:solidFill>
              </a:defRPr>
            </a:lvl5pPr>
            <a:lvl6pPr lvl="5" rtl="0">
              <a:spcBef>
                <a:spcPts val="600"/>
              </a:spcBef>
              <a:spcAft>
                <a:spcPts val="0"/>
              </a:spcAft>
              <a:buClr>
                <a:srgbClr val="282828"/>
              </a:buClr>
              <a:buSzPts val="2000"/>
              <a:buNone/>
              <a:defRPr sz="2000">
                <a:solidFill>
                  <a:srgbClr val="282828"/>
                </a:solidFill>
              </a:defRPr>
            </a:lvl6pPr>
            <a:lvl7pPr lvl="6" rtl="0">
              <a:spcBef>
                <a:spcPts val="600"/>
              </a:spcBef>
              <a:spcAft>
                <a:spcPts val="0"/>
              </a:spcAft>
              <a:buClr>
                <a:srgbClr val="282828"/>
              </a:buClr>
              <a:buSzPts val="2000"/>
              <a:buNone/>
              <a:defRPr sz="2000">
                <a:solidFill>
                  <a:srgbClr val="282828"/>
                </a:solidFill>
              </a:defRPr>
            </a:lvl7pPr>
            <a:lvl8pPr lvl="7" rtl="0">
              <a:spcBef>
                <a:spcPts val="400"/>
              </a:spcBef>
              <a:spcAft>
                <a:spcPts val="0"/>
              </a:spcAft>
              <a:buClr>
                <a:srgbClr val="282828"/>
              </a:buClr>
              <a:buSzPts val="2000"/>
              <a:buNone/>
              <a:defRPr sz="2000">
                <a:solidFill>
                  <a:srgbClr val="282828"/>
                </a:solidFill>
              </a:defRPr>
            </a:lvl8pPr>
            <a:lvl9pPr lvl="8" rtl="0">
              <a:spcBef>
                <a:spcPts val="400"/>
              </a:spcBef>
              <a:spcAft>
                <a:spcPts val="200"/>
              </a:spcAft>
              <a:buClr>
                <a:srgbClr val="282828"/>
              </a:buClr>
              <a:buSzPts val="2000"/>
              <a:buNone/>
              <a:defRPr sz="2000">
                <a:solidFill>
                  <a:srgbClr val="282828"/>
                </a:solidFill>
              </a:defRPr>
            </a:lvl9pPr>
          </a:lstStyle>
          <a:p/>
        </p:txBody>
      </p:sp>
      <p:sp>
        <p:nvSpPr>
          <p:cNvPr id="896" name="Google Shape;896;p80"/>
          <p:cNvSpPr txBox="1"/>
          <p:nvPr>
            <p:ph idx="4" type="subTitle"/>
          </p:nvPr>
        </p:nvSpPr>
        <p:spPr>
          <a:xfrm>
            <a:off x="324000" y="3265625"/>
            <a:ext cx="8496000" cy="3897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None/>
              <a:defRPr sz="2000">
                <a:solidFill>
                  <a:srgbClr val="282828"/>
                </a:solidFill>
              </a:defRPr>
            </a:lvl1pPr>
            <a:lvl2pPr lvl="1" rtl="0">
              <a:spcBef>
                <a:spcPts val="1000"/>
              </a:spcBef>
              <a:spcAft>
                <a:spcPts val="0"/>
              </a:spcAft>
              <a:buClr>
                <a:srgbClr val="282828"/>
              </a:buClr>
              <a:buSzPts val="2000"/>
              <a:buNone/>
              <a:defRPr sz="2000">
                <a:solidFill>
                  <a:srgbClr val="282828"/>
                </a:solidFill>
              </a:defRPr>
            </a:lvl2pPr>
            <a:lvl3pPr lvl="2" rtl="0">
              <a:spcBef>
                <a:spcPts val="1000"/>
              </a:spcBef>
              <a:spcAft>
                <a:spcPts val="0"/>
              </a:spcAft>
              <a:buClr>
                <a:srgbClr val="282828"/>
              </a:buClr>
              <a:buSzPts val="2000"/>
              <a:buNone/>
              <a:defRPr>
                <a:solidFill>
                  <a:srgbClr val="282828"/>
                </a:solidFill>
              </a:defRPr>
            </a:lvl3pPr>
            <a:lvl4pPr lvl="3" rtl="0">
              <a:spcBef>
                <a:spcPts val="800"/>
              </a:spcBef>
              <a:spcAft>
                <a:spcPts val="0"/>
              </a:spcAft>
              <a:buClr>
                <a:srgbClr val="282828"/>
              </a:buClr>
              <a:buSzPts val="2000"/>
              <a:buNone/>
              <a:defRPr sz="2000">
                <a:solidFill>
                  <a:srgbClr val="282828"/>
                </a:solidFill>
              </a:defRPr>
            </a:lvl4pPr>
            <a:lvl5pPr lvl="4" rtl="0">
              <a:spcBef>
                <a:spcPts val="800"/>
              </a:spcBef>
              <a:spcAft>
                <a:spcPts val="0"/>
              </a:spcAft>
              <a:buClr>
                <a:srgbClr val="282828"/>
              </a:buClr>
              <a:buSzPts val="2000"/>
              <a:buNone/>
              <a:defRPr sz="2000">
                <a:solidFill>
                  <a:srgbClr val="282828"/>
                </a:solidFill>
              </a:defRPr>
            </a:lvl5pPr>
            <a:lvl6pPr lvl="5" rtl="0">
              <a:spcBef>
                <a:spcPts val="600"/>
              </a:spcBef>
              <a:spcAft>
                <a:spcPts val="0"/>
              </a:spcAft>
              <a:buClr>
                <a:srgbClr val="282828"/>
              </a:buClr>
              <a:buSzPts val="2000"/>
              <a:buNone/>
              <a:defRPr sz="2000">
                <a:solidFill>
                  <a:srgbClr val="282828"/>
                </a:solidFill>
              </a:defRPr>
            </a:lvl6pPr>
            <a:lvl7pPr lvl="6" rtl="0">
              <a:spcBef>
                <a:spcPts val="600"/>
              </a:spcBef>
              <a:spcAft>
                <a:spcPts val="0"/>
              </a:spcAft>
              <a:buClr>
                <a:srgbClr val="282828"/>
              </a:buClr>
              <a:buSzPts val="2000"/>
              <a:buNone/>
              <a:defRPr sz="2000">
                <a:solidFill>
                  <a:srgbClr val="282828"/>
                </a:solidFill>
              </a:defRPr>
            </a:lvl7pPr>
            <a:lvl8pPr lvl="7" rtl="0">
              <a:spcBef>
                <a:spcPts val="400"/>
              </a:spcBef>
              <a:spcAft>
                <a:spcPts val="0"/>
              </a:spcAft>
              <a:buClr>
                <a:srgbClr val="282828"/>
              </a:buClr>
              <a:buSzPts val="2000"/>
              <a:buNone/>
              <a:defRPr sz="2000">
                <a:solidFill>
                  <a:srgbClr val="282828"/>
                </a:solidFill>
              </a:defRPr>
            </a:lvl8pPr>
            <a:lvl9pPr lvl="8" rtl="0">
              <a:spcBef>
                <a:spcPts val="400"/>
              </a:spcBef>
              <a:spcAft>
                <a:spcPts val="200"/>
              </a:spcAft>
              <a:buClr>
                <a:srgbClr val="282828"/>
              </a:buClr>
              <a:buSzPts val="2000"/>
              <a:buNone/>
              <a:defRPr sz="2000">
                <a:solidFill>
                  <a:srgbClr val="282828"/>
                </a:solidFill>
              </a:defRPr>
            </a:lvl9pPr>
          </a:lstStyle>
          <a:p/>
        </p:txBody>
      </p:sp>
      <p:sp>
        <p:nvSpPr>
          <p:cNvPr id="897" name="Google Shape;897;p80"/>
          <p:cNvSpPr txBox="1"/>
          <p:nvPr>
            <p:ph idx="5" type="subTitle"/>
          </p:nvPr>
        </p:nvSpPr>
        <p:spPr>
          <a:xfrm>
            <a:off x="324000" y="4103825"/>
            <a:ext cx="8496000" cy="3897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None/>
              <a:defRPr sz="2000">
                <a:solidFill>
                  <a:srgbClr val="282828"/>
                </a:solidFill>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898" name="Google Shape;898;p80"/>
          <p:cNvSpPr/>
          <p:nvPr/>
        </p:nvSpPr>
        <p:spPr>
          <a:xfrm>
            <a:off x="324000" y="114450"/>
            <a:ext cx="6671700" cy="364800"/>
          </a:xfrm>
          <a:prstGeom prst="rect">
            <a:avLst/>
          </a:prstGeom>
          <a:noFill/>
          <a:ln>
            <a:noFill/>
          </a:ln>
        </p:spPr>
        <p:txBody>
          <a:bodyPr anchorCtr="0" anchor="t" bIns="0" lIns="0" spcFirstLastPara="1" rIns="0" wrap="none" tIns="0">
            <a:noAutofit/>
          </a:bodyPr>
          <a:lstStyle/>
          <a:p>
            <a:pPr indent="0" lvl="0" marL="0" marR="0" rtl="0" algn="l">
              <a:lnSpc>
                <a:spcPct val="115000"/>
              </a:lnSpc>
              <a:spcBef>
                <a:spcPts val="0"/>
              </a:spcBef>
              <a:spcAft>
                <a:spcPts val="0"/>
              </a:spcAft>
              <a:buNone/>
            </a:pPr>
            <a:r>
              <a:rPr b="1" i="0" lang="en-GB" sz="1400" u="none" cap="none" strike="noStrike">
                <a:solidFill>
                  <a:srgbClr val="282828"/>
                </a:solidFill>
                <a:latin typeface="Lexend"/>
                <a:ea typeface="Lexend"/>
                <a:cs typeface="Lexend"/>
                <a:sym typeface="Lexend"/>
              </a:rPr>
              <a:t>Erayada muhiimka ah</a:t>
            </a:r>
            <a:endParaRPr b="0" i="0" sz="1400" u="none" cap="none" strike="noStrike">
              <a:solidFill>
                <a:srgbClr val="282828"/>
              </a:solidFill>
              <a:latin typeface="Calibri"/>
              <a:ea typeface="Calibri"/>
              <a:cs typeface="Calibri"/>
              <a:sym typeface="Calibri"/>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7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3 Lesson outline (2)">
  <p:cSld name="CUSTOM_3">
    <p:spTree>
      <p:nvGrpSpPr>
        <p:cNvPr id="899" name="Shape 899"/>
        <p:cNvGrpSpPr/>
        <p:nvPr/>
      </p:nvGrpSpPr>
      <p:grpSpPr>
        <a:xfrm>
          <a:off x="0" y="0"/>
          <a:ext cx="0" cy="0"/>
          <a:chOff x="0" y="0"/>
          <a:chExt cx="0" cy="0"/>
        </a:xfrm>
      </p:grpSpPr>
      <p:sp>
        <p:nvSpPr>
          <p:cNvPr id="900" name="Google Shape;900;p81"/>
          <p:cNvSpPr/>
          <p:nvPr/>
        </p:nvSpPr>
        <p:spPr>
          <a:xfrm>
            <a:off x="0" y="0"/>
            <a:ext cx="9144300" cy="4857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901" name="Google Shape;901;p81"/>
          <p:cNvPicPr preferRelativeResize="0"/>
          <p:nvPr/>
        </p:nvPicPr>
        <p:blipFill rotWithShape="1">
          <a:blip r:embed="rId2">
            <a:alphaModFix/>
          </a:blip>
          <a:srcRect b="3669" l="0" r="0" t="3678"/>
          <a:stretch/>
        </p:blipFill>
        <p:spPr>
          <a:xfrm>
            <a:off x="863550" y="2926472"/>
            <a:ext cx="7439126" cy="572078"/>
          </a:xfrm>
          <a:prstGeom prst="rect">
            <a:avLst/>
          </a:prstGeom>
          <a:noFill/>
          <a:ln>
            <a:noFill/>
          </a:ln>
        </p:spPr>
      </p:pic>
      <p:pic>
        <p:nvPicPr>
          <p:cNvPr id="902" name="Google Shape;902;p81"/>
          <p:cNvPicPr preferRelativeResize="0"/>
          <p:nvPr/>
        </p:nvPicPr>
        <p:blipFill rotWithShape="1">
          <a:blip r:embed="rId3">
            <a:alphaModFix/>
          </a:blip>
          <a:srcRect b="3669" l="0" r="0" t="3678"/>
          <a:stretch/>
        </p:blipFill>
        <p:spPr>
          <a:xfrm>
            <a:off x="863550" y="1989425"/>
            <a:ext cx="7439126" cy="572078"/>
          </a:xfrm>
          <a:prstGeom prst="rect">
            <a:avLst/>
          </a:prstGeom>
          <a:noFill/>
          <a:ln>
            <a:noFill/>
          </a:ln>
        </p:spPr>
      </p:pic>
      <p:pic>
        <p:nvPicPr>
          <p:cNvPr id="903" name="Google Shape;903;p81"/>
          <p:cNvPicPr preferRelativeResize="0"/>
          <p:nvPr/>
        </p:nvPicPr>
        <p:blipFill rotWithShape="1">
          <a:blip r:embed="rId4">
            <a:alphaModFix/>
          </a:blip>
          <a:srcRect b="0" l="74623" r="0" t="0"/>
          <a:stretch/>
        </p:blipFill>
        <p:spPr>
          <a:xfrm>
            <a:off x="863550" y="1954586"/>
            <a:ext cx="145900" cy="645874"/>
          </a:xfrm>
          <a:prstGeom prst="rect">
            <a:avLst/>
          </a:prstGeom>
          <a:noFill/>
          <a:ln>
            <a:noFill/>
          </a:ln>
        </p:spPr>
      </p:pic>
      <p:cxnSp>
        <p:nvCxnSpPr>
          <p:cNvPr id="904" name="Google Shape;904;p81"/>
          <p:cNvCxnSpPr>
            <a:endCxn id="905" idx="2"/>
          </p:cNvCxnSpPr>
          <p:nvPr/>
        </p:nvCxnSpPr>
        <p:spPr>
          <a:xfrm flipH="1">
            <a:off x="645063" y="2017282"/>
            <a:ext cx="2700" cy="1480500"/>
          </a:xfrm>
          <a:prstGeom prst="straightConnector1">
            <a:avLst/>
          </a:prstGeom>
          <a:noFill/>
          <a:ln cap="flat" cmpd="sng" w="38100">
            <a:solidFill>
              <a:srgbClr val="282828"/>
            </a:solidFill>
            <a:prstDash val="solid"/>
            <a:round/>
            <a:headEnd len="med" w="med" type="none"/>
            <a:tailEnd len="med" w="med" type="none"/>
          </a:ln>
        </p:spPr>
      </p:cxnSp>
      <p:pic>
        <p:nvPicPr>
          <p:cNvPr id="906" name="Google Shape;906;p81"/>
          <p:cNvPicPr preferRelativeResize="0"/>
          <p:nvPr/>
        </p:nvPicPr>
        <p:blipFill>
          <a:blip r:embed="rId5">
            <a:alphaModFix/>
          </a:blip>
          <a:stretch>
            <a:fillRect/>
          </a:stretch>
        </p:blipFill>
        <p:spPr>
          <a:xfrm>
            <a:off x="363482" y="1993619"/>
            <a:ext cx="563185" cy="572092"/>
          </a:xfrm>
          <a:prstGeom prst="rect">
            <a:avLst/>
          </a:prstGeom>
          <a:noFill/>
          <a:ln>
            <a:noFill/>
          </a:ln>
        </p:spPr>
      </p:pic>
      <p:sp>
        <p:nvSpPr>
          <p:cNvPr id="907" name="Google Shape;907;p81"/>
          <p:cNvSpPr txBox="1"/>
          <p:nvPr>
            <p:ph type="title"/>
          </p:nvPr>
        </p:nvSpPr>
        <p:spPr>
          <a:xfrm>
            <a:off x="1224000" y="2098125"/>
            <a:ext cx="6852300" cy="369300"/>
          </a:xfrm>
          <a:prstGeom prst="rect">
            <a:avLst/>
          </a:prstGeom>
        </p:spPr>
        <p:txBody>
          <a:bodyPr anchorCtr="0" anchor="t"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908" name="Google Shape;908;p81"/>
          <p:cNvSpPr txBox="1"/>
          <p:nvPr>
            <p:ph idx="2" type="title"/>
          </p:nvPr>
        </p:nvSpPr>
        <p:spPr>
          <a:xfrm>
            <a:off x="1224000" y="3053050"/>
            <a:ext cx="6852300" cy="369300"/>
          </a:xfrm>
          <a:prstGeom prst="rect">
            <a:avLst/>
          </a:prstGeom>
        </p:spPr>
        <p:txBody>
          <a:bodyPr anchorCtr="0" anchor="t"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pic>
        <p:nvPicPr>
          <p:cNvPr id="905" name="Google Shape;905;p81"/>
          <p:cNvPicPr preferRelativeResize="0"/>
          <p:nvPr/>
        </p:nvPicPr>
        <p:blipFill>
          <a:blip r:embed="rId6">
            <a:alphaModFix/>
          </a:blip>
          <a:stretch>
            <a:fillRect/>
          </a:stretch>
        </p:blipFill>
        <p:spPr>
          <a:xfrm>
            <a:off x="363340" y="2925705"/>
            <a:ext cx="563446" cy="572077"/>
          </a:xfrm>
          <a:prstGeom prst="rect">
            <a:avLst/>
          </a:prstGeom>
          <a:noFill/>
          <a:ln>
            <a:noFill/>
          </a:ln>
        </p:spPr>
      </p:pic>
      <p:pic>
        <p:nvPicPr>
          <p:cNvPr id="909" name="Google Shape;909;p81"/>
          <p:cNvPicPr preferRelativeResize="0"/>
          <p:nvPr/>
        </p:nvPicPr>
        <p:blipFill rotWithShape="1">
          <a:blip r:embed="rId7">
            <a:alphaModFix/>
          </a:blip>
          <a:srcRect b="1709" l="0" r="0" t="1699"/>
          <a:stretch/>
        </p:blipFill>
        <p:spPr>
          <a:xfrm>
            <a:off x="-12" y="481650"/>
            <a:ext cx="9151202" cy="116709"/>
          </a:xfrm>
          <a:prstGeom prst="rect">
            <a:avLst/>
          </a:prstGeom>
          <a:noFill/>
          <a:ln>
            <a:noFill/>
          </a:ln>
        </p:spPr>
      </p:pic>
      <p:sp>
        <p:nvSpPr>
          <p:cNvPr id="910" name="Google Shape;910;p81"/>
          <p:cNvSpPr txBox="1"/>
          <p:nvPr/>
        </p:nvSpPr>
        <p:spPr>
          <a:xfrm>
            <a:off x="324000" y="112500"/>
            <a:ext cx="2304900" cy="3078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Qaabka casharka</a:t>
            </a:r>
            <a:endParaRPr b="1" sz="1400">
              <a:solidFill>
                <a:schemeClr val="dk1"/>
              </a:solidFill>
              <a:latin typeface="Lexend"/>
              <a:ea typeface="Lexend"/>
              <a:cs typeface="Lexend"/>
              <a:sym typeface="Lexend"/>
            </a:endParaRPr>
          </a:p>
        </p:txBody>
      </p:sp>
      <p:sp>
        <p:nvSpPr>
          <p:cNvPr id="911" name="Google Shape;911;p81"/>
          <p:cNvSpPr txBox="1"/>
          <p:nvPr>
            <p:ph idx="3" type="title"/>
          </p:nvPr>
        </p:nvSpPr>
        <p:spPr>
          <a:xfrm>
            <a:off x="324000" y="657600"/>
            <a:ext cx="5741400" cy="615600"/>
          </a:xfrm>
          <a:prstGeom prst="rect">
            <a:avLst/>
          </a:prstGeom>
        </p:spPr>
        <p:txBody>
          <a:bodyPr anchorCtr="0" anchor="t" bIns="0" lIns="0" spcFirstLastPara="1" rIns="0" wrap="square" tIns="0">
            <a:noAutofit/>
          </a:bodyPr>
          <a:lstStyle>
            <a:lvl1pPr lvl="0" rtl="0">
              <a:spcBef>
                <a:spcPts val="0"/>
              </a:spcBef>
              <a:spcAft>
                <a:spcPts val="0"/>
              </a:spcAft>
              <a:buSzPts val="1800"/>
              <a:buFont typeface="Lexend"/>
              <a:buNone/>
              <a:defRPr b="0" sz="1800">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8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3 Lesson outline (3)">
  <p:cSld name="CUSTOM_3_2">
    <p:spTree>
      <p:nvGrpSpPr>
        <p:cNvPr id="912" name="Shape 912"/>
        <p:cNvGrpSpPr/>
        <p:nvPr/>
      </p:nvGrpSpPr>
      <p:grpSpPr>
        <a:xfrm>
          <a:off x="0" y="0"/>
          <a:ext cx="0" cy="0"/>
          <a:chOff x="0" y="0"/>
          <a:chExt cx="0" cy="0"/>
        </a:xfrm>
      </p:grpSpPr>
      <p:pic>
        <p:nvPicPr>
          <p:cNvPr id="913" name="Google Shape;913;p82"/>
          <p:cNvPicPr preferRelativeResize="0"/>
          <p:nvPr/>
        </p:nvPicPr>
        <p:blipFill rotWithShape="1">
          <a:blip r:embed="rId2">
            <a:alphaModFix/>
          </a:blip>
          <a:srcRect b="4438" l="0" r="0" t="4429"/>
          <a:stretch/>
        </p:blipFill>
        <p:spPr>
          <a:xfrm>
            <a:off x="863550" y="3642223"/>
            <a:ext cx="7439125" cy="563227"/>
          </a:xfrm>
          <a:prstGeom prst="rect">
            <a:avLst/>
          </a:prstGeom>
          <a:noFill/>
          <a:ln>
            <a:noFill/>
          </a:ln>
        </p:spPr>
      </p:pic>
      <p:pic>
        <p:nvPicPr>
          <p:cNvPr id="914" name="Google Shape;914;p82"/>
          <p:cNvPicPr preferRelativeResize="0"/>
          <p:nvPr/>
        </p:nvPicPr>
        <p:blipFill rotWithShape="1">
          <a:blip r:embed="rId3">
            <a:alphaModFix/>
          </a:blip>
          <a:srcRect b="0" l="74623" r="0" t="0"/>
          <a:stretch/>
        </p:blipFill>
        <p:spPr>
          <a:xfrm>
            <a:off x="863550" y="3600900"/>
            <a:ext cx="145900" cy="645874"/>
          </a:xfrm>
          <a:prstGeom prst="rect">
            <a:avLst/>
          </a:prstGeom>
          <a:noFill/>
          <a:ln>
            <a:noFill/>
          </a:ln>
        </p:spPr>
      </p:pic>
      <p:pic>
        <p:nvPicPr>
          <p:cNvPr id="915" name="Google Shape;915;p82"/>
          <p:cNvPicPr preferRelativeResize="0"/>
          <p:nvPr/>
        </p:nvPicPr>
        <p:blipFill rotWithShape="1">
          <a:blip r:embed="rId4">
            <a:alphaModFix/>
          </a:blip>
          <a:srcRect b="3669" l="0" r="0" t="3678"/>
          <a:stretch/>
        </p:blipFill>
        <p:spPr>
          <a:xfrm>
            <a:off x="863550" y="2704186"/>
            <a:ext cx="7439126" cy="572074"/>
          </a:xfrm>
          <a:prstGeom prst="rect">
            <a:avLst/>
          </a:prstGeom>
          <a:noFill/>
          <a:ln>
            <a:noFill/>
          </a:ln>
        </p:spPr>
      </p:pic>
      <p:pic>
        <p:nvPicPr>
          <p:cNvPr id="916" name="Google Shape;916;p82"/>
          <p:cNvPicPr preferRelativeResize="0"/>
          <p:nvPr/>
        </p:nvPicPr>
        <p:blipFill rotWithShape="1">
          <a:blip r:embed="rId3">
            <a:alphaModFix/>
          </a:blip>
          <a:srcRect b="0" l="74623" r="0" t="0"/>
          <a:stretch/>
        </p:blipFill>
        <p:spPr>
          <a:xfrm>
            <a:off x="863550" y="2677988"/>
            <a:ext cx="145900" cy="645874"/>
          </a:xfrm>
          <a:prstGeom prst="rect">
            <a:avLst/>
          </a:prstGeom>
          <a:noFill/>
          <a:ln>
            <a:noFill/>
          </a:ln>
        </p:spPr>
      </p:pic>
      <p:pic>
        <p:nvPicPr>
          <p:cNvPr id="917" name="Google Shape;917;p82"/>
          <p:cNvPicPr preferRelativeResize="0"/>
          <p:nvPr/>
        </p:nvPicPr>
        <p:blipFill rotWithShape="1">
          <a:blip r:embed="rId5">
            <a:alphaModFix/>
          </a:blip>
          <a:srcRect b="3669" l="0" r="0" t="3678"/>
          <a:stretch/>
        </p:blipFill>
        <p:spPr>
          <a:xfrm>
            <a:off x="863550" y="1678325"/>
            <a:ext cx="7439126" cy="572074"/>
          </a:xfrm>
          <a:prstGeom prst="rect">
            <a:avLst/>
          </a:prstGeom>
          <a:noFill/>
          <a:ln>
            <a:noFill/>
          </a:ln>
        </p:spPr>
      </p:pic>
      <p:pic>
        <p:nvPicPr>
          <p:cNvPr id="918" name="Google Shape;918;p82"/>
          <p:cNvPicPr preferRelativeResize="0"/>
          <p:nvPr/>
        </p:nvPicPr>
        <p:blipFill rotWithShape="1">
          <a:blip r:embed="rId3">
            <a:alphaModFix/>
          </a:blip>
          <a:srcRect b="0" l="74623" r="0" t="0"/>
          <a:stretch/>
        </p:blipFill>
        <p:spPr>
          <a:xfrm>
            <a:off x="863550" y="1643475"/>
            <a:ext cx="145900" cy="645874"/>
          </a:xfrm>
          <a:prstGeom prst="rect">
            <a:avLst/>
          </a:prstGeom>
          <a:noFill/>
          <a:ln>
            <a:noFill/>
          </a:ln>
        </p:spPr>
      </p:pic>
      <p:cxnSp>
        <p:nvCxnSpPr>
          <p:cNvPr id="919" name="Google Shape;919;p82"/>
          <p:cNvCxnSpPr>
            <a:endCxn id="920" idx="2"/>
          </p:cNvCxnSpPr>
          <p:nvPr/>
        </p:nvCxnSpPr>
        <p:spPr>
          <a:xfrm>
            <a:off x="647802" y="1841898"/>
            <a:ext cx="0" cy="2366400"/>
          </a:xfrm>
          <a:prstGeom prst="straightConnector1">
            <a:avLst/>
          </a:prstGeom>
          <a:noFill/>
          <a:ln cap="flat" cmpd="sng" w="38100">
            <a:solidFill>
              <a:srgbClr val="282828"/>
            </a:solidFill>
            <a:prstDash val="solid"/>
            <a:round/>
            <a:headEnd len="med" w="med" type="none"/>
            <a:tailEnd len="med" w="med" type="none"/>
          </a:ln>
        </p:spPr>
      </p:cxnSp>
      <p:pic>
        <p:nvPicPr>
          <p:cNvPr id="920" name="Google Shape;920;p82"/>
          <p:cNvPicPr preferRelativeResize="0"/>
          <p:nvPr/>
        </p:nvPicPr>
        <p:blipFill>
          <a:blip r:embed="rId6">
            <a:alphaModFix/>
          </a:blip>
          <a:stretch>
            <a:fillRect/>
          </a:stretch>
        </p:blipFill>
        <p:spPr>
          <a:xfrm>
            <a:off x="366079" y="3636220"/>
            <a:ext cx="563446" cy="572077"/>
          </a:xfrm>
          <a:prstGeom prst="rect">
            <a:avLst/>
          </a:prstGeom>
          <a:noFill/>
          <a:ln>
            <a:noFill/>
          </a:ln>
        </p:spPr>
      </p:pic>
      <p:pic>
        <p:nvPicPr>
          <p:cNvPr id="921" name="Google Shape;921;p82"/>
          <p:cNvPicPr preferRelativeResize="0"/>
          <p:nvPr/>
        </p:nvPicPr>
        <p:blipFill>
          <a:blip r:embed="rId7">
            <a:alphaModFix/>
          </a:blip>
          <a:stretch>
            <a:fillRect/>
          </a:stretch>
        </p:blipFill>
        <p:spPr>
          <a:xfrm>
            <a:off x="363482" y="1682508"/>
            <a:ext cx="563185" cy="572092"/>
          </a:xfrm>
          <a:prstGeom prst="rect">
            <a:avLst/>
          </a:prstGeom>
          <a:noFill/>
          <a:ln>
            <a:noFill/>
          </a:ln>
        </p:spPr>
      </p:pic>
      <p:sp>
        <p:nvSpPr>
          <p:cNvPr id="922" name="Google Shape;922;p82"/>
          <p:cNvSpPr txBox="1"/>
          <p:nvPr>
            <p:ph type="title"/>
          </p:nvPr>
        </p:nvSpPr>
        <p:spPr>
          <a:xfrm>
            <a:off x="1224600" y="1787025"/>
            <a:ext cx="6850800" cy="369300"/>
          </a:xfrm>
          <a:prstGeom prst="rect">
            <a:avLst/>
          </a:prstGeom>
        </p:spPr>
        <p:txBody>
          <a:bodyPr anchorCtr="0" anchor="t"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923" name="Google Shape;923;p82"/>
          <p:cNvSpPr txBox="1"/>
          <p:nvPr>
            <p:ph idx="2" type="title"/>
          </p:nvPr>
        </p:nvSpPr>
        <p:spPr>
          <a:xfrm>
            <a:off x="1224000" y="2830775"/>
            <a:ext cx="6850800" cy="369300"/>
          </a:xfrm>
          <a:prstGeom prst="rect">
            <a:avLst/>
          </a:prstGeom>
        </p:spPr>
        <p:txBody>
          <a:bodyPr anchorCtr="0" anchor="t"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924" name="Google Shape;924;p82"/>
          <p:cNvSpPr txBox="1"/>
          <p:nvPr>
            <p:ph idx="3" type="title"/>
          </p:nvPr>
        </p:nvSpPr>
        <p:spPr>
          <a:xfrm>
            <a:off x="1224000" y="3758277"/>
            <a:ext cx="6850800" cy="369300"/>
          </a:xfrm>
          <a:prstGeom prst="rect">
            <a:avLst/>
          </a:prstGeom>
        </p:spPr>
        <p:txBody>
          <a:bodyPr anchorCtr="0" anchor="t"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pic>
        <p:nvPicPr>
          <p:cNvPr id="925" name="Google Shape;925;p82"/>
          <p:cNvPicPr preferRelativeResize="0"/>
          <p:nvPr/>
        </p:nvPicPr>
        <p:blipFill>
          <a:blip r:embed="rId8">
            <a:alphaModFix/>
          </a:blip>
          <a:stretch>
            <a:fillRect/>
          </a:stretch>
        </p:blipFill>
        <p:spPr>
          <a:xfrm>
            <a:off x="363340" y="2703416"/>
            <a:ext cx="563446" cy="572077"/>
          </a:xfrm>
          <a:prstGeom prst="rect">
            <a:avLst/>
          </a:prstGeom>
          <a:noFill/>
          <a:ln>
            <a:noFill/>
          </a:ln>
        </p:spPr>
      </p:pic>
      <p:sp>
        <p:nvSpPr>
          <p:cNvPr id="926" name="Google Shape;926;p82"/>
          <p:cNvSpPr/>
          <p:nvPr/>
        </p:nvSpPr>
        <p:spPr>
          <a:xfrm>
            <a:off x="0" y="0"/>
            <a:ext cx="9144300" cy="4857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927" name="Google Shape;927;p82"/>
          <p:cNvPicPr preferRelativeResize="0"/>
          <p:nvPr/>
        </p:nvPicPr>
        <p:blipFill rotWithShape="1">
          <a:blip r:embed="rId9">
            <a:alphaModFix/>
          </a:blip>
          <a:srcRect b="1709" l="0" r="0" t="1699"/>
          <a:stretch/>
        </p:blipFill>
        <p:spPr>
          <a:xfrm>
            <a:off x="-12" y="481650"/>
            <a:ext cx="9151202" cy="116709"/>
          </a:xfrm>
          <a:prstGeom prst="rect">
            <a:avLst/>
          </a:prstGeom>
          <a:noFill/>
          <a:ln>
            <a:noFill/>
          </a:ln>
        </p:spPr>
      </p:pic>
      <p:sp>
        <p:nvSpPr>
          <p:cNvPr id="928" name="Google Shape;928;p82"/>
          <p:cNvSpPr txBox="1"/>
          <p:nvPr/>
        </p:nvSpPr>
        <p:spPr>
          <a:xfrm>
            <a:off x="324000" y="112500"/>
            <a:ext cx="2304900" cy="3078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Qaabka casharka</a:t>
            </a:r>
            <a:endParaRPr b="1" sz="1400">
              <a:solidFill>
                <a:schemeClr val="dk1"/>
              </a:solidFill>
              <a:latin typeface="Lexend"/>
              <a:ea typeface="Lexend"/>
              <a:cs typeface="Lexend"/>
              <a:sym typeface="Lexend"/>
            </a:endParaRPr>
          </a:p>
        </p:txBody>
      </p:sp>
      <p:sp>
        <p:nvSpPr>
          <p:cNvPr id="929" name="Google Shape;929;p82"/>
          <p:cNvSpPr txBox="1"/>
          <p:nvPr>
            <p:ph idx="4" type="title"/>
          </p:nvPr>
        </p:nvSpPr>
        <p:spPr>
          <a:xfrm>
            <a:off x="324000" y="657600"/>
            <a:ext cx="5741400" cy="615600"/>
          </a:xfrm>
          <a:prstGeom prst="rect">
            <a:avLst/>
          </a:prstGeom>
        </p:spPr>
        <p:txBody>
          <a:bodyPr anchorCtr="0" anchor="t" bIns="0" lIns="0" spcFirstLastPara="1" rIns="0" wrap="square" tIns="0">
            <a:noAutofit/>
          </a:bodyPr>
          <a:lstStyle>
            <a:lvl1pPr lvl="0" rtl="0">
              <a:spcBef>
                <a:spcPts val="0"/>
              </a:spcBef>
              <a:spcAft>
                <a:spcPts val="0"/>
              </a:spcAft>
              <a:buSzPts val="1800"/>
              <a:buFont typeface="Lexend"/>
              <a:buNone/>
              <a:defRPr b="0" sz="1800">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8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3 Lesson outline (4)">
  <p:cSld name="CUSTOM_4">
    <p:spTree>
      <p:nvGrpSpPr>
        <p:cNvPr id="930" name="Shape 930"/>
        <p:cNvGrpSpPr/>
        <p:nvPr/>
      </p:nvGrpSpPr>
      <p:grpSpPr>
        <a:xfrm>
          <a:off x="0" y="0"/>
          <a:ext cx="0" cy="0"/>
          <a:chOff x="0" y="0"/>
          <a:chExt cx="0" cy="0"/>
        </a:xfrm>
      </p:grpSpPr>
      <p:pic>
        <p:nvPicPr>
          <p:cNvPr id="931" name="Google Shape;931;p83"/>
          <p:cNvPicPr preferRelativeResize="0"/>
          <p:nvPr/>
        </p:nvPicPr>
        <p:blipFill rotWithShape="1">
          <a:blip r:embed="rId2">
            <a:alphaModFix/>
          </a:blip>
          <a:srcRect b="4438" l="0" r="0" t="4429"/>
          <a:stretch/>
        </p:blipFill>
        <p:spPr>
          <a:xfrm>
            <a:off x="863550" y="3146932"/>
            <a:ext cx="7439125" cy="563230"/>
          </a:xfrm>
          <a:prstGeom prst="rect">
            <a:avLst/>
          </a:prstGeom>
          <a:noFill/>
          <a:ln>
            <a:noFill/>
          </a:ln>
        </p:spPr>
      </p:pic>
      <p:pic>
        <p:nvPicPr>
          <p:cNvPr id="932" name="Google Shape;932;p83"/>
          <p:cNvPicPr preferRelativeResize="0"/>
          <p:nvPr/>
        </p:nvPicPr>
        <p:blipFill rotWithShape="1">
          <a:blip r:embed="rId3">
            <a:alphaModFix/>
          </a:blip>
          <a:srcRect b="0" l="74623" r="0" t="0"/>
          <a:stretch/>
        </p:blipFill>
        <p:spPr>
          <a:xfrm>
            <a:off x="863550" y="3105610"/>
            <a:ext cx="145900" cy="645874"/>
          </a:xfrm>
          <a:prstGeom prst="rect">
            <a:avLst/>
          </a:prstGeom>
          <a:noFill/>
          <a:ln>
            <a:noFill/>
          </a:ln>
        </p:spPr>
      </p:pic>
      <p:pic>
        <p:nvPicPr>
          <p:cNvPr id="933" name="Google Shape;933;p83"/>
          <p:cNvPicPr preferRelativeResize="0"/>
          <p:nvPr/>
        </p:nvPicPr>
        <p:blipFill rotWithShape="1">
          <a:blip r:embed="rId4">
            <a:alphaModFix/>
          </a:blip>
          <a:srcRect b="4396" l="0" r="0" t="4387"/>
          <a:stretch/>
        </p:blipFill>
        <p:spPr>
          <a:xfrm>
            <a:off x="863550" y="3971358"/>
            <a:ext cx="7439126" cy="563217"/>
          </a:xfrm>
          <a:prstGeom prst="rect">
            <a:avLst/>
          </a:prstGeom>
          <a:noFill/>
          <a:ln>
            <a:noFill/>
          </a:ln>
        </p:spPr>
      </p:pic>
      <p:pic>
        <p:nvPicPr>
          <p:cNvPr id="934" name="Google Shape;934;p83"/>
          <p:cNvPicPr preferRelativeResize="0"/>
          <p:nvPr/>
        </p:nvPicPr>
        <p:blipFill rotWithShape="1">
          <a:blip r:embed="rId3">
            <a:alphaModFix/>
          </a:blip>
          <a:srcRect b="0" l="74623" r="0" t="0"/>
          <a:stretch/>
        </p:blipFill>
        <p:spPr>
          <a:xfrm>
            <a:off x="863550" y="3939648"/>
            <a:ext cx="145900" cy="645874"/>
          </a:xfrm>
          <a:prstGeom prst="rect">
            <a:avLst/>
          </a:prstGeom>
          <a:noFill/>
          <a:ln>
            <a:noFill/>
          </a:ln>
        </p:spPr>
      </p:pic>
      <p:pic>
        <p:nvPicPr>
          <p:cNvPr id="935" name="Google Shape;935;p83"/>
          <p:cNvPicPr preferRelativeResize="0"/>
          <p:nvPr/>
        </p:nvPicPr>
        <p:blipFill rotWithShape="1">
          <a:blip r:embed="rId5">
            <a:alphaModFix/>
          </a:blip>
          <a:srcRect b="3669" l="0" r="0" t="3678"/>
          <a:stretch/>
        </p:blipFill>
        <p:spPr>
          <a:xfrm>
            <a:off x="863550" y="2292191"/>
            <a:ext cx="7439126" cy="572077"/>
          </a:xfrm>
          <a:prstGeom prst="rect">
            <a:avLst/>
          </a:prstGeom>
          <a:noFill/>
          <a:ln>
            <a:noFill/>
          </a:ln>
        </p:spPr>
      </p:pic>
      <p:pic>
        <p:nvPicPr>
          <p:cNvPr id="936" name="Google Shape;936;p83"/>
          <p:cNvPicPr preferRelativeResize="0"/>
          <p:nvPr/>
        </p:nvPicPr>
        <p:blipFill rotWithShape="1">
          <a:blip r:embed="rId3">
            <a:alphaModFix/>
          </a:blip>
          <a:srcRect b="0" l="74623" r="0" t="0"/>
          <a:stretch/>
        </p:blipFill>
        <p:spPr>
          <a:xfrm>
            <a:off x="863550" y="2265998"/>
            <a:ext cx="145900" cy="645874"/>
          </a:xfrm>
          <a:prstGeom prst="rect">
            <a:avLst/>
          </a:prstGeom>
          <a:noFill/>
          <a:ln>
            <a:noFill/>
          </a:ln>
        </p:spPr>
      </p:pic>
      <p:pic>
        <p:nvPicPr>
          <p:cNvPr id="937" name="Google Shape;937;p83"/>
          <p:cNvPicPr preferRelativeResize="0"/>
          <p:nvPr/>
        </p:nvPicPr>
        <p:blipFill rotWithShape="1">
          <a:blip r:embed="rId6">
            <a:alphaModFix/>
          </a:blip>
          <a:srcRect b="3669" l="0" r="0" t="3678"/>
          <a:stretch/>
        </p:blipFill>
        <p:spPr>
          <a:xfrm>
            <a:off x="863550" y="1457950"/>
            <a:ext cx="7439126" cy="572077"/>
          </a:xfrm>
          <a:prstGeom prst="rect">
            <a:avLst/>
          </a:prstGeom>
          <a:noFill/>
          <a:ln>
            <a:noFill/>
          </a:ln>
        </p:spPr>
      </p:pic>
      <p:pic>
        <p:nvPicPr>
          <p:cNvPr id="938" name="Google Shape;938;p83"/>
          <p:cNvPicPr preferRelativeResize="0"/>
          <p:nvPr/>
        </p:nvPicPr>
        <p:blipFill rotWithShape="1">
          <a:blip r:embed="rId3">
            <a:alphaModFix/>
          </a:blip>
          <a:srcRect b="0" l="74623" r="0" t="0"/>
          <a:stretch/>
        </p:blipFill>
        <p:spPr>
          <a:xfrm>
            <a:off x="863550" y="1423110"/>
            <a:ext cx="145900" cy="645874"/>
          </a:xfrm>
          <a:prstGeom prst="rect">
            <a:avLst/>
          </a:prstGeom>
          <a:noFill/>
          <a:ln>
            <a:noFill/>
          </a:ln>
        </p:spPr>
      </p:pic>
      <p:cxnSp>
        <p:nvCxnSpPr>
          <p:cNvPr id="939" name="Google Shape;939;p83"/>
          <p:cNvCxnSpPr/>
          <p:nvPr/>
        </p:nvCxnSpPr>
        <p:spPr>
          <a:xfrm>
            <a:off x="647802" y="1725234"/>
            <a:ext cx="600" cy="2679900"/>
          </a:xfrm>
          <a:prstGeom prst="straightConnector1">
            <a:avLst/>
          </a:prstGeom>
          <a:noFill/>
          <a:ln cap="flat" cmpd="sng" w="38100">
            <a:solidFill>
              <a:srgbClr val="282828"/>
            </a:solidFill>
            <a:prstDash val="solid"/>
            <a:round/>
            <a:headEnd len="med" w="med" type="none"/>
            <a:tailEnd len="med" w="med" type="none"/>
          </a:ln>
        </p:spPr>
      </p:cxnSp>
      <p:pic>
        <p:nvPicPr>
          <p:cNvPr id="940" name="Google Shape;940;p83"/>
          <p:cNvPicPr preferRelativeResize="0"/>
          <p:nvPr/>
        </p:nvPicPr>
        <p:blipFill>
          <a:blip r:embed="rId7">
            <a:alphaModFix/>
          </a:blip>
          <a:stretch>
            <a:fillRect/>
          </a:stretch>
        </p:blipFill>
        <p:spPr>
          <a:xfrm>
            <a:off x="366079" y="3134650"/>
            <a:ext cx="563446" cy="572077"/>
          </a:xfrm>
          <a:prstGeom prst="rect">
            <a:avLst/>
          </a:prstGeom>
          <a:noFill/>
          <a:ln>
            <a:noFill/>
          </a:ln>
        </p:spPr>
      </p:pic>
      <p:pic>
        <p:nvPicPr>
          <p:cNvPr id="941" name="Google Shape;941;p83"/>
          <p:cNvPicPr preferRelativeResize="0"/>
          <p:nvPr/>
        </p:nvPicPr>
        <p:blipFill>
          <a:blip r:embed="rId8">
            <a:alphaModFix/>
          </a:blip>
          <a:stretch>
            <a:fillRect/>
          </a:stretch>
        </p:blipFill>
        <p:spPr>
          <a:xfrm>
            <a:off x="363357" y="1462166"/>
            <a:ext cx="563185" cy="572092"/>
          </a:xfrm>
          <a:prstGeom prst="rect">
            <a:avLst/>
          </a:prstGeom>
          <a:noFill/>
          <a:ln>
            <a:noFill/>
          </a:ln>
        </p:spPr>
      </p:pic>
      <p:pic>
        <p:nvPicPr>
          <p:cNvPr id="942" name="Google Shape;942;p83"/>
          <p:cNvPicPr preferRelativeResize="0"/>
          <p:nvPr/>
        </p:nvPicPr>
        <p:blipFill>
          <a:blip r:embed="rId9">
            <a:alphaModFix/>
          </a:blip>
          <a:stretch>
            <a:fillRect/>
          </a:stretch>
        </p:blipFill>
        <p:spPr>
          <a:xfrm>
            <a:off x="363340" y="2287588"/>
            <a:ext cx="563446" cy="572077"/>
          </a:xfrm>
          <a:prstGeom prst="rect">
            <a:avLst/>
          </a:prstGeom>
          <a:noFill/>
          <a:ln>
            <a:noFill/>
          </a:ln>
        </p:spPr>
      </p:pic>
      <p:sp>
        <p:nvSpPr>
          <p:cNvPr id="943" name="Google Shape;943;p83"/>
          <p:cNvSpPr txBox="1"/>
          <p:nvPr>
            <p:ph type="title"/>
          </p:nvPr>
        </p:nvSpPr>
        <p:spPr>
          <a:xfrm>
            <a:off x="1224600" y="1462150"/>
            <a:ext cx="6850800" cy="5631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944" name="Google Shape;944;p83"/>
          <p:cNvSpPr txBox="1"/>
          <p:nvPr>
            <p:ph idx="2" type="title"/>
          </p:nvPr>
        </p:nvSpPr>
        <p:spPr>
          <a:xfrm>
            <a:off x="1224600" y="2292200"/>
            <a:ext cx="6850800" cy="5721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945" name="Google Shape;945;p83"/>
          <p:cNvSpPr txBox="1"/>
          <p:nvPr>
            <p:ph idx="3" type="title"/>
          </p:nvPr>
        </p:nvSpPr>
        <p:spPr>
          <a:xfrm>
            <a:off x="1224600" y="3170276"/>
            <a:ext cx="6850800" cy="5364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946" name="Google Shape;946;p83"/>
          <p:cNvSpPr txBox="1"/>
          <p:nvPr>
            <p:ph idx="4" type="title"/>
          </p:nvPr>
        </p:nvSpPr>
        <p:spPr>
          <a:xfrm>
            <a:off x="1224600" y="3971352"/>
            <a:ext cx="6850800" cy="5631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pic>
        <p:nvPicPr>
          <p:cNvPr id="947" name="Google Shape;947;p83"/>
          <p:cNvPicPr preferRelativeResize="0"/>
          <p:nvPr/>
        </p:nvPicPr>
        <p:blipFill>
          <a:blip r:embed="rId10">
            <a:alphaModFix/>
          </a:blip>
          <a:stretch>
            <a:fillRect/>
          </a:stretch>
        </p:blipFill>
        <p:spPr>
          <a:xfrm>
            <a:off x="363341" y="3969363"/>
            <a:ext cx="563446" cy="572077"/>
          </a:xfrm>
          <a:prstGeom prst="rect">
            <a:avLst/>
          </a:prstGeom>
          <a:noFill/>
          <a:ln>
            <a:noFill/>
          </a:ln>
        </p:spPr>
      </p:pic>
      <p:sp>
        <p:nvSpPr>
          <p:cNvPr id="948" name="Google Shape;948;p83"/>
          <p:cNvSpPr/>
          <p:nvPr/>
        </p:nvSpPr>
        <p:spPr>
          <a:xfrm>
            <a:off x="0" y="0"/>
            <a:ext cx="9144300" cy="4857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949" name="Google Shape;949;p83"/>
          <p:cNvPicPr preferRelativeResize="0"/>
          <p:nvPr/>
        </p:nvPicPr>
        <p:blipFill rotWithShape="1">
          <a:blip r:embed="rId11">
            <a:alphaModFix/>
          </a:blip>
          <a:srcRect b="1709" l="0" r="0" t="1699"/>
          <a:stretch/>
        </p:blipFill>
        <p:spPr>
          <a:xfrm>
            <a:off x="-12" y="481650"/>
            <a:ext cx="9151202" cy="116709"/>
          </a:xfrm>
          <a:prstGeom prst="rect">
            <a:avLst/>
          </a:prstGeom>
          <a:noFill/>
          <a:ln>
            <a:noFill/>
          </a:ln>
        </p:spPr>
      </p:pic>
      <p:sp>
        <p:nvSpPr>
          <p:cNvPr id="950" name="Google Shape;950;p83"/>
          <p:cNvSpPr txBox="1"/>
          <p:nvPr/>
        </p:nvSpPr>
        <p:spPr>
          <a:xfrm>
            <a:off x="324000" y="112500"/>
            <a:ext cx="2304900" cy="3078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Qaabka casharka</a:t>
            </a:r>
            <a:endParaRPr b="1" sz="1400">
              <a:solidFill>
                <a:schemeClr val="dk1"/>
              </a:solidFill>
              <a:latin typeface="Lexend"/>
              <a:ea typeface="Lexend"/>
              <a:cs typeface="Lexend"/>
              <a:sym typeface="Lexend"/>
            </a:endParaRPr>
          </a:p>
        </p:txBody>
      </p:sp>
      <p:sp>
        <p:nvSpPr>
          <p:cNvPr id="951" name="Google Shape;951;p83"/>
          <p:cNvSpPr txBox="1"/>
          <p:nvPr>
            <p:ph idx="5" type="title"/>
          </p:nvPr>
        </p:nvSpPr>
        <p:spPr>
          <a:xfrm>
            <a:off x="324000" y="657600"/>
            <a:ext cx="5741400" cy="615600"/>
          </a:xfrm>
          <a:prstGeom prst="rect">
            <a:avLst/>
          </a:prstGeom>
        </p:spPr>
        <p:txBody>
          <a:bodyPr anchorCtr="0" anchor="t" bIns="0" lIns="0" spcFirstLastPara="1" rIns="0" wrap="square" tIns="0">
            <a:noAutofit/>
          </a:bodyPr>
          <a:lstStyle>
            <a:lvl1pPr lvl="0" rtl="0">
              <a:spcBef>
                <a:spcPts val="0"/>
              </a:spcBef>
              <a:spcAft>
                <a:spcPts val="0"/>
              </a:spcAft>
              <a:buSzPts val="1800"/>
              <a:buFont typeface="Lexend"/>
              <a:buNone/>
              <a:defRPr b="0" sz="1800">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8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0 Explanation blank - purple ">
  <p:cSld name="TITLE_AND_TWO_COLUMNS_1_1_6_2_1_4">
    <p:spTree>
      <p:nvGrpSpPr>
        <p:cNvPr id="952" name="Shape 952"/>
        <p:cNvGrpSpPr/>
        <p:nvPr/>
      </p:nvGrpSpPr>
      <p:grpSpPr>
        <a:xfrm>
          <a:off x="0" y="0"/>
          <a:ext cx="0" cy="0"/>
          <a:chOff x="0" y="0"/>
          <a:chExt cx="0" cy="0"/>
        </a:xfrm>
      </p:grpSpPr>
      <p:pic>
        <p:nvPicPr>
          <p:cNvPr id="953" name="Google Shape;953;p84"/>
          <p:cNvPicPr preferRelativeResize="0"/>
          <p:nvPr/>
        </p:nvPicPr>
        <p:blipFill>
          <a:blip r:embed="rId2">
            <a:alphaModFix/>
          </a:blip>
          <a:stretch>
            <a:fillRect/>
          </a:stretch>
        </p:blipFill>
        <p:spPr>
          <a:xfrm>
            <a:off x="0" y="532525"/>
            <a:ext cx="9151202" cy="116700"/>
          </a:xfrm>
          <a:prstGeom prst="rect">
            <a:avLst/>
          </a:prstGeom>
          <a:noFill/>
          <a:ln>
            <a:noFill/>
          </a:ln>
        </p:spPr>
      </p:pic>
      <p:sp>
        <p:nvSpPr>
          <p:cNvPr id="954" name="Google Shape;954;p84"/>
          <p:cNvSpPr/>
          <p:nvPr/>
        </p:nvSpPr>
        <p:spPr>
          <a:xfrm>
            <a:off x="-1" y="-2"/>
            <a:ext cx="91476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5" name="Google Shape;955;p84"/>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956" name="Google Shape;956;p84"/>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957" name="Google Shape;957;p84"/>
          <p:cNvPicPr preferRelativeResize="0"/>
          <p:nvPr/>
        </p:nvPicPr>
        <p:blipFill rotWithShape="1">
          <a:blip r:embed="rId3">
            <a:alphaModFix/>
          </a:blip>
          <a:srcRect b="0" l="0" r="0" t="0"/>
          <a:stretch/>
        </p:blipFill>
        <p:spPr>
          <a:xfrm>
            <a:off x="8426950" y="-562"/>
            <a:ext cx="499700" cy="499700"/>
          </a:xfrm>
          <a:prstGeom prst="rect">
            <a:avLst/>
          </a:prstGeom>
          <a:noFill/>
          <a:ln>
            <a:noFill/>
          </a:ln>
        </p:spPr>
      </p:pic>
      <p:sp>
        <p:nvSpPr>
          <p:cNvPr id="958" name="Google Shape;958;p84"/>
          <p:cNvSpPr txBox="1"/>
          <p:nvPr/>
        </p:nvSpPr>
        <p:spPr>
          <a:xfrm>
            <a:off x="8209250" y="438760"/>
            <a:ext cx="9351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8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0 Explanation blank - jade">
  <p:cSld name="TITLE_AND_TWO_COLUMNS_1_1_6_2_1_2">
    <p:spTree>
      <p:nvGrpSpPr>
        <p:cNvPr id="959" name="Shape 959"/>
        <p:cNvGrpSpPr/>
        <p:nvPr/>
      </p:nvGrpSpPr>
      <p:grpSpPr>
        <a:xfrm>
          <a:off x="0" y="0"/>
          <a:ext cx="0" cy="0"/>
          <a:chOff x="0" y="0"/>
          <a:chExt cx="0" cy="0"/>
        </a:xfrm>
      </p:grpSpPr>
      <p:pic>
        <p:nvPicPr>
          <p:cNvPr id="960" name="Google Shape;960;p85"/>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961" name="Google Shape;961;p85"/>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2" name="Google Shape;962;p85"/>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963" name="Google Shape;963;p85"/>
          <p:cNvSpPr txBox="1"/>
          <p:nvPr/>
        </p:nvSpPr>
        <p:spPr>
          <a:xfrm>
            <a:off x="8209250" y="438760"/>
            <a:ext cx="9351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sp>
        <p:nvSpPr>
          <p:cNvPr id="964" name="Google Shape;964;p85"/>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965" name="Google Shape;965;p85"/>
          <p:cNvPicPr preferRelativeResize="0"/>
          <p:nvPr/>
        </p:nvPicPr>
        <p:blipFill rotWithShape="1">
          <a:blip r:embed="rId3">
            <a:alphaModFix/>
          </a:blip>
          <a:srcRect b="0" l="0" r="0" t="0"/>
          <a:stretch/>
        </p:blipFill>
        <p:spPr>
          <a:xfrm>
            <a:off x="8426950" y="-562"/>
            <a:ext cx="499700" cy="49970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8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0 Explanation blank - blue ">
  <p:cSld name="TITLE_AND_TWO_COLUMNS_1_1_6_2_2">
    <p:spTree>
      <p:nvGrpSpPr>
        <p:cNvPr id="966" name="Shape 966"/>
        <p:cNvGrpSpPr/>
        <p:nvPr/>
      </p:nvGrpSpPr>
      <p:grpSpPr>
        <a:xfrm>
          <a:off x="0" y="0"/>
          <a:ext cx="0" cy="0"/>
          <a:chOff x="0" y="0"/>
          <a:chExt cx="0" cy="0"/>
        </a:xfrm>
      </p:grpSpPr>
      <p:pic>
        <p:nvPicPr>
          <p:cNvPr id="967" name="Google Shape;967;p86"/>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968" name="Google Shape;968;p86"/>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9" name="Google Shape;969;p86"/>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970" name="Google Shape;970;p86"/>
          <p:cNvSpPr txBox="1"/>
          <p:nvPr/>
        </p:nvSpPr>
        <p:spPr>
          <a:xfrm>
            <a:off x="8209250" y="438760"/>
            <a:ext cx="9351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sp>
        <p:nvSpPr>
          <p:cNvPr id="971" name="Google Shape;971;p86"/>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972" name="Google Shape;972;p86"/>
          <p:cNvPicPr preferRelativeResize="0"/>
          <p:nvPr/>
        </p:nvPicPr>
        <p:blipFill rotWithShape="1">
          <a:blip r:embed="rId3">
            <a:alphaModFix/>
          </a:blip>
          <a:srcRect b="0" l="0" r="0" t="0"/>
          <a:stretch/>
        </p:blipFill>
        <p:spPr>
          <a:xfrm>
            <a:off x="8426950" y="-562"/>
            <a:ext cx="499700" cy="49970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8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0 Explanation blank - pink ">
  <p:cSld name="TITLE_AND_TWO_COLUMNS_1_1_6_2_1_1">
    <p:spTree>
      <p:nvGrpSpPr>
        <p:cNvPr id="973" name="Shape 973"/>
        <p:cNvGrpSpPr/>
        <p:nvPr/>
      </p:nvGrpSpPr>
      <p:grpSpPr>
        <a:xfrm>
          <a:off x="0" y="0"/>
          <a:ext cx="0" cy="0"/>
          <a:chOff x="0" y="0"/>
          <a:chExt cx="0" cy="0"/>
        </a:xfrm>
      </p:grpSpPr>
      <p:pic>
        <p:nvPicPr>
          <p:cNvPr id="974" name="Google Shape;974;p87"/>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975" name="Google Shape;975;p87"/>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6" name="Google Shape;976;p87"/>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977" name="Google Shape;977;p87"/>
          <p:cNvSpPr txBox="1"/>
          <p:nvPr/>
        </p:nvSpPr>
        <p:spPr>
          <a:xfrm>
            <a:off x="8209250" y="438760"/>
            <a:ext cx="9351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sp>
        <p:nvSpPr>
          <p:cNvPr id="978" name="Google Shape;978;p87"/>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979" name="Google Shape;979;p87"/>
          <p:cNvPicPr preferRelativeResize="0"/>
          <p:nvPr/>
        </p:nvPicPr>
        <p:blipFill rotWithShape="1">
          <a:blip r:embed="rId3">
            <a:alphaModFix/>
          </a:blip>
          <a:srcRect b="0" l="0" r="0" t="0"/>
          <a:stretch/>
        </p:blipFill>
        <p:spPr>
          <a:xfrm>
            <a:off x="8426950" y="-562"/>
            <a:ext cx="499700" cy="49970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8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1 I do We do - purple">
  <p:cSld name="TITLE_AND_TWO_COLUMNS_1_1_9_2_2">
    <p:bg>
      <p:bgPr>
        <a:solidFill>
          <a:srgbClr val="EBEDFE"/>
        </a:solidFill>
      </p:bgPr>
    </p:bg>
    <p:spTree>
      <p:nvGrpSpPr>
        <p:cNvPr id="980" name="Shape 980"/>
        <p:cNvGrpSpPr/>
        <p:nvPr/>
      </p:nvGrpSpPr>
      <p:grpSpPr>
        <a:xfrm>
          <a:off x="0" y="0"/>
          <a:ext cx="0" cy="0"/>
          <a:chOff x="0" y="0"/>
          <a:chExt cx="0" cy="0"/>
        </a:xfrm>
      </p:grpSpPr>
      <p:sp>
        <p:nvSpPr>
          <p:cNvPr id="981" name="Google Shape;981;p88"/>
          <p:cNvSpPr/>
          <p:nvPr/>
        </p:nvSpPr>
        <p:spPr>
          <a:xfrm>
            <a:off x="0" y="18750"/>
            <a:ext cx="4572300" cy="51435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982" name="Google Shape;982;p88"/>
          <p:cNvPicPr preferRelativeResize="0"/>
          <p:nvPr/>
        </p:nvPicPr>
        <p:blipFill>
          <a:blip r:embed="rId2">
            <a:alphaModFix/>
          </a:blip>
          <a:stretch>
            <a:fillRect/>
          </a:stretch>
        </p:blipFill>
        <p:spPr>
          <a:xfrm>
            <a:off x="0" y="532525"/>
            <a:ext cx="9151202" cy="116700"/>
          </a:xfrm>
          <a:prstGeom prst="rect">
            <a:avLst/>
          </a:prstGeom>
          <a:noFill/>
          <a:ln>
            <a:noFill/>
          </a:ln>
        </p:spPr>
      </p:pic>
      <p:sp>
        <p:nvSpPr>
          <p:cNvPr id="983" name="Google Shape;983;p88"/>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4" name="Google Shape;984;p88"/>
          <p:cNvSpPr txBox="1"/>
          <p:nvPr>
            <p:ph idx="1" type="subTitle"/>
          </p:nvPr>
        </p:nvSpPr>
        <p:spPr>
          <a:xfrm>
            <a:off x="337825"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985" name="Google Shape;985;p88"/>
          <p:cNvSpPr txBox="1"/>
          <p:nvPr>
            <p:ph idx="2" type="subTitle"/>
          </p:nvPr>
        </p:nvSpPr>
        <p:spPr>
          <a:xfrm>
            <a:off x="4824000"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986" name="Google Shape;986;p88"/>
          <p:cNvSpPr txBox="1"/>
          <p:nvPr>
            <p:ph type="title"/>
          </p:nvPr>
        </p:nvSpPr>
        <p:spPr>
          <a:xfrm>
            <a:off x="324000" y="0"/>
            <a:ext cx="74505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grpSp>
        <p:nvGrpSpPr>
          <p:cNvPr id="987" name="Google Shape;987;p88"/>
          <p:cNvGrpSpPr/>
          <p:nvPr/>
        </p:nvGrpSpPr>
        <p:grpSpPr>
          <a:xfrm>
            <a:off x="7834231" y="1285"/>
            <a:ext cx="828900" cy="576065"/>
            <a:chOff x="7801496" y="1285"/>
            <a:chExt cx="828900" cy="576065"/>
          </a:xfrm>
        </p:grpSpPr>
        <p:pic>
          <p:nvPicPr>
            <p:cNvPr id="988" name="Google Shape;988;p88"/>
            <p:cNvPicPr preferRelativeResize="0"/>
            <p:nvPr/>
          </p:nvPicPr>
          <p:blipFill rotWithShape="1">
            <a:blip r:embed="rId3">
              <a:alphaModFix/>
            </a:blip>
            <a:srcRect b="0" l="0" r="0" t="0"/>
            <a:stretch/>
          </p:blipFill>
          <p:spPr>
            <a:xfrm>
              <a:off x="7966096" y="1285"/>
              <a:ext cx="499700" cy="499700"/>
            </a:xfrm>
            <a:prstGeom prst="rect">
              <a:avLst/>
            </a:prstGeom>
            <a:noFill/>
            <a:ln>
              <a:noFill/>
            </a:ln>
          </p:spPr>
        </p:pic>
        <p:sp>
          <p:nvSpPr>
            <p:cNvPr id="989" name="Google Shape;989;p88"/>
            <p:cNvSpPr txBox="1"/>
            <p:nvPr/>
          </p:nvSpPr>
          <p:spPr>
            <a:xfrm>
              <a:off x="7801496" y="438750"/>
              <a:ext cx="828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grpSp>
      <p:grpSp>
        <p:nvGrpSpPr>
          <p:cNvPr id="990" name="Google Shape;990;p88"/>
          <p:cNvGrpSpPr/>
          <p:nvPr/>
        </p:nvGrpSpPr>
        <p:grpSpPr>
          <a:xfrm>
            <a:off x="8635663" y="1285"/>
            <a:ext cx="499700" cy="576065"/>
            <a:chOff x="8635663" y="1285"/>
            <a:chExt cx="499700" cy="576065"/>
          </a:xfrm>
        </p:grpSpPr>
        <p:pic>
          <p:nvPicPr>
            <p:cNvPr id="991" name="Google Shape;991;p88"/>
            <p:cNvPicPr preferRelativeResize="0"/>
            <p:nvPr/>
          </p:nvPicPr>
          <p:blipFill rotWithShape="1">
            <a:blip r:embed="rId4">
              <a:alphaModFix/>
            </a:blip>
            <a:srcRect b="0" l="0" r="0" t="0"/>
            <a:stretch/>
          </p:blipFill>
          <p:spPr>
            <a:xfrm>
              <a:off x="8635663" y="1285"/>
              <a:ext cx="499700" cy="499700"/>
            </a:xfrm>
            <a:prstGeom prst="rect">
              <a:avLst/>
            </a:prstGeom>
            <a:noFill/>
            <a:ln>
              <a:noFill/>
            </a:ln>
          </p:spPr>
        </p:pic>
        <p:sp>
          <p:nvSpPr>
            <p:cNvPr id="992" name="Google Shape;992;p88"/>
            <p:cNvSpPr txBox="1"/>
            <p:nvPr/>
          </p:nvSpPr>
          <p:spPr>
            <a:xfrm>
              <a:off x="8662913" y="438750"/>
              <a:ext cx="4452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8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1 I do We do - jade">
  <p:cSld name="TITLE_AND_TWO_COLUMNS_1_1_9_2_2_1_1">
    <p:bg>
      <p:bgPr>
        <a:solidFill>
          <a:srgbClr val="EBEDFE"/>
        </a:solidFill>
      </p:bgPr>
    </p:bg>
    <p:spTree>
      <p:nvGrpSpPr>
        <p:cNvPr id="993" name="Shape 993"/>
        <p:cNvGrpSpPr/>
        <p:nvPr/>
      </p:nvGrpSpPr>
      <p:grpSpPr>
        <a:xfrm>
          <a:off x="0" y="0"/>
          <a:ext cx="0" cy="0"/>
          <a:chOff x="0" y="0"/>
          <a:chExt cx="0" cy="0"/>
        </a:xfrm>
      </p:grpSpPr>
      <p:sp>
        <p:nvSpPr>
          <p:cNvPr id="994" name="Google Shape;994;p89"/>
          <p:cNvSpPr/>
          <p:nvPr/>
        </p:nvSpPr>
        <p:spPr>
          <a:xfrm>
            <a:off x="0" y="18750"/>
            <a:ext cx="4572300" cy="51435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995" name="Google Shape;995;p89"/>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996" name="Google Shape;996;p89"/>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7" name="Google Shape;997;p89"/>
          <p:cNvSpPr txBox="1"/>
          <p:nvPr>
            <p:ph idx="1" type="subTitle"/>
          </p:nvPr>
        </p:nvSpPr>
        <p:spPr>
          <a:xfrm>
            <a:off x="337825"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998" name="Google Shape;998;p89"/>
          <p:cNvSpPr txBox="1"/>
          <p:nvPr>
            <p:ph idx="2" type="subTitle"/>
          </p:nvPr>
        </p:nvSpPr>
        <p:spPr>
          <a:xfrm>
            <a:off x="4824000"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999" name="Google Shape;999;p89"/>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grpSp>
        <p:nvGrpSpPr>
          <p:cNvPr id="1000" name="Google Shape;1000;p89"/>
          <p:cNvGrpSpPr/>
          <p:nvPr/>
        </p:nvGrpSpPr>
        <p:grpSpPr>
          <a:xfrm>
            <a:off x="7834231" y="1285"/>
            <a:ext cx="828900" cy="576065"/>
            <a:chOff x="7801496" y="1285"/>
            <a:chExt cx="828900" cy="576065"/>
          </a:xfrm>
        </p:grpSpPr>
        <p:pic>
          <p:nvPicPr>
            <p:cNvPr id="1001" name="Google Shape;1001;p89"/>
            <p:cNvPicPr preferRelativeResize="0"/>
            <p:nvPr/>
          </p:nvPicPr>
          <p:blipFill rotWithShape="1">
            <a:blip r:embed="rId3">
              <a:alphaModFix/>
            </a:blip>
            <a:srcRect b="0" l="0" r="0" t="0"/>
            <a:stretch/>
          </p:blipFill>
          <p:spPr>
            <a:xfrm>
              <a:off x="7966096" y="1285"/>
              <a:ext cx="499700" cy="499700"/>
            </a:xfrm>
            <a:prstGeom prst="rect">
              <a:avLst/>
            </a:prstGeom>
            <a:noFill/>
            <a:ln>
              <a:noFill/>
            </a:ln>
          </p:spPr>
        </p:pic>
        <p:sp>
          <p:nvSpPr>
            <p:cNvPr id="1002" name="Google Shape;1002;p89"/>
            <p:cNvSpPr txBox="1"/>
            <p:nvPr/>
          </p:nvSpPr>
          <p:spPr>
            <a:xfrm>
              <a:off x="7801496" y="438750"/>
              <a:ext cx="828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grpSp>
      <p:grpSp>
        <p:nvGrpSpPr>
          <p:cNvPr id="1003" name="Google Shape;1003;p89"/>
          <p:cNvGrpSpPr/>
          <p:nvPr/>
        </p:nvGrpSpPr>
        <p:grpSpPr>
          <a:xfrm>
            <a:off x="8635663" y="1285"/>
            <a:ext cx="499700" cy="576065"/>
            <a:chOff x="8635663" y="1285"/>
            <a:chExt cx="499700" cy="576065"/>
          </a:xfrm>
        </p:grpSpPr>
        <p:pic>
          <p:nvPicPr>
            <p:cNvPr id="1004" name="Google Shape;1004;p89"/>
            <p:cNvPicPr preferRelativeResize="0"/>
            <p:nvPr/>
          </p:nvPicPr>
          <p:blipFill rotWithShape="1">
            <a:blip r:embed="rId4">
              <a:alphaModFix/>
            </a:blip>
            <a:srcRect b="0" l="0" r="0" t="0"/>
            <a:stretch/>
          </p:blipFill>
          <p:spPr>
            <a:xfrm>
              <a:off x="8635663" y="1285"/>
              <a:ext cx="499700" cy="499700"/>
            </a:xfrm>
            <a:prstGeom prst="rect">
              <a:avLst/>
            </a:prstGeom>
            <a:noFill/>
            <a:ln>
              <a:noFill/>
            </a:ln>
          </p:spPr>
        </p:pic>
        <p:sp>
          <p:nvSpPr>
            <p:cNvPr id="1005" name="Google Shape;1005;p89"/>
            <p:cNvSpPr txBox="1"/>
            <p:nvPr/>
          </p:nvSpPr>
          <p:spPr>
            <a:xfrm>
              <a:off x="8662913" y="438750"/>
              <a:ext cx="4452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8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1 I do We do - blue">
  <p:cSld name="TITLE_AND_TWO_COLUMNS_1_1_9_2_3">
    <p:bg>
      <p:bgPr>
        <a:solidFill>
          <a:srgbClr val="EBEDFE"/>
        </a:solidFill>
      </p:bgPr>
    </p:bg>
    <p:spTree>
      <p:nvGrpSpPr>
        <p:cNvPr id="1006" name="Shape 1006"/>
        <p:cNvGrpSpPr/>
        <p:nvPr/>
      </p:nvGrpSpPr>
      <p:grpSpPr>
        <a:xfrm>
          <a:off x="0" y="0"/>
          <a:ext cx="0" cy="0"/>
          <a:chOff x="0" y="0"/>
          <a:chExt cx="0" cy="0"/>
        </a:xfrm>
      </p:grpSpPr>
      <p:sp>
        <p:nvSpPr>
          <p:cNvPr id="1007" name="Google Shape;1007;p90"/>
          <p:cNvSpPr/>
          <p:nvPr/>
        </p:nvSpPr>
        <p:spPr>
          <a:xfrm>
            <a:off x="0" y="18750"/>
            <a:ext cx="4572300" cy="51249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008" name="Google Shape;1008;p90"/>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1009" name="Google Shape;1009;p90"/>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0" name="Google Shape;1010;p90"/>
          <p:cNvSpPr txBox="1"/>
          <p:nvPr>
            <p:ph idx="1" type="subTitle"/>
          </p:nvPr>
        </p:nvSpPr>
        <p:spPr>
          <a:xfrm>
            <a:off x="337825"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1011" name="Google Shape;1011;p90"/>
          <p:cNvSpPr txBox="1"/>
          <p:nvPr>
            <p:ph idx="2" type="subTitle"/>
          </p:nvPr>
        </p:nvSpPr>
        <p:spPr>
          <a:xfrm>
            <a:off x="4824000"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1012" name="Google Shape;1012;p90"/>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grpSp>
        <p:nvGrpSpPr>
          <p:cNvPr id="1013" name="Google Shape;1013;p90"/>
          <p:cNvGrpSpPr/>
          <p:nvPr/>
        </p:nvGrpSpPr>
        <p:grpSpPr>
          <a:xfrm>
            <a:off x="7834231" y="1285"/>
            <a:ext cx="828900" cy="576065"/>
            <a:chOff x="7801496" y="1285"/>
            <a:chExt cx="828900" cy="576065"/>
          </a:xfrm>
        </p:grpSpPr>
        <p:pic>
          <p:nvPicPr>
            <p:cNvPr id="1014" name="Google Shape;1014;p90"/>
            <p:cNvPicPr preferRelativeResize="0"/>
            <p:nvPr/>
          </p:nvPicPr>
          <p:blipFill rotWithShape="1">
            <a:blip r:embed="rId3">
              <a:alphaModFix/>
            </a:blip>
            <a:srcRect b="0" l="0" r="0" t="0"/>
            <a:stretch/>
          </p:blipFill>
          <p:spPr>
            <a:xfrm>
              <a:off x="7966096" y="1285"/>
              <a:ext cx="499700" cy="499700"/>
            </a:xfrm>
            <a:prstGeom prst="rect">
              <a:avLst/>
            </a:prstGeom>
            <a:noFill/>
            <a:ln>
              <a:noFill/>
            </a:ln>
          </p:spPr>
        </p:pic>
        <p:sp>
          <p:nvSpPr>
            <p:cNvPr id="1015" name="Google Shape;1015;p90"/>
            <p:cNvSpPr txBox="1"/>
            <p:nvPr/>
          </p:nvSpPr>
          <p:spPr>
            <a:xfrm>
              <a:off x="7801496" y="438750"/>
              <a:ext cx="828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grpSp>
      <p:grpSp>
        <p:nvGrpSpPr>
          <p:cNvPr id="1016" name="Google Shape;1016;p90"/>
          <p:cNvGrpSpPr/>
          <p:nvPr/>
        </p:nvGrpSpPr>
        <p:grpSpPr>
          <a:xfrm>
            <a:off x="8635663" y="1285"/>
            <a:ext cx="499700" cy="576065"/>
            <a:chOff x="8635663" y="1285"/>
            <a:chExt cx="499700" cy="576065"/>
          </a:xfrm>
        </p:grpSpPr>
        <p:pic>
          <p:nvPicPr>
            <p:cNvPr id="1017" name="Google Shape;1017;p90"/>
            <p:cNvPicPr preferRelativeResize="0"/>
            <p:nvPr/>
          </p:nvPicPr>
          <p:blipFill rotWithShape="1">
            <a:blip r:embed="rId4">
              <a:alphaModFix/>
            </a:blip>
            <a:srcRect b="0" l="0" r="0" t="0"/>
            <a:stretch/>
          </p:blipFill>
          <p:spPr>
            <a:xfrm>
              <a:off x="8635663" y="1285"/>
              <a:ext cx="499700" cy="499700"/>
            </a:xfrm>
            <a:prstGeom prst="rect">
              <a:avLst/>
            </a:prstGeom>
            <a:noFill/>
            <a:ln>
              <a:noFill/>
            </a:ln>
          </p:spPr>
        </p:pic>
        <p:sp>
          <p:nvSpPr>
            <p:cNvPr id="1018" name="Google Shape;1018;p90"/>
            <p:cNvSpPr txBox="1"/>
            <p:nvPr/>
          </p:nvSpPr>
          <p:spPr>
            <a:xfrm>
              <a:off x="8662913" y="438750"/>
              <a:ext cx="4452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8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1 I do We do - pink">
  <p:cSld name="TITLE_AND_TWO_COLUMNS_1_1_9_2_2_1_1_1">
    <p:bg>
      <p:bgPr>
        <a:solidFill>
          <a:srgbClr val="EBEDFE"/>
        </a:solidFill>
      </p:bgPr>
    </p:bg>
    <p:spTree>
      <p:nvGrpSpPr>
        <p:cNvPr id="1019" name="Shape 1019"/>
        <p:cNvGrpSpPr/>
        <p:nvPr/>
      </p:nvGrpSpPr>
      <p:grpSpPr>
        <a:xfrm>
          <a:off x="0" y="0"/>
          <a:ext cx="0" cy="0"/>
          <a:chOff x="0" y="0"/>
          <a:chExt cx="0" cy="0"/>
        </a:xfrm>
      </p:grpSpPr>
      <p:sp>
        <p:nvSpPr>
          <p:cNvPr id="1020" name="Google Shape;1020;p91"/>
          <p:cNvSpPr/>
          <p:nvPr/>
        </p:nvSpPr>
        <p:spPr>
          <a:xfrm>
            <a:off x="0" y="18750"/>
            <a:ext cx="4572300" cy="51435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021" name="Google Shape;1021;p91"/>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1022" name="Google Shape;1022;p91"/>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23" name="Google Shape;1023;p91"/>
          <p:cNvSpPr txBox="1"/>
          <p:nvPr>
            <p:ph idx="1" type="subTitle"/>
          </p:nvPr>
        </p:nvSpPr>
        <p:spPr>
          <a:xfrm>
            <a:off x="337825"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1024" name="Google Shape;1024;p91"/>
          <p:cNvSpPr txBox="1"/>
          <p:nvPr>
            <p:ph idx="2" type="subTitle"/>
          </p:nvPr>
        </p:nvSpPr>
        <p:spPr>
          <a:xfrm>
            <a:off x="4824000"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1025" name="Google Shape;1025;p91"/>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grpSp>
        <p:nvGrpSpPr>
          <p:cNvPr id="1026" name="Google Shape;1026;p91"/>
          <p:cNvGrpSpPr/>
          <p:nvPr/>
        </p:nvGrpSpPr>
        <p:grpSpPr>
          <a:xfrm>
            <a:off x="7834231" y="1285"/>
            <a:ext cx="828900" cy="576065"/>
            <a:chOff x="7801496" y="1285"/>
            <a:chExt cx="828900" cy="576065"/>
          </a:xfrm>
        </p:grpSpPr>
        <p:pic>
          <p:nvPicPr>
            <p:cNvPr id="1027" name="Google Shape;1027;p91"/>
            <p:cNvPicPr preferRelativeResize="0"/>
            <p:nvPr/>
          </p:nvPicPr>
          <p:blipFill rotWithShape="1">
            <a:blip r:embed="rId3">
              <a:alphaModFix/>
            </a:blip>
            <a:srcRect b="0" l="0" r="0" t="0"/>
            <a:stretch/>
          </p:blipFill>
          <p:spPr>
            <a:xfrm>
              <a:off x="7966096" y="1285"/>
              <a:ext cx="499700" cy="499700"/>
            </a:xfrm>
            <a:prstGeom prst="rect">
              <a:avLst/>
            </a:prstGeom>
            <a:noFill/>
            <a:ln>
              <a:noFill/>
            </a:ln>
          </p:spPr>
        </p:pic>
        <p:sp>
          <p:nvSpPr>
            <p:cNvPr id="1028" name="Google Shape;1028;p91"/>
            <p:cNvSpPr txBox="1"/>
            <p:nvPr/>
          </p:nvSpPr>
          <p:spPr>
            <a:xfrm>
              <a:off x="7801496" y="438750"/>
              <a:ext cx="828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grpSp>
      <p:grpSp>
        <p:nvGrpSpPr>
          <p:cNvPr id="1029" name="Google Shape;1029;p91"/>
          <p:cNvGrpSpPr/>
          <p:nvPr/>
        </p:nvGrpSpPr>
        <p:grpSpPr>
          <a:xfrm>
            <a:off x="8635663" y="1285"/>
            <a:ext cx="499700" cy="576065"/>
            <a:chOff x="8635663" y="1285"/>
            <a:chExt cx="499700" cy="576065"/>
          </a:xfrm>
        </p:grpSpPr>
        <p:pic>
          <p:nvPicPr>
            <p:cNvPr id="1030" name="Google Shape;1030;p91"/>
            <p:cNvPicPr preferRelativeResize="0"/>
            <p:nvPr/>
          </p:nvPicPr>
          <p:blipFill rotWithShape="1">
            <a:blip r:embed="rId4">
              <a:alphaModFix/>
            </a:blip>
            <a:srcRect b="0" l="0" r="0" t="0"/>
            <a:stretch/>
          </p:blipFill>
          <p:spPr>
            <a:xfrm>
              <a:off x="8635663" y="1285"/>
              <a:ext cx="499700" cy="499700"/>
            </a:xfrm>
            <a:prstGeom prst="rect">
              <a:avLst/>
            </a:prstGeom>
            <a:noFill/>
            <a:ln>
              <a:noFill/>
            </a:ln>
          </p:spPr>
        </p:pic>
        <p:sp>
          <p:nvSpPr>
            <p:cNvPr id="1031" name="Google Shape;1031;p91"/>
            <p:cNvSpPr txBox="1"/>
            <p:nvPr/>
          </p:nvSpPr>
          <p:spPr>
            <a:xfrm>
              <a:off x="8662913" y="438750"/>
              <a:ext cx="4452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9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2 CfU true/false justify - purple">
  <p:cSld name="TITLE_AND_TWO_COLUMNS_1_1_9_1_3_1">
    <p:bg>
      <p:bgPr>
        <a:solidFill>
          <a:srgbClr val="EBEDFE"/>
        </a:solidFill>
      </p:bgPr>
    </p:bg>
    <p:spTree>
      <p:nvGrpSpPr>
        <p:cNvPr id="1032" name="Shape 1032"/>
        <p:cNvGrpSpPr/>
        <p:nvPr/>
      </p:nvGrpSpPr>
      <p:grpSpPr>
        <a:xfrm>
          <a:off x="0" y="0"/>
          <a:ext cx="0" cy="0"/>
          <a:chOff x="0" y="0"/>
          <a:chExt cx="0" cy="0"/>
        </a:xfrm>
      </p:grpSpPr>
      <p:pic>
        <p:nvPicPr>
          <p:cNvPr id="1033" name="Google Shape;1033;p92"/>
          <p:cNvPicPr preferRelativeResize="0"/>
          <p:nvPr/>
        </p:nvPicPr>
        <p:blipFill>
          <a:blip r:embed="rId2">
            <a:alphaModFix/>
          </a:blip>
          <a:stretch>
            <a:fillRect/>
          </a:stretch>
        </p:blipFill>
        <p:spPr>
          <a:xfrm>
            <a:off x="2429763" y="1780516"/>
            <a:ext cx="457425" cy="457425"/>
          </a:xfrm>
          <a:prstGeom prst="rect">
            <a:avLst/>
          </a:prstGeom>
          <a:noFill/>
          <a:ln>
            <a:noFill/>
          </a:ln>
        </p:spPr>
      </p:pic>
      <p:pic>
        <p:nvPicPr>
          <p:cNvPr id="1034" name="Google Shape;1034;p92"/>
          <p:cNvPicPr preferRelativeResize="0"/>
          <p:nvPr/>
        </p:nvPicPr>
        <p:blipFill>
          <a:blip r:embed="rId2">
            <a:alphaModFix/>
          </a:blip>
          <a:stretch>
            <a:fillRect/>
          </a:stretch>
        </p:blipFill>
        <p:spPr>
          <a:xfrm>
            <a:off x="4823988" y="1780516"/>
            <a:ext cx="457425" cy="457425"/>
          </a:xfrm>
          <a:prstGeom prst="rect">
            <a:avLst/>
          </a:prstGeom>
          <a:noFill/>
          <a:ln>
            <a:noFill/>
          </a:ln>
        </p:spPr>
      </p:pic>
      <p:pic>
        <p:nvPicPr>
          <p:cNvPr id="1035" name="Google Shape;1035;p92"/>
          <p:cNvPicPr preferRelativeResize="0"/>
          <p:nvPr/>
        </p:nvPicPr>
        <p:blipFill>
          <a:blip r:embed="rId3">
            <a:alphaModFix/>
          </a:blip>
          <a:stretch>
            <a:fillRect/>
          </a:stretch>
        </p:blipFill>
        <p:spPr>
          <a:xfrm>
            <a:off x="0" y="532525"/>
            <a:ext cx="9151202" cy="116709"/>
          </a:xfrm>
          <a:prstGeom prst="rect">
            <a:avLst/>
          </a:prstGeom>
          <a:noFill/>
          <a:ln>
            <a:noFill/>
          </a:ln>
        </p:spPr>
      </p:pic>
      <p:sp>
        <p:nvSpPr>
          <p:cNvPr id="1036" name="Google Shape;1036;p92"/>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37" name="Google Shape;1037;p92"/>
          <p:cNvSpPr txBox="1"/>
          <p:nvPr/>
        </p:nvSpPr>
        <p:spPr>
          <a:xfrm>
            <a:off x="3025325" y="1839875"/>
            <a:ext cx="12891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a:t>
            </a:r>
            <a:endParaRPr b="1" sz="1400">
              <a:solidFill>
                <a:schemeClr val="dk1"/>
              </a:solidFill>
              <a:latin typeface="Lexend"/>
              <a:ea typeface="Lexend"/>
              <a:cs typeface="Lexend"/>
              <a:sym typeface="Lexend"/>
            </a:endParaRPr>
          </a:p>
        </p:txBody>
      </p:sp>
      <p:sp>
        <p:nvSpPr>
          <p:cNvPr id="1038" name="Google Shape;1038;p92"/>
          <p:cNvSpPr txBox="1"/>
          <p:nvPr/>
        </p:nvSpPr>
        <p:spPr>
          <a:xfrm>
            <a:off x="5431100" y="1817150"/>
            <a:ext cx="10602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Been</a:t>
            </a:r>
            <a:endParaRPr b="1" sz="1400">
              <a:solidFill>
                <a:schemeClr val="dk1"/>
              </a:solidFill>
              <a:latin typeface="Lexend"/>
              <a:ea typeface="Lexend"/>
              <a:cs typeface="Lexend"/>
              <a:sym typeface="Lexend"/>
            </a:endParaRPr>
          </a:p>
        </p:txBody>
      </p:sp>
      <p:sp>
        <p:nvSpPr>
          <p:cNvPr id="1039" name="Google Shape;1039;p92"/>
          <p:cNvSpPr txBox="1"/>
          <p:nvPr/>
        </p:nvSpPr>
        <p:spPr>
          <a:xfrm>
            <a:off x="324000" y="2623800"/>
            <a:ext cx="39684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Sabab u sheeg jawaabtaada</a:t>
            </a:r>
            <a:endParaRPr b="1" sz="1400">
              <a:solidFill>
                <a:schemeClr val="dk1"/>
              </a:solidFill>
              <a:latin typeface="Lexend"/>
              <a:ea typeface="Lexend"/>
              <a:cs typeface="Lexend"/>
              <a:sym typeface="Lexend"/>
            </a:endParaRPr>
          </a:p>
        </p:txBody>
      </p:sp>
      <p:sp>
        <p:nvSpPr>
          <p:cNvPr id="1040" name="Google Shape;1040;p92"/>
          <p:cNvSpPr txBox="1"/>
          <p:nvPr>
            <p:ph idx="1" type="subTitle"/>
          </p:nvPr>
        </p:nvSpPr>
        <p:spPr>
          <a:xfrm>
            <a:off x="980575" y="3196113"/>
            <a:ext cx="7452600" cy="7308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1041" name="Google Shape;1041;p92"/>
          <p:cNvSpPr txBox="1"/>
          <p:nvPr>
            <p:ph idx="2" type="subTitle"/>
          </p:nvPr>
        </p:nvSpPr>
        <p:spPr>
          <a:xfrm>
            <a:off x="324000" y="1080000"/>
            <a:ext cx="6722400" cy="2505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1042" name="Google Shape;1042;p92"/>
          <p:cNvSpPr txBox="1"/>
          <p:nvPr/>
        </p:nvSpPr>
        <p:spPr>
          <a:xfrm>
            <a:off x="324000" y="660750"/>
            <a:ext cx="2189100" cy="3693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 mise been?</a:t>
            </a:r>
            <a:r>
              <a:rPr lang="en-GB" sz="1400">
                <a:solidFill>
                  <a:schemeClr val="dk1"/>
                </a:solidFill>
                <a:latin typeface="ABeeZee"/>
                <a:ea typeface="ABeeZee"/>
                <a:cs typeface="ABeeZee"/>
                <a:sym typeface="ABeeZee"/>
              </a:rPr>
              <a:t> </a:t>
            </a:r>
            <a:endParaRPr sz="1400">
              <a:solidFill>
                <a:schemeClr val="dk1"/>
              </a:solidFill>
              <a:latin typeface="ABeeZee"/>
              <a:ea typeface="ABeeZee"/>
              <a:cs typeface="ABeeZee"/>
              <a:sym typeface="ABeeZee"/>
            </a:endParaRPr>
          </a:p>
        </p:txBody>
      </p:sp>
      <p:sp>
        <p:nvSpPr>
          <p:cNvPr id="1043" name="Google Shape;1043;p92"/>
          <p:cNvSpPr txBox="1"/>
          <p:nvPr>
            <p:ph idx="3" type="subTitle"/>
          </p:nvPr>
        </p:nvSpPr>
        <p:spPr>
          <a:xfrm>
            <a:off x="980575" y="4040345"/>
            <a:ext cx="7452600" cy="7308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1044" name="Google Shape;1044;p92"/>
          <p:cNvSpPr txBox="1"/>
          <p:nvPr/>
        </p:nvSpPr>
        <p:spPr>
          <a:xfrm>
            <a:off x="2454488" y="18706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T</a:t>
            </a:r>
            <a:endParaRPr b="1" sz="1800">
              <a:solidFill>
                <a:schemeClr val="lt1"/>
              </a:solidFill>
              <a:latin typeface="Lexend"/>
              <a:ea typeface="Lexend"/>
              <a:cs typeface="Lexend"/>
              <a:sym typeface="Lexend"/>
            </a:endParaRPr>
          </a:p>
        </p:txBody>
      </p:sp>
      <p:sp>
        <p:nvSpPr>
          <p:cNvPr id="1045" name="Google Shape;1045;p92"/>
          <p:cNvSpPr txBox="1"/>
          <p:nvPr/>
        </p:nvSpPr>
        <p:spPr>
          <a:xfrm>
            <a:off x="4848713" y="18706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F</a:t>
            </a:r>
            <a:endParaRPr b="1" sz="1800">
              <a:solidFill>
                <a:schemeClr val="lt1"/>
              </a:solidFill>
              <a:latin typeface="Lexend"/>
              <a:ea typeface="Lexend"/>
              <a:cs typeface="Lexend"/>
              <a:sym typeface="Lexend"/>
            </a:endParaRPr>
          </a:p>
        </p:txBody>
      </p:sp>
      <p:pic>
        <p:nvPicPr>
          <p:cNvPr id="1046" name="Google Shape;1046;p92"/>
          <p:cNvPicPr preferRelativeResize="0"/>
          <p:nvPr/>
        </p:nvPicPr>
        <p:blipFill rotWithShape="1">
          <a:blip r:embed="rId4">
            <a:alphaModFix/>
          </a:blip>
          <a:srcRect b="0" l="0" r="0" t="0"/>
          <a:stretch/>
        </p:blipFill>
        <p:spPr>
          <a:xfrm>
            <a:off x="8528585" y="-11474"/>
            <a:ext cx="499700" cy="499700"/>
          </a:xfrm>
          <a:prstGeom prst="rect">
            <a:avLst/>
          </a:prstGeom>
          <a:noFill/>
          <a:ln>
            <a:noFill/>
          </a:ln>
        </p:spPr>
      </p:pic>
      <p:sp>
        <p:nvSpPr>
          <p:cNvPr id="1047" name="Google Shape;1047;p92"/>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1048" name="Google Shape;1048;p92"/>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grpSp>
        <p:nvGrpSpPr>
          <p:cNvPr id="1049" name="Google Shape;1049;p92"/>
          <p:cNvGrpSpPr/>
          <p:nvPr/>
        </p:nvGrpSpPr>
        <p:grpSpPr>
          <a:xfrm>
            <a:off x="324128" y="3139463"/>
            <a:ext cx="457200" cy="457200"/>
            <a:chOff x="1020916" y="1442088"/>
            <a:chExt cx="457200" cy="457200"/>
          </a:xfrm>
        </p:grpSpPr>
        <p:pic>
          <p:nvPicPr>
            <p:cNvPr id="1050" name="Google Shape;1050;p92"/>
            <p:cNvPicPr preferRelativeResize="0"/>
            <p:nvPr/>
          </p:nvPicPr>
          <p:blipFill>
            <a:blip r:embed="rId5">
              <a:alphaModFix/>
            </a:blip>
            <a:stretch>
              <a:fillRect/>
            </a:stretch>
          </p:blipFill>
          <p:spPr>
            <a:xfrm>
              <a:off x="1020916" y="1442088"/>
              <a:ext cx="457200" cy="457200"/>
            </a:xfrm>
            <a:prstGeom prst="rect">
              <a:avLst/>
            </a:prstGeom>
            <a:noFill/>
            <a:ln>
              <a:noFill/>
            </a:ln>
          </p:spPr>
        </p:pic>
        <p:sp>
          <p:nvSpPr>
            <p:cNvPr id="1051" name="Google Shape;1051;p92"/>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1052" name="Google Shape;1052;p92"/>
          <p:cNvGrpSpPr/>
          <p:nvPr/>
        </p:nvGrpSpPr>
        <p:grpSpPr>
          <a:xfrm>
            <a:off x="324128" y="3987825"/>
            <a:ext cx="457200" cy="457200"/>
            <a:chOff x="1020916" y="1442088"/>
            <a:chExt cx="457200" cy="457200"/>
          </a:xfrm>
        </p:grpSpPr>
        <p:pic>
          <p:nvPicPr>
            <p:cNvPr id="1053" name="Google Shape;1053;p92"/>
            <p:cNvPicPr preferRelativeResize="0"/>
            <p:nvPr/>
          </p:nvPicPr>
          <p:blipFill>
            <a:blip r:embed="rId5">
              <a:alphaModFix/>
            </a:blip>
            <a:stretch>
              <a:fillRect/>
            </a:stretch>
          </p:blipFill>
          <p:spPr>
            <a:xfrm>
              <a:off x="1020916" y="1442088"/>
              <a:ext cx="457200" cy="457200"/>
            </a:xfrm>
            <a:prstGeom prst="rect">
              <a:avLst/>
            </a:prstGeom>
            <a:noFill/>
            <a:ln>
              <a:noFill/>
            </a:ln>
          </p:spPr>
        </p:pic>
        <p:sp>
          <p:nvSpPr>
            <p:cNvPr id="1054" name="Google Shape;1054;p92"/>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9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2 CfU true/false justify - jade">
  <p:cSld name="TITLE_AND_TWO_COLUMNS_1_1_9_1_3_1_1_1">
    <p:bg>
      <p:bgPr>
        <a:solidFill>
          <a:srgbClr val="EBEDFE"/>
        </a:solidFill>
      </p:bgPr>
    </p:bg>
    <p:spTree>
      <p:nvGrpSpPr>
        <p:cNvPr id="1055" name="Shape 1055"/>
        <p:cNvGrpSpPr/>
        <p:nvPr/>
      </p:nvGrpSpPr>
      <p:grpSpPr>
        <a:xfrm>
          <a:off x="0" y="0"/>
          <a:ext cx="0" cy="0"/>
          <a:chOff x="0" y="0"/>
          <a:chExt cx="0" cy="0"/>
        </a:xfrm>
      </p:grpSpPr>
      <p:pic>
        <p:nvPicPr>
          <p:cNvPr id="1056" name="Google Shape;1056;p93"/>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1057" name="Google Shape;1057;p93"/>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58" name="Google Shape;1058;p93"/>
          <p:cNvSpPr txBox="1"/>
          <p:nvPr/>
        </p:nvSpPr>
        <p:spPr>
          <a:xfrm>
            <a:off x="3025325" y="1839875"/>
            <a:ext cx="12891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a:t>
            </a:r>
            <a:endParaRPr b="1" sz="1400">
              <a:solidFill>
                <a:schemeClr val="dk1"/>
              </a:solidFill>
              <a:latin typeface="Lexend"/>
              <a:ea typeface="Lexend"/>
              <a:cs typeface="Lexend"/>
              <a:sym typeface="Lexend"/>
            </a:endParaRPr>
          </a:p>
        </p:txBody>
      </p:sp>
      <p:sp>
        <p:nvSpPr>
          <p:cNvPr id="1059" name="Google Shape;1059;p93"/>
          <p:cNvSpPr txBox="1"/>
          <p:nvPr/>
        </p:nvSpPr>
        <p:spPr>
          <a:xfrm>
            <a:off x="5431100" y="1817150"/>
            <a:ext cx="10602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Been</a:t>
            </a:r>
            <a:endParaRPr b="1" sz="1400">
              <a:solidFill>
                <a:schemeClr val="dk1"/>
              </a:solidFill>
              <a:latin typeface="Lexend"/>
              <a:ea typeface="Lexend"/>
              <a:cs typeface="Lexend"/>
              <a:sym typeface="Lexend"/>
            </a:endParaRPr>
          </a:p>
        </p:txBody>
      </p:sp>
      <p:sp>
        <p:nvSpPr>
          <p:cNvPr id="1060" name="Google Shape;1060;p93"/>
          <p:cNvSpPr txBox="1"/>
          <p:nvPr/>
        </p:nvSpPr>
        <p:spPr>
          <a:xfrm>
            <a:off x="324000" y="2623800"/>
            <a:ext cx="39684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Sabab u sheeg jawaabtaada</a:t>
            </a:r>
            <a:endParaRPr b="1" sz="1400">
              <a:solidFill>
                <a:schemeClr val="dk1"/>
              </a:solidFill>
              <a:latin typeface="Lexend"/>
              <a:ea typeface="Lexend"/>
              <a:cs typeface="Lexend"/>
              <a:sym typeface="Lexend"/>
            </a:endParaRPr>
          </a:p>
        </p:txBody>
      </p:sp>
      <p:sp>
        <p:nvSpPr>
          <p:cNvPr id="1061" name="Google Shape;1061;p93"/>
          <p:cNvSpPr txBox="1"/>
          <p:nvPr>
            <p:ph idx="1" type="subTitle"/>
          </p:nvPr>
        </p:nvSpPr>
        <p:spPr>
          <a:xfrm>
            <a:off x="324000" y="1080000"/>
            <a:ext cx="6722400" cy="2505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1062" name="Google Shape;1062;p93"/>
          <p:cNvSpPr txBox="1"/>
          <p:nvPr/>
        </p:nvSpPr>
        <p:spPr>
          <a:xfrm>
            <a:off x="324000" y="660750"/>
            <a:ext cx="2189100" cy="3693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 mise been?</a:t>
            </a:r>
            <a:r>
              <a:rPr lang="en-GB" sz="1400">
                <a:solidFill>
                  <a:schemeClr val="dk1"/>
                </a:solidFill>
                <a:latin typeface="ABeeZee"/>
                <a:ea typeface="ABeeZee"/>
                <a:cs typeface="ABeeZee"/>
                <a:sym typeface="ABeeZee"/>
              </a:rPr>
              <a:t> </a:t>
            </a:r>
            <a:endParaRPr sz="1400">
              <a:solidFill>
                <a:schemeClr val="dk1"/>
              </a:solidFill>
              <a:latin typeface="ABeeZee"/>
              <a:ea typeface="ABeeZee"/>
              <a:cs typeface="ABeeZee"/>
              <a:sym typeface="ABeeZee"/>
            </a:endParaRPr>
          </a:p>
        </p:txBody>
      </p:sp>
      <p:pic>
        <p:nvPicPr>
          <p:cNvPr id="1063" name="Google Shape;1063;p93"/>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1064" name="Google Shape;1064;p93"/>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1065" name="Google Shape;1065;p93"/>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066" name="Google Shape;1066;p93"/>
          <p:cNvSpPr txBox="1"/>
          <p:nvPr>
            <p:ph idx="2" type="subTitle"/>
          </p:nvPr>
        </p:nvSpPr>
        <p:spPr>
          <a:xfrm>
            <a:off x="980575" y="3196113"/>
            <a:ext cx="7452600" cy="7308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1067" name="Google Shape;1067;p93"/>
          <p:cNvSpPr txBox="1"/>
          <p:nvPr>
            <p:ph idx="3" type="subTitle"/>
          </p:nvPr>
        </p:nvSpPr>
        <p:spPr>
          <a:xfrm>
            <a:off x="980575" y="4040345"/>
            <a:ext cx="7452600" cy="7308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1068" name="Google Shape;1068;p93"/>
          <p:cNvGrpSpPr/>
          <p:nvPr/>
        </p:nvGrpSpPr>
        <p:grpSpPr>
          <a:xfrm>
            <a:off x="324128" y="3139463"/>
            <a:ext cx="457200" cy="457200"/>
            <a:chOff x="1020916" y="1442088"/>
            <a:chExt cx="457200" cy="457200"/>
          </a:xfrm>
        </p:grpSpPr>
        <p:pic>
          <p:nvPicPr>
            <p:cNvPr id="1069" name="Google Shape;1069;p93"/>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070" name="Google Shape;1070;p93"/>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1071" name="Google Shape;1071;p93"/>
          <p:cNvGrpSpPr/>
          <p:nvPr/>
        </p:nvGrpSpPr>
        <p:grpSpPr>
          <a:xfrm>
            <a:off x="324128" y="3987825"/>
            <a:ext cx="457200" cy="457200"/>
            <a:chOff x="1020916" y="1442088"/>
            <a:chExt cx="457200" cy="457200"/>
          </a:xfrm>
        </p:grpSpPr>
        <p:pic>
          <p:nvPicPr>
            <p:cNvPr id="1072" name="Google Shape;1072;p93"/>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073" name="Google Shape;1073;p93"/>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pic>
        <p:nvPicPr>
          <p:cNvPr id="1074" name="Google Shape;1074;p93"/>
          <p:cNvPicPr preferRelativeResize="0"/>
          <p:nvPr/>
        </p:nvPicPr>
        <p:blipFill>
          <a:blip r:embed="rId5">
            <a:alphaModFix/>
          </a:blip>
          <a:stretch>
            <a:fillRect/>
          </a:stretch>
        </p:blipFill>
        <p:spPr>
          <a:xfrm>
            <a:off x="2429763" y="1780516"/>
            <a:ext cx="457425" cy="457425"/>
          </a:xfrm>
          <a:prstGeom prst="rect">
            <a:avLst/>
          </a:prstGeom>
          <a:noFill/>
          <a:ln>
            <a:noFill/>
          </a:ln>
        </p:spPr>
      </p:pic>
      <p:pic>
        <p:nvPicPr>
          <p:cNvPr id="1075" name="Google Shape;1075;p93"/>
          <p:cNvPicPr preferRelativeResize="0"/>
          <p:nvPr/>
        </p:nvPicPr>
        <p:blipFill>
          <a:blip r:embed="rId5">
            <a:alphaModFix/>
          </a:blip>
          <a:stretch>
            <a:fillRect/>
          </a:stretch>
        </p:blipFill>
        <p:spPr>
          <a:xfrm>
            <a:off x="4823988" y="1780516"/>
            <a:ext cx="457425" cy="457425"/>
          </a:xfrm>
          <a:prstGeom prst="rect">
            <a:avLst/>
          </a:prstGeom>
          <a:noFill/>
          <a:ln>
            <a:noFill/>
          </a:ln>
        </p:spPr>
      </p:pic>
      <p:sp>
        <p:nvSpPr>
          <p:cNvPr id="1076" name="Google Shape;1076;p93"/>
          <p:cNvSpPr txBox="1"/>
          <p:nvPr/>
        </p:nvSpPr>
        <p:spPr>
          <a:xfrm>
            <a:off x="2454488" y="18706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T</a:t>
            </a:r>
            <a:endParaRPr b="1" sz="1800">
              <a:solidFill>
                <a:schemeClr val="lt1"/>
              </a:solidFill>
              <a:latin typeface="Lexend"/>
              <a:ea typeface="Lexend"/>
              <a:cs typeface="Lexend"/>
              <a:sym typeface="Lexend"/>
            </a:endParaRPr>
          </a:p>
        </p:txBody>
      </p:sp>
      <p:sp>
        <p:nvSpPr>
          <p:cNvPr id="1077" name="Google Shape;1077;p93"/>
          <p:cNvSpPr txBox="1"/>
          <p:nvPr/>
        </p:nvSpPr>
        <p:spPr>
          <a:xfrm>
            <a:off x="4848713" y="18706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F</a:t>
            </a:r>
            <a:endParaRPr b="1" sz="1800">
              <a:solidFill>
                <a:schemeClr val="lt1"/>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9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2 CfU true/false justify - blue">
  <p:cSld name="TITLE_AND_TWO_COLUMNS_1_1_9_1_3_2">
    <p:bg>
      <p:bgPr>
        <a:solidFill>
          <a:srgbClr val="EBEDFE"/>
        </a:solidFill>
      </p:bgPr>
    </p:bg>
    <p:spTree>
      <p:nvGrpSpPr>
        <p:cNvPr id="1078" name="Shape 1078"/>
        <p:cNvGrpSpPr/>
        <p:nvPr/>
      </p:nvGrpSpPr>
      <p:grpSpPr>
        <a:xfrm>
          <a:off x="0" y="0"/>
          <a:ext cx="0" cy="0"/>
          <a:chOff x="0" y="0"/>
          <a:chExt cx="0" cy="0"/>
        </a:xfrm>
      </p:grpSpPr>
      <p:pic>
        <p:nvPicPr>
          <p:cNvPr id="1079" name="Google Shape;1079;p94"/>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1080" name="Google Shape;1080;p94"/>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81" name="Google Shape;1081;p94"/>
          <p:cNvSpPr txBox="1"/>
          <p:nvPr/>
        </p:nvSpPr>
        <p:spPr>
          <a:xfrm>
            <a:off x="3025325" y="1839875"/>
            <a:ext cx="12891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a:t>
            </a:r>
            <a:endParaRPr b="1" sz="1400">
              <a:solidFill>
                <a:schemeClr val="dk1"/>
              </a:solidFill>
              <a:latin typeface="Lexend"/>
              <a:ea typeface="Lexend"/>
              <a:cs typeface="Lexend"/>
              <a:sym typeface="Lexend"/>
            </a:endParaRPr>
          </a:p>
        </p:txBody>
      </p:sp>
      <p:sp>
        <p:nvSpPr>
          <p:cNvPr id="1082" name="Google Shape;1082;p94"/>
          <p:cNvSpPr txBox="1"/>
          <p:nvPr/>
        </p:nvSpPr>
        <p:spPr>
          <a:xfrm>
            <a:off x="5431100" y="1817150"/>
            <a:ext cx="10602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Been</a:t>
            </a:r>
            <a:endParaRPr b="1" sz="1400">
              <a:solidFill>
                <a:schemeClr val="dk1"/>
              </a:solidFill>
              <a:latin typeface="Lexend"/>
              <a:ea typeface="Lexend"/>
              <a:cs typeface="Lexend"/>
              <a:sym typeface="Lexend"/>
            </a:endParaRPr>
          </a:p>
        </p:txBody>
      </p:sp>
      <p:sp>
        <p:nvSpPr>
          <p:cNvPr id="1083" name="Google Shape;1083;p94"/>
          <p:cNvSpPr txBox="1"/>
          <p:nvPr/>
        </p:nvSpPr>
        <p:spPr>
          <a:xfrm>
            <a:off x="324000" y="2623800"/>
            <a:ext cx="39684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Sabab u sheeg jawaabtaada</a:t>
            </a:r>
            <a:endParaRPr b="1" sz="1400">
              <a:solidFill>
                <a:schemeClr val="dk1"/>
              </a:solidFill>
              <a:latin typeface="Lexend"/>
              <a:ea typeface="Lexend"/>
              <a:cs typeface="Lexend"/>
              <a:sym typeface="Lexend"/>
            </a:endParaRPr>
          </a:p>
        </p:txBody>
      </p:sp>
      <p:sp>
        <p:nvSpPr>
          <p:cNvPr id="1084" name="Google Shape;1084;p94"/>
          <p:cNvSpPr txBox="1"/>
          <p:nvPr>
            <p:ph idx="1" type="subTitle"/>
          </p:nvPr>
        </p:nvSpPr>
        <p:spPr>
          <a:xfrm>
            <a:off x="324000" y="1080000"/>
            <a:ext cx="6722400" cy="2505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1085" name="Google Shape;1085;p94"/>
          <p:cNvSpPr txBox="1"/>
          <p:nvPr/>
        </p:nvSpPr>
        <p:spPr>
          <a:xfrm>
            <a:off x="324000" y="660750"/>
            <a:ext cx="2189100" cy="3693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 mise been?</a:t>
            </a:r>
            <a:r>
              <a:rPr lang="en-GB" sz="1400">
                <a:solidFill>
                  <a:schemeClr val="dk1"/>
                </a:solidFill>
                <a:latin typeface="ABeeZee"/>
                <a:ea typeface="ABeeZee"/>
                <a:cs typeface="ABeeZee"/>
                <a:sym typeface="ABeeZee"/>
              </a:rPr>
              <a:t> </a:t>
            </a:r>
            <a:endParaRPr sz="1400">
              <a:solidFill>
                <a:schemeClr val="dk1"/>
              </a:solidFill>
              <a:latin typeface="ABeeZee"/>
              <a:ea typeface="ABeeZee"/>
              <a:cs typeface="ABeeZee"/>
              <a:sym typeface="ABeeZee"/>
            </a:endParaRPr>
          </a:p>
        </p:txBody>
      </p:sp>
      <p:pic>
        <p:nvPicPr>
          <p:cNvPr id="1086" name="Google Shape;1086;p94"/>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1087" name="Google Shape;1087;p94"/>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1088" name="Google Shape;1088;p94"/>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089" name="Google Shape;1089;p94"/>
          <p:cNvSpPr txBox="1"/>
          <p:nvPr>
            <p:ph idx="2" type="subTitle"/>
          </p:nvPr>
        </p:nvSpPr>
        <p:spPr>
          <a:xfrm>
            <a:off x="980575" y="3196113"/>
            <a:ext cx="7452600" cy="7308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1090" name="Google Shape;1090;p94"/>
          <p:cNvSpPr txBox="1"/>
          <p:nvPr>
            <p:ph idx="3" type="subTitle"/>
          </p:nvPr>
        </p:nvSpPr>
        <p:spPr>
          <a:xfrm>
            <a:off x="980575" y="4040345"/>
            <a:ext cx="7452600" cy="7308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1091" name="Google Shape;1091;p94"/>
          <p:cNvGrpSpPr/>
          <p:nvPr/>
        </p:nvGrpSpPr>
        <p:grpSpPr>
          <a:xfrm>
            <a:off x="324128" y="3139463"/>
            <a:ext cx="457200" cy="457200"/>
            <a:chOff x="1020916" y="1442088"/>
            <a:chExt cx="457200" cy="457200"/>
          </a:xfrm>
        </p:grpSpPr>
        <p:pic>
          <p:nvPicPr>
            <p:cNvPr id="1092" name="Google Shape;1092;p94"/>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093" name="Google Shape;1093;p94"/>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1094" name="Google Shape;1094;p94"/>
          <p:cNvGrpSpPr/>
          <p:nvPr/>
        </p:nvGrpSpPr>
        <p:grpSpPr>
          <a:xfrm>
            <a:off x="324128" y="3987825"/>
            <a:ext cx="457200" cy="457200"/>
            <a:chOff x="1020916" y="1442088"/>
            <a:chExt cx="457200" cy="457200"/>
          </a:xfrm>
        </p:grpSpPr>
        <p:pic>
          <p:nvPicPr>
            <p:cNvPr id="1095" name="Google Shape;1095;p94"/>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096" name="Google Shape;1096;p94"/>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pic>
        <p:nvPicPr>
          <p:cNvPr id="1097" name="Google Shape;1097;p94"/>
          <p:cNvPicPr preferRelativeResize="0"/>
          <p:nvPr/>
        </p:nvPicPr>
        <p:blipFill>
          <a:blip r:embed="rId5">
            <a:alphaModFix/>
          </a:blip>
          <a:stretch>
            <a:fillRect/>
          </a:stretch>
        </p:blipFill>
        <p:spPr>
          <a:xfrm>
            <a:off x="2429763" y="1780516"/>
            <a:ext cx="457425" cy="457425"/>
          </a:xfrm>
          <a:prstGeom prst="rect">
            <a:avLst/>
          </a:prstGeom>
          <a:noFill/>
          <a:ln>
            <a:noFill/>
          </a:ln>
        </p:spPr>
      </p:pic>
      <p:pic>
        <p:nvPicPr>
          <p:cNvPr id="1098" name="Google Shape;1098;p94"/>
          <p:cNvPicPr preferRelativeResize="0"/>
          <p:nvPr/>
        </p:nvPicPr>
        <p:blipFill>
          <a:blip r:embed="rId5">
            <a:alphaModFix/>
          </a:blip>
          <a:stretch>
            <a:fillRect/>
          </a:stretch>
        </p:blipFill>
        <p:spPr>
          <a:xfrm>
            <a:off x="4823988" y="1780516"/>
            <a:ext cx="457425" cy="457425"/>
          </a:xfrm>
          <a:prstGeom prst="rect">
            <a:avLst/>
          </a:prstGeom>
          <a:noFill/>
          <a:ln>
            <a:noFill/>
          </a:ln>
        </p:spPr>
      </p:pic>
      <p:sp>
        <p:nvSpPr>
          <p:cNvPr id="1099" name="Google Shape;1099;p94"/>
          <p:cNvSpPr txBox="1"/>
          <p:nvPr/>
        </p:nvSpPr>
        <p:spPr>
          <a:xfrm>
            <a:off x="2454488" y="18706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T</a:t>
            </a:r>
            <a:endParaRPr b="1" sz="1800">
              <a:solidFill>
                <a:schemeClr val="lt1"/>
              </a:solidFill>
              <a:latin typeface="Lexend"/>
              <a:ea typeface="Lexend"/>
              <a:cs typeface="Lexend"/>
              <a:sym typeface="Lexend"/>
            </a:endParaRPr>
          </a:p>
        </p:txBody>
      </p:sp>
      <p:sp>
        <p:nvSpPr>
          <p:cNvPr id="1100" name="Google Shape;1100;p94"/>
          <p:cNvSpPr txBox="1"/>
          <p:nvPr/>
        </p:nvSpPr>
        <p:spPr>
          <a:xfrm>
            <a:off x="4848713" y="18706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F</a:t>
            </a:r>
            <a:endParaRPr b="1" sz="1800">
              <a:solidFill>
                <a:schemeClr val="lt1"/>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9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2 CfU true/false justify - pink">
  <p:cSld name="TITLE_AND_TWO_COLUMNS_1_1_9_1_3_1_1_1_1">
    <p:bg>
      <p:bgPr>
        <a:solidFill>
          <a:srgbClr val="EBEDFE"/>
        </a:solidFill>
      </p:bgPr>
    </p:bg>
    <p:spTree>
      <p:nvGrpSpPr>
        <p:cNvPr id="1101" name="Shape 1101"/>
        <p:cNvGrpSpPr/>
        <p:nvPr/>
      </p:nvGrpSpPr>
      <p:grpSpPr>
        <a:xfrm>
          <a:off x="0" y="0"/>
          <a:ext cx="0" cy="0"/>
          <a:chOff x="0" y="0"/>
          <a:chExt cx="0" cy="0"/>
        </a:xfrm>
      </p:grpSpPr>
      <p:pic>
        <p:nvPicPr>
          <p:cNvPr id="1102" name="Google Shape;1102;p95"/>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1103" name="Google Shape;1103;p95"/>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04" name="Google Shape;1104;p95"/>
          <p:cNvSpPr txBox="1"/>
          <p:nvPr/>
        </p:nvSpPr>
        <p:spPr>
          <a:xfrm>
            <a:off x="3025325" y="1839875"/>
            <a:ext cx="12891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a:t>
            </a:r>
            <a:endParaRPr b="1" sz="1400">
              <a:solidFill>
                <a:schemeClr val="dk1"/>
              </a:solidFill>
              <a:latin typeface="Lexend"/>
              <a:ea typeface="Lexend"/>
              <a:cs typeface="Lexend"/>
              <a:sym typeface="Lexend"/>
            </a:endParaRPr>
          </a:p>
        </p:txBody>
      </p:sp>
      <p:sp>
        <p:nvSpPr>
          <p:cNvPr id="1105" name="Google Shape;1105;p95"/>
          <p:cNvSpPr txBox="1"/>
          <p:nvPr/>
        </p:nvSpPr>
        <p:spPr>
          <a:xfrm>
            <a:off x="5431100" y="1817150"/>
            <a:ext cx="10602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Been</a:t>
            </a:r>
            <a:endParaRPr b="1" sz="1400">
              <a:solidFill>
                <a:schemeClr val="dk1"/>
              </a:solidFill>
              <a:latin typeface="Lexend"/>
              <a:ea typeface="Lexend"/>
              <a:cs typeface="Lexend"/>
              <a:sym typeface="Lexend"/>
            </a:endParaRPr>
          </a:p>
        </p:txBody>
      </p:sp>
      <p:sp>
        <p:nvSpPr>
          <p:cNvPr id="1106" name="Google Shape;1106;p95"/>
          <p:cNvSpPr txBox="1"/>
          <p:nvPr/>
        </p:nvSpPr>
        <p:spPr>
          <a:xfrm>
            <a:off x="324000" y="2623800"/>
            <a:ext cx="39684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Sabab u sheeg jawaabtaada</a:t>
            </a:r>
            <a:endParaRPr b="1" sz="1400">
              <a:solidFill>
                <a:schemeClr val="dk1"/>
              </a:solidFill>
              <a:latin typeface="Lexend"/>
              <a:ea typeface="Lexend"/>
              <a:cs typeface="Lexend"/>
              <a:sym typeface="Lexend"/>
            </a:endParaRPr>
          </a:p>
        </p:txBody>
      </p:sp>
      <p:sp>
        <p:nvSpPr>
          <p:cNvPr id="1107" name="Google Shape;1107;p95"/>
          <p:cNvSpPr txBox="1"/>
          <p:nvPr>
            <p:ph idx="1" type="subTitle"/>
          </p:nvPr>
        </p:nvSpPr>
        <p:spPr>
          <a:xfrm>
            <a:off x="324000" y="1080000"/>
            <a:ext cx="6722400" cy="2505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1108" name="Google Shape;1108;p95"/>
          <p:cNvSpPr txBox="1"/>
          <p:nvPr/>
        </p:nvSpPr>
        <p:spPr>
          <a:xfrm>
            <a:off x="324000" y="660750"/>
            <a:ext cx="2189100" cy="3693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 mise been?</a:t>
            </a:r>
            <a:r>
              <a:rPr lang="en-GB" sz="1400">
                <a:solidFill>
                  <a:schemeClr val="dk1"/>
                </a:solidFill>
                <a:latin typeface="ABeeZee"/>
                <a:ea typeface="ABeeZee"/>
                <a:cs typeface="ABeeZee"/>
                <a:sym typeface="ABeeZee"/>
              </a:rPr>
              <a:t> </a:t>
            </a:r>
            <a:endParaRPr sz="1400">
              <a:solidFill>
                <a:schemeClr val="dk1"/>
              </a:solidFill>
              <a:latin typeface="ABeeZee"/>
              <a:ea typeface="ABeeZee"/>
              <a:cs typeface="ABeeZee"/>
              <a:sym typeface="ABeeZee"/>
            </a:endParaRPr>
          </a:p>
        </p:txBody>
      </p:sp>
      <p:pic>
        <p:nvPicPr>
          <p:cNvPr id="1109" name="Google Shape;1109;p95"/>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1110" name="Google Shape;1110;p95"/>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1111" name="Google Shape;1111;p95"/>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112" name="Google Shape;1112;p95"/>
          <p:cNvSpPr txBox="1"/>
          <p:nvPr>
            <p:ph idx="2" type="subTitle"/>
          </p:nvPr>
        </p:nvSpPr>
        <p:spPr>
          <a:xfrm>
            <a:off x="980575" y="3196113"/>
            <a:ext cx="7452600" cy="7308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1113" name="Google Shape;1113;p95"/>
          <p:cNvSpPr txBox="1"/>
          <p:nvPr>
            <p:ph idx="3" type="subTitle"/>
          </p:nvPr>
        </p:nvSpPr>
        <p:spPr>
          <a:xfrm>
            <a:off x="980575" y="4040345"/>
            <a:ext cx="7452600" cy="7308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1114" name="Google Shape;1114;p95"/>
          <p:cNvGrpSpPr/>
          <p:nvPr/>
        </p:nvGrpSpPr>
        <p:grpSpPr>
          <a:xfrm>
            <a:off x="324128" y="3139463"/>
            <a:ext cx="457200" cy="457200"/>
            <a:chOff x="1020916" y="1442088"/>
            <a:chExt cx="457200" cy="457200"/>
          </a:xfrm>
        </p:grpSpPr>
        <p:pic>
          <p:nvPicPr>
            <p:cNvPr id="1115" name="Google Shape;1115;p95"/>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116" name="Google Shape;1116;p95"/>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1117" name="Google Shape;1117;p95"/>
          <p:cNvGrpSpPr/>
          <p:nvPr/>
        </p:nvGrpSpPr>
        <p:grpSpPr>
          <a:xfrm>
            <a:off x="324128" y="3987825"/>
            <a:ext cx="457200" cy="457200"/>
            <a:chOff x="1020916" y="1442088"/>
            <a:chExt cx="457200" cy="457200"/>
          </a:xfrm>
        </p:grpSpPr>
        <p:pic>
          <p:nvPicPr>
            <p:cNvPr id="1118" name="Google Shape;1118;p95"/>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119" name="Google Shape;1119;p95"/>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pic>
        <p:nvPicPr>
          <p:cNvPr id="1120" name="Google Shape;1120;p95"/>
          <p:cNvPicPr preferRelativeResize="0"/>
          <p:nvPr/>
        </p:nvPicPr>
        <p:blipFill>
          <a:blip r:embed="rId5">
            <a:alphaModFix/>
          </a:blip>
          <a:stretch>
            <a:fillRect/>
          </a:stretch>
        </p:blipFill>
        <p:spPr>
          <a:xfrm>
            <a:off x="2429763" y="1780516"/>
            <a:ext cx="457425" cy="457425"/>
          </a:xfrm>
          <a:prstGeom prst="rect">
            <a:avLst/>
          </a:prstGeom>
          <a:noFill/>
          <a:ln>
            <a:noFill/>
          </a:ln>
        </p:spPr>
      </p:pic>
      <p:pic>
        <p:nvPicPr>
          <p:cNvPr id="1121" name="Google Shape;1121;p95"/>
          <p:cNvPicPr preferRelativeResize="0"/>
          <p:nvPr/>
        </p:nvPicPr>
        <p:blipFill>
          <a:blip r:embed="rId5">
            <a:alphaModFix/>
          </a:blip>
          <a:stretch>
            <a:fillRect/>
          </a:stretch>
        </p:blipFill>
        <p:spPr>
          <a:xfrm>
            <a:off x="4823988" y="1780516"/>
            <a:ext cx="457425" cy="457425"/>
          </a:xfrm>
          <a:prstGeom prst="rect">
            <a:avLst/>
          </a:prstGeom>
          <a:noFill/>
          <a:ln>
            <a:noFill/>
          </a:ln>
        </p:spPr>
      </p:pic>
      <p:sp>
        <p:nvSpPr>
          <p:cNvPr id="1122" name="Google Shape;1122;p95"/>
          <p:cNvSpPr txBox="1"/>
          <p:nvPr/>
        </p:nvSpPr>
        <p:spPr>
          <a:xfrm>
            <a:off x="2454488" y="18706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T</a:t>
            </a:r>
            <a:endParaRPr b="1" sz="1800">
              <a:solidFill>
                <a:schemeClr val="lt1"/>
              </a:solidFill>
              <a:latin typeface="Lexend"/>
              <a:ea typeface="Lexend"/>
              <a:cs typeface="Lexend"/>
              <a:sym typeface="Lexend"/>
            </a:endParaRPr>
          </a:p>
        </p:txBody>
      </p:sp>
      <p:sp>
        <p:nvSpPr>
          <p:cNvPr id="1123" name="Google Shape;1123;p95"/>
          <p:cNvSpPr txBox="1"/>
          <p:nvPr/>
        </p:nvSpPr>
        <p:spPr>
          <a:xfrm>
            <a:off x="4848713" y="18706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F</a:t>
            </a:r>
            <a:endParaRPr b="1" sz="1800">
              <a:solidFill>
                <a:schemeClr val="lt1"/>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9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3 CfU 3 options - purple">
  <p:cSld name="TITLE_AND_TWO_COLUMNS_1_1_7_1">
    <p:bg>
      <p:bgPr>
        <a:solidFill>
          <a:srgbClr val="EBEDFE"/>
        </a:solidFill>
      </p:bgPr>
    </p:bg>
    <p:spTree>
      <p:nvGrpSpPr>
        <p:cNvPr id="1124" name="Shape 1124"/>
        <p:cNvGrpSpPr/>
        <p:nvPr/>
      </p:nvGrpSpPr>
      <p:grpSpPr>
        <a:xfrm>
          <a:off x="0" y="0"/>
          <a:ext cx="0" cy="0"/>
          <a:chOff x="0" y="0"/>
          <a:chExt cx="0" cy="0"/>
        </a:xfrm>
      </p:grpSpPr>
      <p:pic>
        <p:nvPicPr>
          <p:cNvPr id="1125" name="Google Shape;1125;p96"/>
          <p:cNvPicPr preferRelativeResize="0"/>
          <p:nvPr/>
        </p:nvPicPr>
        <p:blipFill>
          <a:blip r:embed="rId2">
            <a:alphaModFix/>
          </a:blip>
          <a:stretch>
            <a:fillRect/>
          </a:stretch>
        </p:blipFill>
        <p:spPr>
          <a:xfrm>
            <a:off x="0" y="532525"/>
            <a:ext cx="9151202" cy="116709"/>
          </a:xfrm>
          <a:prstGeom prst="rect">
            <a:avLst/>
          </a:prstGeom>
          <a:noFill/>
          <a:ln>
            <a:noFill/>
          </a:ln>
        </p:spPr>
      </p:pic>
      <p:sp>
        <p:nvSpPr>
          <p:cNvPr id="1126" name="Google Shape;1126;p96"/>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7" name="Google Shape;1127;p96"/>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1128" name="Google Shape;1128;p96"/>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1129" name="Google Shape;1129;p96"/>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1130" name="Google Shape;1130;p96"/>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131" name="Google Shape;1131;p96"/>
          <p:cNvSpPr txBox="1"/>
          <p:nvPr>
            <p:ph idx="1" type="subTitle"/>
          </p:nvPr>
        </p:nvSpPr>
        <p:spPr>
          <a:xfrm>
            <a:off x="1034425" y="18377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1132" name="Google Shape;1132;p96"/>
          <p:cNvSpPr txBox="1"/>
          <p:nvPr>
            <p:ph idx="3" type="subTitle"/>
          </p:nvPr>
        </p:nvSpPr>
        <p:spPr>
          <a:xfrm>
            <a:off x="1034425" y="27942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1133" name="Google Shape;1133;p96"/>
          <p:cNvSpPr txBox="1"/>
          <p:nvPr>
            <p:ph idx="4" type="subTitle"/>
          </p:nvPr>
        </p:nvSpPr>
        <p:spPr>
          <a:xfrm>
            <a:off x="1034425" y="37669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1134" name="Google Shape;1134;p96"/>
          <p:cNvGrpSpPr/>
          <p:nvPr/>
        </p:nvGrpSpPr>
        <p:grpSpPr>
          <a:xfrm>
            <a:off x="323653" y="1804438"/>
            <a:ext cx="457200" cy="457200"/>
            <a:chOff x="1020916" y="1442088"/>
            <a:chExt cx="457200" cy="457200"/>
          </a:xfrm>
        </p:grpSpPr>
        <p:pic>
          <p:nvPicPr>
            <p:cNvPr id="1135" name="Google Shape;1135;p96"/>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136" name="Google Shape;1136;p96"/>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1137" name="Google Shape;1137;p96"/>
          <p:cNvGrpSpPr/>
          <p:nvPr/>
        </p:nvGrpSpPr>
        <p:grpSpPr>
          <a:xfrm>
            <a:off x="323653" y="2766575"/>
            <a:ext cx="457200" cy="457200"/>
            <a:chOff x="1020916" y="1442088"/>
            <a:chExt cx="457200" cy="457200"/>
          </a:xfrm>
        </p:grpSpPr>
        <p:pic>
          <p:nvPicPr>
            <p:cNvPr id="1138" name="Google Shape;1138;p96"/>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139" name="Google Shape;1139;p96"/>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1140" name="Google Shape;1140;p96"/>
          <p:cNvGrpSpPr/>
          <p:nvPr/>
        </p:nvGrpSpPr>
        <p:grpSpPr>
          <a:xfrm>
            <a:off x="323641" y="3729038"/>
            <a:ext cx="457200" cy="457200"/>
            <a:chOff x="1020916" y="1442088"/>
            <a:chExt cx="457200" cy="457200"/>
          </a:xfrm>
        </p:grpSpPr>
        <p:pic>
          <p:nvPicPr>
            <p:cNvPr id="1141" name="Google Shape;1141;p96"/>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142" name="Google Shape;1142;p96"/>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9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3 CfU 3 options - jade">
  <p:cSld name="TITLE_AND_TWO_COLUMNS_1_1_7_1_1_1">
    <p:bg>
      <p:bgPr>
        <a:solidFill>
          <a:srgbClr val="EBEDFE"/>
        </a:solidFill>
      </p:bgPr>
    </p:bg>
    <p:spTree>
      <p:nvGrpSpPr>
        <p:cNvPr id="1143" name="Shape 1143"/>
        <p:cNvGrpSpPr/>
        <p:nvPr/>
      </p:nvGrpSpPr>
      <p:grpSpPr>
        <a:xfrm>
          <a:off x="0" y="0"/>
          <a:ext cx="0" cy="0"/>
          <a:chOff x="0" y="0"/>
          <a:chExt cx="0" cy="0"/>
        </a:xfrm>
      </p:grpSpPr>
      <p:pic>
        <p:nvPicPr>
          <p:cNvPr id="1144" name="Google Shape;1144;p97"/>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1145" name="Google Shape;1145;p97"/>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6" name="Google Shape;1146;p97"/>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1147" name="Google Shape;1147;p97"/>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1148" name="Google Shape;1148;p97"/>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1149" name="Google Shape;1149;p97"/>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150" name="Google Shape;1150;p97"/>
          <p:cNvSpPr txBox="1"/>
          <p:nvPr>
            <p:ph idx="1" type="subTitle"/>
          </p:nvPr>
        </p:nvSpPr>
        <p:spPr>
          <a:xfrm>
            <a:off x="1034425" y="18377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1151" name="Google Shape;1151;p97"/>
          <p:cNvSpPr txBox="1"/>
          <p:nvPr>
            <p:ph idx="3" type="subTitle"/>
          </p:nvPr>
        </p:nvSpPr>
        <p:spPr>
          <a:xfrm>
            <a:off x="1034425" y="27942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1152" name="Google Shape;1152;p97"/>
          <p:cNvSpPr txBox="1"/>
          <p:nvPr>
            <p:ph idx="4" type="subTitle"/>
          </p:nvPr>
        </p:nvSpPr>
        <p:spPr>
          <a:xfrm>
            <a:off x="1034425" y="37669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1153" name="Google Shape;1153;p97"/>
          <p:cNvGrpSpPr/>
          <p:nvPr/>
        </p:nvGrpSpPr>
        <p:grpSpPr>
          <a:xfrm>
            <a:off x="323653" y="1804438"/>
            <a:ext cx="457200" cy="457200"/>
            <a:chOff x="1020916" y="1442088"/>
            <a:chExt cx="457200" cy="457200"/>
          </a:xfrm>
        </p:grpSpPr>
        <p:pic>
          <p:nvPicPr>
            <p:cNvPr id="1154" name="Google Shape;1154;p97"/>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155" name="Google Shape;1155;p97"/>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1156" name="Google Shape;1156;p97"/>
          <p:cNvGrpSpPr/>
          <p:nvPr/>
        </p:nvGrpSpPr>
        <p:grpSpPr>
          <a:xfrm>
            <a:off x="323653" y="2766575"/>
            <a:ext cx="457200" cy="457200"/>
            <a:chOff x="1020916" y="1442088"/>
            <a:chExt cx="457200" cy="457200"/>
          </a:xfrm>
        </p:grpSpPr>
        <p:pic>
          <p:nvPicPr>
            <p:cNvPr id="1157" name="Google Shape;1157;p97"/>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158" name="Google Shape;1158;p97"/>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1159" name="Google Shape;1159;p97"/>
          <p:cNvGrpSpPr/>
          <p:nvPr/>
        </p:nvGrpSpPr>
        <p:grpSpPr>
          <a:xfrm>
            <a:off x="323641" y="3729038"/>
            <a:ext cx="457200" cy="457200"/>
            <a:chOff x="1020916" y="1442088"/>
            <a:chExt cx="457200" cy="457200"/>
          </a:xfrm>
        </p:grpSpPr>
        <p:pic>
          <p:nvPicPr>
            <p:cNvPr id="1160" name="Google Shape;1160;p97"/>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161" name="Google Shape;1161;p97"/>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9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3 CfU 3 options - blue">
  <p:cSld name="TITLE_AND_TWO_COLUMNS_1_1_7_2">
    <p:bg>
      <p:bgPr>
        <a:solidFill>
          <a:srgbClr val="EBEDFE"/>
        </a:solidFill>
      </p:bgPr>
    </p:bg>
    <p:spTree>
      <p:nvGrpSpPr>
        <p:cNvPr id="1162" name="Shape 1162"/>
        <p:cNvGrpSpPr/>
        <p:nvPr/>
      </p:nvGrpSpPr>
      <p:grpSpPr>
        <a:xfrm>
          <a:off x="0" y="0"/>
          <a:ext cx="0" cy="0"/>
          <a:chOff x="0" y="0"/>
          <a:chExt cx="0" cy="0"/>
        </a:xfrm>
      </p:grpSpPr>
      <p:pic>
        <p:nvPicPr>
          <p:cNvPr id="1163" name="Google Shape;1163;p98"/>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1164" name="Google Shape;1164;p98"/>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5" name="Google Shape;1165;p98"/>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1166" name="Google Shape;1166;p98"/>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1167" name="Google Shape;1167;p98"/>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1168" name="Google Shape;1168;p98"/>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169" name="Google Shape;1169;p98"/>
          <p:cNvSpPr txBox="1"/>
          <p:nvPr>
            <p:ph idx="1" type="subTitle"/>
          </p:nvPr>
        </p:nvSpPr>
        <p:spPr>
          <a:xfrm>
            <a:off x="1034425" y="18377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1170" name="Google Shape;1170;p98"/>
          <p:cNvSpPr txBox="1"/>
          <p:nvPr>
            <p:ph idx="3" type="subTitle"/>
          </p:nvPr>
        </p:nvSpPr>
        <p:spPr>
          <a:xfrm>
            <a:off x="1034425" y="27942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1171" name="Google Shape;1171;p98"/>
          <p:cNvSpPr txBox="1"/>
          <p:nvPr>
            <p:ph idx="4" type="subTitle"/>
          </p:nvPr>
        </p:nvSpPr>
        <p:spPr>
          <a:xfrm>
            <a:off x="1034425" y="37669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1172" name="Google Shape;1172;p98"/>
          <p:cNvGrpSpPr/>
          <p:nvPr/>
        </p:nvGrpSpPr>
        <p:grpSpPr>
          <a:xfrm>
            <a:off x="323653" y="1804438"/>
            <a:ext cx="457200" cy="457200"/>
            <a:chOff x="1020916" y="1442088"/>
            <a:chExt cx="457200" cy="457200"/>
          </a:xfrm>
        </p:grpSpPr>
        <p:pic>
          <p:nvPicPr>
            <p:cNvPr id="1173" name="Google Shape;1173;p98"/>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174" name="Google Shape;1174;p98"/>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1175" name="Google Shape;1175;p98"/>
          <p:cNvGrpSpPr/>
          <p:nvPr/>
        </p:nvGrpSpPr>
        <p:grpSpPr>
          <a:xfrm>
            <a:off x="323653" y="2766575"/>
            <a:ext cx="457200" cy="457200"/>
            <a:chOff x="1020916" y="1442088"/>
            <a:chExt cx="457200" cy="457200"/>
          </a:xfrm>
        </p:grpSpPr>
        <p:pic>
          <p:nvPicPr>
            <p:cNvPr id="1176" name="Google Shape;1176;p98"/>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177" name="Google Shape;1177;p98"/>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1178" name="Google Shape;1178;p98"/>
          <p:cNvGrpSpPr/>
          <p:nvPr/>
        </p:nvGrpSpPr>
        <p:grpSpPr>
          <a:xfrm>
            <a:off x="323641" y="3729038"/>
            <a:ext cx="457200" cy="457200"/>
            <a:chOff x="1020916" y="1442088"/>
            <a:chExt cx="457200" cy="457200"/>
          </a:xfrm>
        </p:grpSpPr>
        <p:pic>
          <p:nvPicPr>
            <p:cNvPr id="1179" name="Google Shape;1179;p98"/>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180" name="Google Shape;1180;p98"/>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9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3 CfU 3 options - pink">
  <p:cSld name="TITLE_AND_TWO_COLUMNS_1_1_7_1_1_1_1">
    <p:bg>
      <p:bgPr>
        <a:solidFill>
          <a:srgbClr val="EBEDFE"/>
        </a:solidFill>
      </p:bgPr>
    </p:bg>
    <p:spTree>
      <p:nvGrpSpPr>
        <p:cNvPr id="1181" name="Shape 1181"/>
        <p:cNvGrpSpPr/>
        <p:nvPr/>
      </p:nvGrpSpPr>
      <p:grpSpPr>
        <a:xfrm>
          <a:off x="0" y="0"/>
          <a:ext cx="0" cy="0"/>
          <a:chOff x="0" y="0"/>
          <a:chExt cx="0" cy="0"/>
        </a:xfrm>
      </p:grpSpPr>
      <p:pic>
        <p:nvPicPr>
          <p:cNvPr id="1182" name="Google Shape;1182;p99"/>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1183" name="Google Shape;1183;p99"/>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4" name="Google Shape;1184;p99"/>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1185" name="Google Shape;1185;p99"/>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1186" name="Google Shape;1186;p99"/>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1187" name="Google Shape;1187;p99"/>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188" name="Google Shape;1188;p99"/>
          <p:cNvSpPr txBox="1"/>
          <p:nvPr>
            <p:ph idx="1" type="subTitle"/>
          </p:nvPr>
        </p:nvSpPr>
        <p:spPr>
          <a:xfrm>
            <a:off x="1034425" y="18377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1189" name="Google Shape;1189;p99"/>
          <p:cNvSpPr txBox="1"/>
          <p:nvPr>
            <p:ph idx="3" type="subTitle"/>
          </p:nvPr>
        </p:nvSpPr>
        <p:spPr>
          <a:xfrm>
            <a:off x="1034425" y="27942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1190" name="Google Shape;1190;p99"/>
          <p:cNvSpPr txBox="1"/>
          <p:nvPr>
            <p:ph idx="4" type="subTitle"/>
          </p:nvPr>
        </p:nvSpPr>
        <p:spPr>
          <a:xfrm>
            <a:off x="1034425" y="37669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1191" name="Google Shape;1191;p99"/>
          <p:cNvGrpSpPr/>
          <p:nvPr/>
        </p:nvGrpSpPr>
        <p:grpSpPr>
          <a:xfrm>
            <a:off x="323653" y="1804438"/>
            <a:ext cx="457200" cy="457200"/>
            <a:chOff x="1020916" y="1442088"/>
            <a:chExt cx="457200" cy="457200"/>
          </a:xfrm>
        </p:grpSpPr>
        <p:pic>
          <p:nvPicPr>
            <p:cNvPr id="1192" name="Google Shape;1192;p99"/>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193" name="Google Shape;1193;p99"/>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1194" name="Google Shape;1194;p99"/>
          <p:cNvGrpSpPr/>
          <p:nvPr/>
        </p:nvGrpSpPr>
        <p:grpSpPr>
          <a:xfrm>
            <a:off x="323653" y="2766575"/>
            <a:ext cx="457200" cy="457200"/>
            <a:chOff x="1020916" y="1442088"/>
            <a:chExt cx="457200" cy="457200"/>
          </a:xfrm>
        </p:grpSpPr>
        <p:pic>
          <p:nvPicPr>
            <p:cNvPr id="1195" name="Google Shape;1195;p99"/>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196" name="Google Shape;1196;p99"/>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1197" name="Google Shape;1197;p99"/>
          <p:cNvGrpSpPr/>
          <p:nvPr/>
        </p:nvGrpSpPr>
        <p:grpSpPr>
          <a:xfrm>
            <a:off x="323641" y="3729038"/>
            <a:ext cx="457200" cy="457200"/>
            <a:chOff x="1020916" y="1442088"/>
            <a:chExt cx="457200" cy="457200"/>
          </a:xfrm>
        </p:grpSpPr>
        <p:pic>
          <p:nvPicPr>
            <p:cNvPr id="1198" name="Google Shape;1198;p99"/>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199" name="Google Shape;1199;p99"/>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9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4 CfU 4 options - purple">
  <p:cSld name="TITLE_AND_TWO_COLUMNS_1_1_8_1">
    <p:bg>
      <p:bgPr>
        <a:solidFill>
          <a:srgbClr val="EBEDFE"/>
        </a:solidFill>
      </p:bgPr>
    </p:bg>
    <p:spTree>
      <p:nvGrpSpPr>
        <p:cNvPr id="1200" name="Shape 1200"/>
        <p:cNvGrpSpPr/>
        <p:nvPr/>
      </p:nvGrpSpPr>
      <p:grpSpPr>
        <a:xfrm>
          <a:off x="0" y="0"/>
          <a:ext cx="0" cy="0"/>
          <a:chOff x="0" y="0"/>
          <a:chExt cx="0" cy="0"/>
        </a:xfrm>
      </p:grpSpPr>
      <p:pic>
        <p:nvPicPr>
          <p:cNvPr id="1201" name="Google Shape;1201;p100"/>
          <p:cNvPicPr preferRelativeResize="0"/>
          <p:nvPr/>
        </p:nvPicPr>
        <p:blipFill>
          <a:blip r:embed="rId2">
            <a:alphaModFix/>
          </a:blip>
          <a:stretch>
            <a:fillRect/>
          </a:stretch>
        </p:blipFill>
        <p:spPr>
          <a:xfrm>
            <a:off x="0" y="532525"/>
            <a:ext cx="9151202" cy="116709"/>
          </a:xfrm>
          <a:prstGeom prst="rect">
            <a:avLst/>
          </a:prstGeom>
          <a:noFill/>
          <a:ln>
            <a:noFill/>
          </a:ln>
        </p:spPr>
      </p:pic>
      <p:sp>
        <p:nvSpPr>
          <p:cNvPr id="1202" name="Google Shape;1202;p100"/>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03" name="Google Shape;1203;p100"/>
          <p:cNvSpPr txBox="1"/>
          <p:nvPr>
            <p:ph type="title"/>
          </p:nvPr>
        </p:nvSpPr>
        <p:spPr>
          <a:xfrm>
            <a:off x="324000" y="809988"/>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1204" name="Google Shape;1204;p100"/>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1205" name="Google Shape;1205;p100"/>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1206" name="Google Shape;1206;p100"/>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207" name="Google Shape;1207;p100"/>
          <p:cNvSpPr txBox="1"/>
          <p:nvPr>
            <p:ph idx="1" type="subTitle"/>
          </p:nvPr>
        </p:nvSpPr>
        <p:spPr>
          <a:xfrm>
            <a:off x="1034425" y="16853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1208" name="Google Shape;1208;p100"/>
          <p:cNvSpPr txBox="1"/>
          <p:nvPr>
            <p:ph idx="3" type="subTitle"/>
          </p:nvPr>
        </p:nvSpPr>
        <p:spPr>
          <a:xfrm>
            <a:off x="1034425" y="24894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1209" name="Google Shape;1209;p100"/>
          <p:cNvSpPr txBox="1"/>
          <p:nvPr>
            <p:ph idx="4" type="subTitle"/>
          </p:nvPr>
        </p:nvSpPr>
        <p:spPr>
          <a:xfrm>
            <a:off x="1034425" y="33097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1210" name="Google Shape;1210;p100"/>
          <p:cNvSpPr txBox="1"/>
          <p:nvPr>
            <p:ph idx="5" type="subTitle"/>
          </p:nvPr>
        </p:nvSpPr>
        <p:spPr>
          <a:xfrm>
            <a:off x="1034425" y="4113837"/>
            <a:ext cx="7506600" cy="3603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1211" name="Google Shape;1211;p100"/>
          <p:cNvGrpSpPr/>
          <p:nvPr/>
        </p:nvGrpSpPr>
        <p:grpSpPr>
          <a:xfrm>
            <a:off x="323653" y="1652038"/>
            <a:ext cx="457200" cy="457200"/>
            <a:chOff x="1020916" y="1442088"/>
            <a:chExt cx="457200" cy="457200"/>
          </a:xfrm>
        </p:grpSpPr>
        <p:pic>
          <p:nvPicPr>
            <p:cNvPr id="1212" name="Google Shape;1212;p100"/>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213" name="Google Shape;1213;p100"/>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1214" name="Google Shape;1214;p100"/>
          <p:cNvGrpSpPr/>
          <p:nvPr/>
        </p:nvGrpSpPr>
        <p:grpSpPr>
          <a:xfrm>
            <a:off x="323653" y="2461775"/>
            <a:ext cx="457200" cy="457200"/>
            <a:chOff x="1020916" y="1442088"/>
            <a:chExt cx="457200" cy="457200"/>
          </a:xfrm>
        </p:grpSpPr>
        <p:pic>
          <p:nvPicPr>
            <p:cNvPr id="1215" name="Google Shape;1215;p100"/>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216" name="Google Shape;1216;p100"/>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1217" name="Google Shape;1217;p100"/>
          <p:cNvGrpSpPr/>
          <p:nvPr/>
        </p:nvGrpSpPr>
        <p:grpSpPr>
          <a:xfrm>
            <a:off x="323641" y="3271838"/>
            <a:ext cx="457200" cy="457200"/>
            <a:chOff x="1020916" y="1442088"/>
            <a:chExt cx="457200" cy="457200"/>
          </a:xfrm>
        </p:grpSpPr>
        <p:pic>
          <p:nvPicPr>
            <p:cNvPr id="1218" name="Google Shape;1218;p100"/>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219" name="Google Shape;1219;p100"/>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grpSp>
        <p:nvGrpSpPr>
          <p:cNvPr id="1220" name="Google Shape;1220;p100"/>
          <p:cNvGrpSpPr/>
          <p:nvPr/>
        </p:nvGrpSpPr>
        <p:grpSpPr>
          <a:xfrm>
            <a:off x="323641" y="4081763"/>
            <a:ext cx="457200" cy="457200"/>
            <a:chOff x="1020916" y="1442088"/>
            <a:chExt cx="457200" cy="457200"/>
          </a:xfrm>
        </p:grpSpPr>
        <p:pic>
          <p:nvPicPr>
            <p:cNvPr id="1221" name="Google Shape;1221;p100"/>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222" name="Google Shape;1222;p100"/>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d</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9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4 CfU 4 options - jade">
  <p:cSld name="TITLE_AND_TWO_COLUMNS_1_1_8_1_1_1">
    <p:bg>
      <p:bgPr>
        <a:solidFill>
          <a:srgbClr val="EBEDFE"/>
        </a:solidFill>
      </p:bgPr>
    </p:bg>
    <p:spTree>
      <p:nvGrpSpPr>
        <p:cNvPr id="1223" name="Shape 1223"/>
        <p:cNvGrpSpPr/>
        <p:nvPr/>
      </p:nvGrpSpPr>
      <p:grpSpPr>
        <a:xfrm>
          <a:off x="0" y="0"/>
          <a:ext cx="0" cy="0"/>
          <a:chOff x="0" y="0"/>
          <a:chExt cx="0" cy="0"/>
        </a:xfrm>
      </p:grpSpPr>
      <p:pic>
        <p:nvPicPr>
          <p:cNvPr id="1224" name="Google Shape;1224;p101"/>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1225" name="Google Shape;1225;p101"/>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26" name="Google Shape;1226;p101"/>
          <p:cNvSpPr txBox="1"/>
          <p:nvPr>
            <p:ph type="title"/>
          </p:nvPr>
        </p:nvSpPr>
        <p:spPr>
          <a:xfrm>
            <a:off x="324000" y="809988"/>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1227" name="Google Shape;1227;p101"/>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1228" name="Google Shape;1228;p101"/>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1229" name="Google Shape;1229;p101"/>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230" name="Google Shape;1230;p101"/>
          <p:cNvSpPr txBox="1"/>
          <p:nvPr>
            <p:ph idx="1" type="subTitle"/>
          </p:nvPr>
        </p:nvSpPr>
        <p:spPr>
          <a:xfrm>
            <a:off x="1034425" y="16853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1231" name="Google Shape;1231;p101"/>
          <p:cNvSpPr txBox="1"/>
          <p:nvPr>
            <p:ph idx="3" type="subTitle"/>
          </p:nvPr>
        </p:nvSpPr>
        <p:spPr>
          <a:xfrm>
            <a:off x="1034425" y="24894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1232" name="Google Shape;1232;p101"/>
          <p:cNvSpPr txBox="1"/>
          <p:nvPr>
            <p:ph idx="4" type="subTitle"/>
          </p:nvPr>
        </p:nvSpPr>
        <p:spPr>
          <a:xfrm>
            <a:off x="1034425" y="33097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1233" name="Google Shape;1233;p101"/>
          <p:cNvSpPr txBox="1"/>
          <p:nvPr>
            <p:ph idx="5" type="subTitle"/>
          </p:nvPr>
        </p:nvSpPr>
        <p:spPr>
          <a:xfrm>
            <a:off x="1034425" y="4113837"/>
            <a:ext cx="7506600" cy="3603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1234" name="Google Shape;1234;p101"/>
          <p:cNvGrpSpPr/>
          <p:nvPr/>
        </p:nvGrpSpPr>
        <p:grpSpPr>
          <a:xfrm>
            <a:off x="323653" y="1652038"/>
            <a:ext cx="457200" cy="457200"/>
            <a:chOff x="1020916" y="1442088"/>
            <a:chExt cx="457200" cy="457200"/>
          </a:xfrm>
        </p:grpSpPr>
        <p:pic>
          <p:nvPicPr>
            <p:cNvPr id="1235" name="Google Shape;1235;p101"/>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236" name="Google Shape;1236;p101"/>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1237" name="Google Shape;1237;p101"/>
          <p:cNvGrpSpPr/>
          <p:nvPr/>
        </p:nvGrpSpPr>
        <p:grpSpPr>
          <a:xfrm>
            <a:off x="323653" y="2461775"/>
            <a:ext cx="457200" cy="457200"/>
            <a:chOff x="1020916" y="1442088"/>
            <a:chExt cx="457200" cy="457200"/>
          </a:xfrm>
        </p:grpSpPr>
        <p:pic>
          <p:nvPicPr>
            <p:cNvPr id="1238" name="Google Shape;1238;p101"/>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239" name="Google Shape;1239;p101"/>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1240" name="Google Shape;1240;p101"/>
          <p:cNvGrpSpPr/>
          <p:nvPr/>
        </p:nvGrpSpPr>
        <p:grpSpPr>
          <a:xfrm>
            <a:off x="323641" y="3271838"/>
            <a:ext cx="457200" cy="457200"/>
            <a:chOff x="1020916" y="1442088"/>
            <a:chExt cx="457200" cy="457200"/>
          </a:xfrm>
        </p:grpSpPr>
        <p:pic>
          <p:nvPicPr>
            <p:cNvPr id="1241" name="Google Shape;1241;p101"/>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242" name="Google Shape;1242;p101"/>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grpSp>
        <p:nvGrpSpPr>
          <p:cNvPr id="1243" name="Google Shape;1243;p101"/>
          <p:cNvGrpSpPr/>
          <p:nvPr/>
        </p:nvGrpSpPr>
        <p:grpSpPr>
          <a:xfrm>
            <a:off x="323641" y="4081763"/>
            <a:ext cx="457200" cy="457200"/>
            <a:chOff x="1020916" y="1442088"/>
            <a:chExt cx="457200" cy="457200"/>
          </a:xfrm>
        </p:grpSpPr>
        <p:pic>
          <p:nvPicPr>
            <p:cNvPr id="1244" name="Google Shape;1244;p101"/>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245" name="Google Shape;1245;p101"/>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d</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0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4 CfU 4 options - blue">
  <p:cSld name="TITLE_AND_TWO_COLUMNS_1_1_8_2">
    <p:bg>
      <p:bgPr>
        <a:solidFill>
          <a:srgbClr val="EBEDFE"/>
        </a:solidFill>
      </p:bgPr>
    </p:bg>
    <p:spTree>
      <p:nvGrpSpPr>
        <p:cNvPr id="1246" name="Shape 1246"/>
        <p:cNvGrpSpPr/>
        <p:nvPr/>
      </p:nvGrpSpPr>
      <p:grpSpPr>
        <a:xfrm>
          <a:off x="0" y="0"/>
          <a:ext cx="0" cy="0"/>
          <a:chOff x="0" y="0"/>
          <a:chExt cx="0" cy="0"/>
        </a:xfrm>
      </p:grpSpPr>
      <p:pic>
        <p:nvPicPr>
          <p:cNvPr id="1247" name="Google Shape;1247;p102"/>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1248" name="Google Shape;1248;p102"/>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49" name="Google Shape;1249;p102"/>
          <p:cNvSpPr txBox="1"/>
          <p:nvPr>
            <p:ph type="title"/>
          </p:nvPr>
        </p:nvSpPr>
        <p:spPr>
          <a:xfrm>
            <a:off x="324000" y="809988"/>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1250" name="Google Shape;1250;p102"/>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1251" name="Google Shape;1251;p102"/>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1252" name="Google Shape;1252;p102"/>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253" name="Google Shape;1253;p102"/>
          <p:cNvSpPr txBox="1"/>
          <p:nvPr>
            <p:ph idx="1" type="subTitle"/>
          </p:nvPr>
        </p:nvSpPr>
        <p:spPr>
          <a:xfrm>
            <a:off x="1034425" y="16853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1254" name="Google Shape;1254;p102"/>
          <p:cNvSpPr txBox="1"/>
          <p:nvPr>
            <p:ph idx="3" type="subTitle"/>
          </p:nvPr>
        </p:nvSpPr>
        <p:spPr>
          <a:xfrm>
            <a:off x="1034425" y="24894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1255" name="Google Shape;1255;p102"/>
          <p:cNvSpPr txBox="1"/>
          <p:nvPr>
            <p:ph idx="4" type="subTitle"/>
          </p:nvPr>
        </p:nvSpPr>
        <p:spPr>
          <a:xfrm>
            <a:off x="1034425" y="33097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1256" name="Google Shape;1256;p102"/>
          <p:cNvSpPr txBox="1"/>
          <p:nvPr>
            <p:ph idx="5" type="subTitle"/>
          </p:nvPr>
        </p:nvSpPr>
        <p:spPr>
          <a:xfrm>
            <a:off x="1034425" y="4113837"/>
            <a:ext cx="7506600" cy="3603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1257" name="Google Shape;1257;p102"/>
          <p:cNvGrpSpPr/>
          <p:nvPr/>
        </p:nvGrpSpPr>
        <p:grpSpPr>
          <a:xfrm>
            <a:off x="323653" y="1652038"/>
            <a:ext cx="457200" cy="457200"/>
            <a:chOff x="1020916" y="1442088"/>
            <a:chExt cx="457200" cy="457200"/>
          </a:xfrm>
        </p:grpSpPr>
        <p:pic>
          <p:nvPicPr>
            <p:cNvPr id="1258" name="Google Shape;1258;p102"/>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259" name="Google Shape;1259;p102"/>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1260" name="Google Shape;1260;p102"/>
          <p:cNvGrpSpPr/>
          <p:nvPr/>
        </p:nvGrpSpPr>
        <p:grpSpPr>
          <a:xfrm>
            <a:off x="323653" y="2461775"/>
            <a:ext cx="457200" cy="457200"/>
            <a:chOff x="1020916" y="1442088"/>
            <a:chExt cx="457200" cy="457200"/>
          </a:xfrm>
        </p:grpSpPr>
        <p:pic>
          <p:nvPicPr>
            <p:cNvPr id="1261" name="Google Shape;1261;p102"/>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262" name="Google Shape;1262;p102"/>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1263" name="Google Shape;1263;p102"/>
          <p:cNvGrpSpPr/>
          <p:nvPr/>
        </p:nvGrpSpPr>
        <p:grpSpPr>
          <a:xfrm>
            <a:off x="323641" y="3271838"/>
            <a:ext cx="457200" cy="457200"/>
            <a:chOff x="1020916" y="1442088"/>
            <a:chExt cx="457200" cy="457200"/>
          </a:xfrm>
        </p:grpSpPr>
        <p:pic>
          <p:nvPicPr>
            <p:cNvPr id="1264" name="Google Shape;1264;p102"/>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265" name="Google Shape;1265;p102"/>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grpSp>
        <p:nvGrpSpPr>
          <p:cNvPr id="1266" name="Google Shape;1266;p102"/>
          <p:cNvGrpSpPr/>
          <p:nvPr/>
        </p:nvGrpSpPr>
        <p:grpSpPr>
          <a:xfrm>
            <a:off x="323641" y="4081763"/>
            <a:ext cx="457200" cy="457200"/>
            <a:chOff x="1020916" y="1442088"/>
            <a:chExt cx="457200" cy="457200"/>
          </a:xfrm>
        </p:grpSpPr>
        <p:pic>
          <p:nvPicPr>
            <p:cNvPr id="1267" name="Google Shape;1267;p102"/>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268" name="Google Shape;1268;p102"/>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d</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0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4 CfU 4 options - pink">
  <p:cSld name="TITLE_AND_TWO_COLUMNS_1_1_8_1_1_1_1">
    <p:bg>
      <p:bgPr>
        <a:solidFill>
          <a:srgbClr val="EBEDFE"/>
        </a:solidFill>
      </p:bgPr>
    </p:bg>
    <p:spTree>
      <p:nvGrpSpPr>
        <p:cNvPr id="1269" name="Shape 1269"/>
        <p:cNvGrpSpPr/>
        <p:nvPr/>
      </p:nvGrpSpPr>
      <p:grpSpPr>
        <a:xfrm>
          <a:off x="0" y="0"/>
          <a:ext cx="0" cy="0"/>
          <a:chOff x="0" y="0"/>
          <a:chExt cx="0" cy="0"/>
        </a:xfrm>
      </p:grpSpPr>
      <p:pic>
        <p:nvPicPr>
          <p:cNvPr id="1270" name="Google Shape;1270;p103"/>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1271" name="Google Shape;1271;p103"/>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72" name="Google Shape;1272;p103"/>
          <p:cNvSpPr txBox="1"/>
          <p:nvPr>
            <p:ph type="title"/>
          </p:nvPr>
        </p:nvSpPr>
        <p:spPr>
          <a:xfrm>
            <a:off x="324000" y="809988"/>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1273" name="Google Shape;1273;p103"/>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1274" name="Google Shape;1274;p103"/>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1275" name="Google Shape;1275;p103"/>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276" name="Google Shape;1276;p103"/>
          <p:cNvSpPr txBox="1"/>
          <p:nvPr>
            <p:ph idx="1" type="subTitle"/>
          </p:nvPr>
        </p:nvSpPr>
        <p:spPr>
          <a:xfrm>
            <a:off x="1034425" y="16853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1277" name="Google Shape;1277;p103"/>
          <p:cNvSpPr txBox="1"/>
          <p:nvPr>
            <p:ph idx="3" type="subTitle"/>
          </p:nvPr>
        </p:nvSpPr>
        <p:spPr>
          <a:xfrm>
            <a:off x="1034425" y="24894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1278" name="Google Shape;1278;p103"/>
          <p:cNvSpPr txBox="1"/>
          <p:nvPr>
            <p:ph idx="4" type="subTitle"/>
          </p:nvPr>
        </p:nvSpPr>
        <p:spPr>
          <a:xfrm>
            <a:off x="1034425" y="33097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1279" name="Google Shape;1279;p103"/>
          <p:cNvSpPr txBox="1"/>
          <p:nvPr>
            <p:ph idx="5" type="subTitle"/>
          </p:nvPr>
        </p:nvSpPr>
        <p:spPr>
          <a:xfrm>
            <a:off x="1034425" y="4113837"/>
            <a:ext cx="7506600" cy="3603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1280" name="Google Shape;1280;p103"/>
          <p:cNvGrpSpPr/>
          <p:nvPr/>
        </p:nvGrpSpPr>
        <p:grpSpPr>
          <a:xfrm>
            <a:off x="323653" y="1652038"/>
            <a:ext cx="457200" cy="457200"/>
            <a:chOff x="1020916" y="1442088"/>
            <a:chExt cx="457200" cy="457200"/>
          </a:xfrm>
        </p:grpSpPr>
        <p:pic>
          <p:nvPicPr>
            <p:cNvPr id="1281" name="Google Shape;1281;p103"/>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282" name="Google Shape;1282;p103"/>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1283" name="Google Shape;1283;p103"/>
          <p:cNvGrpSpPr/>
          <p:nvPr/>
        </p:nvGrpSpPr>
        <p:grpSpPr>
          <a:xfrm>
            <a:off x="323653" y="2461775"/>
            <a:ext cx="457200" cy="457200"/>
            <a:chOff x="1020916" y="1442088"/>
            <a:chExt cx="457200" cy="457200"/>
          </a:xfrm>
        </p:grpSpPr>
        <p:pic>
          <p:nvPicPr>
            <p:cNvPr id="1284" name="Google Shape;1284;p103"/>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285" name="Google Shape;1285;p103"/>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1286" name="Google Shape;1286;p103"/>
          <p:cNvGrpSpPr/>
          <p:nvPr/>
        </p:nvGrpSpPr>
        <p:grpSpPr>
          <a:xfrm>
            <a:off x="323641" y="3271838"/>
            <a:ext cx="457200" cy="457200"/>
            <a:chOff x="1020916" y="1442088"/>
            <a:chExt cx="457200" cy="457200"/>
          </a:xfrm>
        </p:grpSpPr>
        <p:pic>
          <p:nvPicPr>
            <p:cNvPr id="1287" name="Google Shape;1287;p103"/>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288" name="Google Shape;1288;p103"/>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grpSp>
        <p:nvGrpSpPr>
          <p:cNvPr id="1289" name="Google Shape;1289;p103"/>
          <p:cNvGrpSpPr/>
          <p:nvPr/>
        </p:nvGrpSpPr>
        <p:grpSpPr>
          <a:xfrm>
            <a:off x="323641" y="4081763"/>
            <a:ext cx="457200" cy="457200"/>
            <a:chOff x="1020916" y="1442088"/>
            <a:chExt cx="457200" cy="457200"/>
          </a:xfrm>
        </p:grpSpPr>
        <p:pic>
          <p:nvPicPr>
            <p:cNvPr id="1290" name="Google Shape;1290;p103"/>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291" name="Google Shape;1291;p103"/>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d</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0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5 CfU 3 image options - purple">
  <p:cSld name="TITLE_AND_TWO_COLUMNS_1_1_7_1_1_2">
    <p:bg>
      <p:bgPr>
        <a:solidFill>
          <a:srgbClr val="EBEDFE"/>
        </a:solidFill>
      </p:bgPr>
    </p:bg>
    <p:spTree>
      <p:nvGrpSpPr>
        <p:cNvPr id="1292" name="Shape 1292"/>
        <p:cNvGrpSpPr/>
        <p:nvPr/>
      </p:nvGrpSpPr>
      <p:grpSpPr>
        <a:xfrm>
          <a:off x="0" y="0"/>
          <a:ext cx="0" cy="0"/>
          <a:chOff x="0" y="0"/>
          <a:chExt cx="0" cy="0"/>
        </a:xfrm>
      </p:grpSpPr>
      <p:pic>
        <p:nvPicPr>
          <p:cNvPr id="1293" name="Google Shape;1293;p104"/>
          <p:cNvPicPr preferRelativeResize="0"/>
          <p:nvPr/>
        </p:nvPicPr>
        <p:blipFill>
          <a:blip r:embed="rId2">
            <a:alphaModFix/>
          </a:blip>
          <a:stretch>
            <a:fillRect/>
          </a:stretch>
        </p:blipFill>
        <p:spPr>
          <a:xfrm>
            <a:off x="0" y="532525"/>
            <a:ext cx="9151202" cy="116709"/>
          </a:xfrm>
          <a:prstGeom prst="rect">
            <a:avLst/>
          </a:prstGeom>
          <a:noFill/>
          <a:ln>
            <a:noFill/>
          </a:ln>
        </p:spPr>
      </p:pic>
      <p:sp>
        <p:nvSpPr>
          <p:cNvPr id="1294" name="Google Shape;1294;p104"/>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95" name="Google Shape;1295;p104"/>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1296" name="Google Shape;1296;p104"/>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1297" name="Google Shape;1297;p104"/>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1298" name="Google Shape;1298;p104"/>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299" name="Google Shape;1299;p104"/>
          <p:cNvSpPr/>
          <p:nvPr>
            <p:ph idx="3" type="pic"/>
          </p:nvPr>
        </p:nvSpPr>
        <p:spPr>
          <a:xfrm>
            <a:off x="324000" y="1893950"/>
            <a:ext cx="2555400" cy="1939500"/>
          </a:xfrm>
          <a:prstGeom prst="rect">
            <a:avLst/>
          </a:prstGeom>
          <a:noFill/>
          <a:ln>
            <a:noFill/>
          </a:ln>
        </p:spPr>
        <p:txBody>
          <a:bodyPr/>
          <a:p/>
        </p:txBody>
      </p:sp>
      <p:sp>
        <p:nvSpPr>
          <p:cNvPr id="1300" name="Google Shape;1300;p104"/>
          <p:cNvSpPr/>
          <p:nvPr>
            <p:ph idx="4" type="pic"/>
          </p:nvPr>
        </p:nvSpPr>
        <p:spPr>
          <a:xfrm>
            <a:off x="6256800" y="1893950"/>
            <a:ext cx="2555400" cy="1939500"/>
          </a:xfrm>
          <a:prstGeom prst="rect">
            <a:avLst/>
          </a:prstGeom>
          <a:noFill/>
          <a:ln>
            <a:noFill/>
          </a:ln>
        </p:spPr>
        <p:txBody>
          <a:bodyPr/>
          <a:p/>
        </p:txBody>
      </p:sp>
      <p:sp>
        <p:nvSpPr>
          <p:cNvPr id="1301" name="Google Shape;1301;p104"/>
          <p:cNvSpPr/>
          <p:nvPr>
            <p:ph idx="5" type="pic"/>
          </p:nvPr>
        </p:nvSpPr>
        <p:spPr>
          <a:xfrm>
            <a:off x="3294300" y="1893950"/>
            <a:ext cx="2555400" cy="1939500"/>
          </a:xfrm>
          <a:prstGeom prst="rect">
            <a:avLst/>
          </a:prstGeom>
          <a:noFill/>
          <a:ln>
            <a:noFill/>
          </a:ln>
        </p:spPr>
        <p:txBody>
          <a:bodyPr/>
          <a:p/>
        </p:txBody>
      </p:sp>
      <p:sp>
        <p:nvSpPr>
          <p:cNvPr id="1302" name="Google Shape;1302;p104"/>
          <p:cNvSpPr txBox="1"/>
          <p:nvPr/>
        </p:nvSpPr>
        <p:spPr>
          <a:xfrm>
            <a:off x="1405513" y="4467089"/>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A</a:t>
            </a:r>
            <a:endParaRPr b="1" sz="1800">
              <a:solidFill>
                <a:schemeClr val="lt1"/>
              </a:solidFill>
              <a:latin typeface="Lexend"/>
              <a:ea typeface="Lexend"/>
              <a:cs typeface="Lexend"/>
              <a:sym typeface="Lexend"/>
            </a:endParaRPr>
          </a:p>
        </p:txBody>
      </p:sp>
      <p:sp>
        <p:nvSpPr>
          <p:cNvPr id="1303" name="Google Shape;1303;p104"/>
          <p:cNvSpPr txBox="1"/>
          <p:nvPr/>
        </p:nvSpPr>
        <p:spPr>
          <a:xfrm>
            <a:off x="4368013" y="4467126"/>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B</a:t>
            </a:r>
            <a:endParaRPr b="1" sz="1800">
              <a:solidFill>
                <a:schemeClr val="lt1"/>
              </a:solidFill>
              <a:latin typeface="Lexend"/>
              <a:ea typeface="Lexend"/>
              <a:cs typeface="Lexend"/>
              <a:sym typeface="Lexend"/>
            </a:endParaRPr>
          </a:p>
        </p:txBody>
      </p:sp>
      <p:sp>
        <p:nvSpPr>
          <p:cNvPr id="1304" name="Google Shape;1304;p104"/>
          <p:cNvSpPr txBox="1"/>
          <p:nvPr/>
        </p:nvSpPr>
        <p:spPr>
          <a:xfrm>
            <a:off x="7330513" y="4467142"/>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C</a:t>
            </a:r>
            <a:endParaRPr b="1" sz="1800">
              <a:solidFill>
                <a:schemeClr val="lt1"/>
              </a:solidFill>
              <a:latin typeface="Lexend"/>
              <a:ea typeface="Lexend"/>
              <a:cs typeface="Lexend"/>
              <a:sym typeface="Lexend"/>
            </a:endParaRPr>
          </a:p>
        </p:txBody>
      </p:sp>
      <p:grpSp>
        <p:nvGrpSpPr>
          <p:cNvPr id="1305" name="Google Shape;1305;p104"/>
          <p:cNvGrpSpPr/>
          <p:nvPr/>
        </p:nvGrpSpPr>
        <p:grpSpPr>
          <a:xfrm>
            <a:off x="1381028" y="4148538"/>
            <a:ext cx="457200" cy="457200"/>
            <a:chOff x="1020916" y="1442088"/>
            <a:chExt cx="457200" cy="457200"/>
          </a:xfrm>
        </p:grpSpPr>
        <p:pic>
          <p:nvPicPr>
            <p:cNvPr id="1306" name="Google Shape;1306;p104"/>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307" name="Google Shape;1307;p104"/>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1308" name="Google Shape;1308;p104"/>
          <p:cNvGrpSpPr/>
          <p:nvPr/>
        </p:nvGrpSpPr>
        <p:grpSpPr>
          <a:xfrm>
            <a:off x="4331066" y="4148550"/>
            <a:ext cx="457200" cy="457200"/>
            <a:chOff x="1020916" y="1442088"/>
            <a:chExt cx="457200" cy="457200"/>
          </a:xfrm>
        </p:grpSpPr>
        <p:pic>
          <p:nvPicPr>
            <p:cNvPr id="1309" name="Google Shape;1309;p104"/>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310" name="Google Shape;1310;p104"/>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1311" name="Google Shape;1311;p104"/>
          <p:cNvGrpSpPr/>
          <p:nvPr/>
        </p:nvGrpSpPr>
        <p:grpSpPr>
          <a:xfrm>
            <a:off x="7305791" y="4148538"/>
            <a:ext cx="457200" cy="457200"/>
            <a:chOff x="1020916" y="1442088"/>
            <a:chExt cx="457200" cy="457200"/>
          </a:xfrm>
        </p:grpSpPr>
        <p:pic>
          <p:nvPicPr>
            <p:cNvPr id="1312" name="Google Shape;1312;p104"/>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313" name="Google Shape;1313;p104"/>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0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5 CfU 3 image options - jade">
  <p:cSld name="TITLE_AND_TWO_COLUMNS_1_1_7_1_1_1_2">
    <p:bg>
      <p:bgPr>
        <a:solidFill>
          <a:srgbClr val="EBEDFE"/>
        </a:solidFill>
      </p:bgPr>
    </p:bg>
    <p:spTree>
      <p:nvGrpSpPr>
        <p:cNvPr id="1314" name="Shape 1314"/>
        <p:cNvGrpSpPr/>
        <p:nvPr/>
      </p:nvGrpSpPr>
      <p:grpSpPr>
        <a:xfrm>
          <a:off x="0" y="0"/>
          <a:ext cx="0" cy="0"/>
          <a:chOff x="0" y="0"/>
          <a:chExt cx="0" cy="0"/>
        </a:xfrm>
      </p:grpSpPr>
      <p:pic>
        <p:nvPicPr>
          <p:cNvPr id="1315" name="Google Shape;1315;p105"/>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1316" name="Google Shape;1316;p105"/>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17" name="Google Shape;1317;p105"/>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1318" name="Google Shape;1318;p105"/>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1319" name="Google Shape;1319;p105"/>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1320" name="Google Shape;1320;p105"/>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321" name="Google Shape;1321;p105"/>
          <p:cNvSpPr/>
          <p:nvPr>
            <p:ph idx="3" type="pic"/>
          </p:nvPr>
        </p:nvSpPr>
        <p:spPr>
          <a:xfrm>
            <a:off x="324000" y="1893950"/>
            <a:ext cx="2555400" cy="1939500"/>
          </a:xfrm>
          <a:prstGeom prst="rect">
            <a:avLst/>
          </a:prstGeom>
          <a:noFill/>
          <a:ln>
            <a:noFill/>
          </a:ln>
        </p:spPr>
        <p:txBody>
          <a:bodyPr/>
          <a:p/>
        </p:txBody>
      </p:sp>
      <p:sp>
        <p:nvSpPr>
          <p:cNvPr id="1322" name="Google Shape;1322;p105"/>
          <p:cNvSpPr/>
          <p:nvPr>
            <p:ph idx="4" type="pic"/>
          </p:nvPr>
        </p:nvSpPr>
        <p:spPr>
          <a:xfrm>
            <a:off x="6256800" y="1893950"/>
            <a:ext cx="2555400" cy="1939500"/>
          </a:xfrm>
          <a:prstGeom prst="rect">
            <a:avLst/>
          </a:prstGeom>
          <a:noFill/>
          <a:ln>
            <a:noFill/>
          </a:ln>
        </p:spPr>
        <p:txBody>
          <a:bodyPr/>
          <a:p/>
        </p:txBody>
      </p:sp>
      <p:sp>
        <p:nvSpPr>
          <p:cNvPr id="1323" name="Google Shape;1323;p105"/>
          <p:cNvSpPr/>
          <p:nvPr>
            <p:ph idx="5" type="pic"/>
          </p:nvPr>
        </p:nvSpPr>
        <p:spPr>
          <a:xfrm>
            <a:off x="3294300" y="1893950"/>
            <a:ext cx="2555400" cy="1939500"/>
          </a:xfrm>
          <a:prstGeom prst="rect">
            <a:avLst/>
          </a:prstGeom>
          <a:noFill/>
          <a:ln>
            <a:noFill/>
          </a:ln>
        </p:spPr>
        <p:txBody>
          <a:bodyPr/>
          <a:p/>
        </p:txBody>
      </p:sp>
      <p:sp>
        <p:nvSpPr>
          <p:cNvPr id="1324" name="Google Shape;1324;p105"/>
          <p:cNvSpPr txBox="1"/>
          <p:nvPr/>
        </p:nvSpPr>
        <p:spPr>
          <a:xfrm>
            <a:off x="1405513" y="4467089"/>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A</a:t>
            </a:r>
            <a:endParaRPr b="1" sz="1800">
              <a:solidFill>
                <a:schemeClr val="lt1"/>
              </a:solidFill>
              <a:latin typeface="Lexend"/>
              <a:ea typeface="Lexend"/>
              <a:cs typeface="Lexend"/>
              <a:sym typeface="Lexend"/>
            </a:endParaRPr>
          </a:p>
        </p:txBody>
      </p:sp>
      <p:sp>
        <p:nvSpPr>
          <p:cNvPr id="1325" name="Google Shape;1325;p105"/>
          <p:cNvSpPr txBox="1"/>
          <p:nvPr/>
        </p:nvSpPr>
        <p:spPr>
          <a:xfrm>
            <a:off x="4368013" y="4467126"/>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B</a:t>
            </a:r>
            <a:endParaRPr b="1" sz="1800">
              <a:solidFill>
                <a:schemeClr val="lt1"/>
              </a:solidFill>
              <a:latin typeface="Lexend"/>
              <a:ea typeface="Lexend"/>
              <a:cs typeface="Lexend"/>
              <a:sym typeface="Lexend"/>
            </a:endParaRPr>
          </a:p>
        </p:txBody>
      </p:sp>
      <p:sp>
        <p:nvSpPr>
          <p:cNvPr id="1326" name="Google Shape;1326;p105"/>
          <p:cNvSpPr txBox="1"/>
          <p:nvPr/>
        </p:nvSpPr>
        <p:spPr>
          <a:xfrm>
            <a:off x="7330513" y="4467142"/>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C</a:t>
            </a:r>
            <a:endParaRPr b="1" sz="1800">
              <a:solidFill>
                <a:schemeClr val="lt1"/>
              </a:solidFill>
              <a:latin typeface="Lexend"/>
              <a:ea typeface="Lexend"/>
              <a:cs typeface="Lexend"/>
              <a:sym typeface="Lexend"/>
            </a:endParaRPr>
          </a:p>
        </p:txBody>
      </p:sp>
      <p:grpSp>
        <p:nvGrpSpPr>
          <p:cNvPr id="1327" name="Google Shape;1327;p105"/>
          <p:cNvGrpSpPr/>
          <p:nvPr/>
        </p:nvGrpSpPr>
        <p:grpSpPr>
          <a:xfrm>
            <a:off x="1381028" y="4148538"/>
            <a:ext cx="457200" cy="457200"/>
            <a:chOff x="1020916" y="1442088"/>
            <a:chExt cx="457200" cy="457200"/>
          </a:xfrm>
        </p:grpSpPr>
        <p:pic>
          <p:nvPicPr>
            <p:cNvPr id="1328" name="Google Shape;1328;p105"/>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329" name="Google Shape;1329;p105"/>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1330" name="Google Shape;1330;p105"/>
          <p:cNvGrpSpPr/>
          <p:nvPr/>
        </p:nvGrpSpPr>
        <p:grpSpPr>
          <a:xfrm>
            <a:off x="4331066" y="4148550"/>
            <a:ext cx="457200" cy="457200"/>
            <a:chOff x="1020916" y="1442088"/>
            <a:chExt cx="457200" cy="457200"/>
          </a:xfrm>
        </p:grpSpPr>
        <p:pic>
          <p:nvPicPr>
            <p:cNvPr id="1331" name="Google Shape;1331;p105"/>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332" name="Google Shape;1332;p105"/>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1333" name="Google Shape;1333;p105"/>
          <p:cNvGrpSpPr/>
          <p:nvPr/>
        </p:nvGrpSpPr>
        <p:grpSpPr>
          <a:xfrm>
            <a:off x="7305791" y="4148538"/>
            <a:ext cx="457200" cy="457200"/>
            <a:chOff x="1020916" y="1442088"/>
            <a:chExt cx="457200" cy="457200"/>
          </a:xfrm>
        </p:grpSpPr>
        <p:pic>
          <p:nvPicPr>
            <p:cNvPr id="1334" name="Google Shape;1334;p105"/>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335" name="Google Shape;1335;p105"/>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0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5 CfU 3  image options - blue ">
  <p:cSld name="TITLE_AND_TWO_COLUMNS_1_1_7_2_1">
    <p:bg>
      <p:bgPr>
        <a:solidFill>
          <a:srgbClr val="EBEDFE"/>
        </a:solidFill>
      </p:bgPr>
    </p:bg>
    <p:spTree>
      <p:nvGrpSpPr>
        <p:cNvPr id="1336" name="Shape 1336"/>
        <p:cNvGrpSpPr/>
        <p:nvPr/>
      </p:nvGrpSpPr>
      <p:grpSpPr>
        <a:xfrm>
          <a:off x="0" y="0"/>
          <a:ext cx="0" cy="0"/>
          <a:chOff x="0" y="0"/>
          <a:chExt cx="0" cy="0"/>
        </a:xfrm>
      </p:grpSpPr>
      <p:pic>
        <p:nvPicPr>
          <p:cNvPr id="1337" name="Google Shape;1337;p106"/>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1338" name="Google Shape;1338;p106"/>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39" name="Google Shape;1339;p106"/>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1340" name="Google Shape;1340;p106"/>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1341" name="Google Shape;1341;p106"/>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1342" name="Google Shape;1342;p106"/>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343" name="Google Shape;1343;p106"/>
          <p:cNvSpPr/>
          <p:nvPr>
            <p:ph idx="3" type="pic"/>
          </p:nvPr>
        </p:nvSpPr>
        <p:spPr>
          <a:xfrm>
            <a:off x="324000" y="1893950"/>
            <a:ext cx="2555400" cy="1939500"/>
          </a:xfrm>
          <a:prstGeom prst="rect">
            <a:avLst/>
          </a:prstGeom>
          <a:noFill/>
          <a:ln>
            <a:noFill/>
          </a:ln>
        </p:spPr>
        <p:txBody>
          <a:bodyPr/>
          <a:p/>
        </p:txBody>
      </p:sp>
      <p:sp>
        <p:nvSpPr>
          <p:cNvPr id="1344" name="Google Shape;1344;p106"/>
          <p:cNvSpPr/>
          <p:nvPr>
            <p:ph idx="4" type="pic"/>
          </p:nvPr>
        </p:nvSpPr>
        <p:spPr>
          <a:xfrm>
            <a:off x="6256800" y="1893950"/>
            <a:ext cx="2555400" cy="1939500"/>
          </a:xfrm>
          <a:prstGeom prst="rect">
            <a:avLst/>
          </a:prstGeom>
          <a:noFill/>
          <a:ln>
            <a:noFill/>
          </a:ln>
        </p:spPr>
        <p:txBody>
          <a:bodyPr/>
          <a:p/>
        </p:txBody>
      </p:sp>
      <p:sp>
        <p:nvSpPr>
          <p:cNvPr id="1345" name="Google Shape;1345;p106"/>
          <p:cNvSpPr/>
          <p:nvPr>
            <p:ph idx="5" type="pic"/>
          </p:nvPr>
        </p:nvSpPr>
        <p:spPr>
          <a:xfrm>
            <a:off x="3294300" y="1893950"/>
            <a:ext cx="2555400" cy="1939500"/>
          </a:xfrm>
          <a:prstGeom prst="rect">
            <a:avLst/>
          </a:prstGeom>
          <a:noFill/>
          <a:ln>
            <a:noFill/>
          </a:ln>
        </p:spPr>
        <p:txBody>
          <a:bodyPr/>
          <a:p/>
        </p:txBody>
      </p:sp>
      <p:sp>
        <p:nvSpPr>
          <p:cNvPr id="1346" name="Google Shape;1346;p106"/>
          <p:cNvSpPr txBox="1"/>
          <p:nvPr/>
        </p:nvSpPr>
        <p:spPr>
          <a:xfrm>
            <a:off x="1405513" y="4467089"/>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A</a:t>
            </a:r>
            <a:endParaRPr b="1" sz="1800">
              <a:solidFill>
                <a:schemeClr val="lt1"/>
              </a:solidFill>
              <a:latin typeface="Lexend"/>
              <a:ea typeface="Lexend"/>
              <a:cs typeface="Lexend"/>
              <a:sym typeface="Lexend"/>
            </a:endParaRPr>
          </a:p>
        </p:txBody>
      </p:sp>
      <p:sp>
        <p:nvSpPr>
          <p:cNvPr id="1347" name="Google Shape;1347;p106"/>
          <p:cNvSpPr txBox="1"/>
          <p:nvPr/>
        </p:nvSpPr>
        <p:spPr>
          <a:xfrm>
            <a:off x="4368013" y="4467126"/>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B</a:t>
            </a:r>
            <a:endParaRPr b="1" sz="1800">
              <a:solidFill>
                <a:schemeClr val="lt1"/>
              </a:solidFill>
              <a:latin typeface="Lexend"/>
              <a:ea typeface="Lexend"/>
              <a:cs typeface="Lexend"/>
              <a:sym typeface="Lexend"/>
            </a:endParaRPr>
          </a:p>
        </p:txBody>
      </p:sp>
      <p:sp>
        <p:nvSpPr>
          <p:cNvPr id="1348" name="Google Shape;1348;p106"/>
          <p:cNvSpPr txBox="1"/>
          <p:nvPr/>
        </p:nvSpPr>
        <p:spPr>
          <a:xfrm>
            <a:off x="7330513" y="4467142"/>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C</a:t>
            </a:r>
            <a:endParaRPr b="1" sz="1800">
              <a:solidFill>
                <a:schemeClr val="lt1"/>
              </a:solidFill>
              <a:latin typeface="Lexend"/>
              <a:ea typeface="Lexend"/>
              <a:cs typeface="Lexend"/>
              <a:sym typeface="Lexend"/>
            </a:endParaRPr>
          </a:p>
        </p:txBody>
      </p:sp>
      <p:grpSp>
        <p:nvGrpSpPr>
          <p:cNvPr id="1349" name="Google Shape;1349;p106"/>
          <p:cNvGrpSpPr/>
          <p:nvPr/>
        </p:nvGrpSpPr>
        <p:grpSpPr>
          <a:xfrm>
            <a:off x="1381028" y="4148538"/>
            <a:ext cx="457200" cy="457200"/>
            <a:chOff x="1020916" y="1442088"/>
            <a:chExt cx="457200" cy="457200"/>
          </a:xfrm>
        </p:grpSpPr>
        <p:pic>
          <p:nvPicPr>
            <p:cNvPr id="1350" name="Google Shape;1350;p106"/>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351" name="Google Shape;1351;p106"/>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1352" name="Google Shape;1352;p106"/>
          <p:cNvGrpSpPr/>
          <p:nvPr/>
        </p:nvGrpSpPr>
        <p:grpSpPr>
          <a:xfrm>
            <a:off x="4331066" y="4148550"/>
            <a:ext cx="457200" cy="457200"/>
            <a:chOff x="1020916" y="1442088"/>
            <a:chExt cx="457200" cy="457200"/>
          </a:xfrm>
        </p:grpSpPr>
        <p:pic>
          <p:nvPicPr>
            <p:cNvPr id="1353" name="Google Shape;1353;p106"/>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354" name="Google Shape;1354;p106"/>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1355" name="Google Shape;1355;p106"/>
          <p:cNvGrpSpPr/>
          <p:nvPr/>
        </p:nvGrpSpPr>
        <p:grpSpPr>
          <a:xfrm>
            <a:off x="7305791" y="4148538"/>
            <a:ext cx="457200" cy="457200"/>
            <a:chOff x="1020916" y="1442088"/>
            <a:chExt cx="457200" cy="457200"/>
          </a:xfrm>
        </p:grpSpPr>
        <p:pic>
          <p:nvPicPr>
            <p:cNvPr id="1356" name="Google Shape;1356;p106"/>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357" name="Google Shape;1357;p106"/>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0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5 CfU 3 image options - pink">
  <p:cSld name="TITLE_AND_TWO_COLUMNS_1_1_7_1_1_1_1_1">
    <p:bg>
      <p:bgPr>
        <a:solidFill>
          <a:srgbClr val="EBEDFE"/>
        </a:solidFill>
      </p:bgPr>
    </p:bg>
    <p:spTree>
      <p:nvGrpSpPr>
        <p:cNvPr id="1358" name="Shape 1358"/>
        <p:cNvGrpSpPr/>
        <p:nvPr/>
      </p:nvGrpSpPr>
      <p:grpSpPr>
        <a:xfrm>
          <a:off x="0" y="0"/>
          <a:ext cx="0" cy="0"/>
          <a:chOff x="0" y="0"/>
          <a:chExt cx="0" cy="0"/>
        </a:xfrm>
      </p:grpSpPr>
      <p:pic>
        <p:nvPicPr>
          <p:cNvPr id="1359" name="Google Shape;1359;p107"/>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1360" name="Google Shape;1360;p107"/>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61" name="Google Shape;1361;p107"/>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362" name="Google Shape;1362;p107"/>
          <p:cNvSpPr txBox="1"/>
          <p:nvPr/>
        </p:nvSpPr>
        <p:spPr>
          <a:xfrm>
            <a:off x="1405513" y="4467089"/>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A</a:t>
            </a:r>
            <a:endParaRPr b="1" sz="1800">
              <a:solidFill>
                <a:schemeClr val="lt1"/>
              </a:solidFill>
              <a:latin typeface="Lexend"/>
              <a:ea typeface="Lexend"/>
              <a:cs typeface="Lexend"/>
              <a:sym typeface="Lexend"/>
            </a:endParaRPr>
          </a:p>
        </p:txBody>
      </p:sp>
      <p:sp>
        <p:nvSpPr>
          <p:cNvPr id="1363" name="Google Shape;1363;p107"/>
          <p:cNvSpPr txBox="1"/>
          <p:nvPr/>
        </p:nvSpPr>
        <p:spPr>
          <a:xfrm>
            <a:off x="4368013" y="4467126"/>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B</a:t>
            </a:r>
            <a:endParaRPr b="1" sz="1800">
              <a:solidFill>
                <a:schemeClr val="lt1"/>
              </a:solidFill>
              <a:latin typeface="Lexend"/>
              <a:ea typeface="Lexend"/>
              <a:cs typeface="Lexend"/>
              <a:sym typeface="Lexend"/>
            </a:endParaRPr>
          </a:p>
        </p:txBody>
      </p:sp>
      <p:sp>
        <p:nvSpPr>
          <p:cNvPr id="1364" name="Google Shape;1364;p107"/>
          <p:cNvSpPr txBox="1"/>
          <p:nvPr/>
        </p:nvSpPr>
        <p:spPr>
          <a:xfrm>
            <a:off x="7330513" y="4467142"/>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C</a:t>
            </a:r>
            <a:endParaRPr b="1" sz="1800">
              <a:solidFill>
                <a:schemeClr val="lt1"/>
              </a:solidFill>
              <a:latin typeface="Lexend"/>
              <a:ea typeface="Lexend"/>
              <a:cs typeface="Lexend"/>
              <a:sym typeface="Lexend"/>
            </a:endParaRPr>
          </a:p>
        </p:txBody>
      </p:sp>
      <p:pic>
        <p:nvPicPr>
          <p:cNvPr id="1365" name="Google Shape;1365;p107"/>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1366" name="Google Shape;1366;p107"/>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1367" name="Google Shape;1367;p107"/>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368" name="Google Shape;1368;p107"/>
          <p:cNvSpPr/>
          <p:nvPr>
            <p:ph idx="3" type="pic"/>
          </p:nvPr>
        </p:nvSpPr>
        <p:spPr>
          <a:xfrm>
            <a:off x="324000" y="1893950"/>
            <a:ext cx="2555400" cy="1939500"/>
          </a:xfrm>
          <a:prstGeom prst="rect">
            <a:avLst/>
          </a:prstGeom>
          <a:noFill/>
          <a:ln>
            <a:noFill/>
          </a:ln>
        </p:spPr>
        <p:txBody>
          <a:bodyPr/>
          <a:p/>
        </p:txBody>
      </p:sp>
      <p:sp>
        <p:nvSpPr>
          <p:cNvPr id="1369" name="Google Shape;1369;p107"/>
          <p:cNvSpPr/>
          <p:nvPr>
            <p:ph idx="4" type="pic"/>
          </p:nvPr>
        </p:nvSpPr>
        <p:spPr>
          <a:xfrm>
            <a:off x="6256800" y="1893950"/>
            <a:ext cx="2555400" cy="1939500"/>
          </a:xfrm>
          <a:prstGeom prst="rect">
            <a:avLst/>
          </a:prstGeom>
          <a:noFill/>
          <a:ln>
            <a:noFill/>
          </a:ln>
        </p:spPr>
        <p:txBody>
          <a:bodyPr/>
          <a:p/>
        </p:txBody>
      </p:sp>
      <p:sp>
        <p:nvSpPr>
          <p:cNvPr id="1370" name="Google Shape;1370;p107"/>
          <p:cNvSpPr/>
          <p:nvPr>
            <p:ph idx="5" type="pic"/>
          </p:nvPr>
        </p:nvSpPr>
        <p:spPr>
          <a:xfrm>
            <a:off x="3294300" y="1893950"/>
            <a:ext cx="2555400" cy="1939500"/>
          </a:xfrm>
          <a:prstGeom prst="rect">
            <a:avLst/>
          </a:prstGeom>
          <a:noFill/>
          <a:ln>
            <a:noFill/>
          </a:ln>
        </p:spPr>
        <p:txBody>
          <a:bodyPr/>
          <a:p/>
        </p:txBody>
      </p:sp>
      <p:grpSp>
        <p:nvGrpSpPr>
          <p:cNvPr id="1371" name="Google Shape;1371;p107"/>
          <p:cNvGrpSpPr/>
          <p:nvPr/>
        </p:nvGrpSpPr>
        <p:grpSpPr>
          <a:xfrm>
            <a:off x="1381028" y="4148538"/>
            <a:ext cx="457200" cy="457200"/>
            <a:chOff x="1020916" y="1442088"/>
            <a:chExt cx="457200" cy="457200"/>
          </a:xfrm>
        </p:grpSpPr>
        <p:pic>
          <p:nvPicPr>
            <p:cNvPr id="1372" name="Google Shape;1372;p107"/>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373" name="Google Shape;1373;p107"/>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1374" name="Google Shape;1374;p107"/>
          <p:cNvGrpSpPr/>
          <p:nvPr/>
        </p:nvGrpSpPr>
        <p:grpSpPr>
          <a:xfrm>
            <a:off x="4331066" y="4148550"/>
            <a:ext cx="457200" cy="457200"/>
            <a:chOff x="1020916" y="1442088"/>
            <a:chExt cx="457200" cy="457200"/>
          </a:xfrm>
        </p:grpSpPr>
        <p:pic>
          <p:nvPicPr>
            <p:cNvPr id="1375" name="Google Shape;1375;p107"/>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376" name="Google Shape;1376;p107"/>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1377" name="Google Shape;1377;p107"/>
          <p:cNvGrpSpPr/>
          <p:nvPr/>
        </p:nvGrpSpPr>
        <p:grpSpPr>
          <a:xfrm>
            <a:off x="7305791" y="4148538"/>
            <a:ext cx="457200" cy="457200"/>
            <a:chOff x="1020916" y="1442088"/>
            <a:chExt cx="457200" cy="457200"/>
          </a:xfrm>
        </p:grpSpPr>
        <p:pic>
          <p:nvPicPr>
            <p:cNvPr id="1378" name="Google Shape;1378;p107"/>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379" name="Google Shape;1379;p107"/>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0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6 CfU blank - purple ">
  <p:cSld name="TITLE_AND_TWO_COLUMNS_1_1_6_2">
    <p:bg>
      <p:bgPr>
        <a:solidFill>
          <a:srgbClr val="EBEDFE"/>
        </a:solidFill>
      </p:bgPr>
    </p:bg>
    <p:spTree>
      <p:nvGrpSpPr>
        <p:cNvPr id="1380" name="Shape 1380"/>
        <p:cNvGrpSpPr/>
        <p:nvPr/>
      </p:nvGrpSpPr>
      <p:grpSpPr>
        <a:xfrm>
          <a:off x="0" y="0"/>
          <a:ext cx="0" cy="0"/>
          <a:chOff x="0" y="0"/>
          <a:chExt cx="0" cy="0"/>
        </a:xfrm>
      </p:grpSpPr>
      <p:pic>
        <p:nvPicPr>
          <p:cNvPr id="1381" name="Google Shape;1381;p108"/>
          <p:cNvPicPr preferRelativeResize="0"/>
          <p:nvPr/>
        </p:nvPicPr>
        <p:blipFill>
          <a:blip r:embed="rId2">
            <a:alphaModFix/>
          </a:blip>
          <a:stretch>
            <a:fillRect/>
          </a:stretch>
        </p:blipFill>
        <p:spPr>
          <a:xfrm>
            <a:off x="0" y="532525"/>
            <a:ext cx="9151202" cy="116709"/>
          </a:xfrm>
          <a:prstGeom prst="rect">
            <a:avLst/>
          </a:prstGeom>
          <a:noFill/>
          <a:ln>
            <a:noFill/>
          </a:ln>
        </p:spPr>
      </p:pic>
      <p:sp>
        <p:nvSpPr>
          <p:cNvPr id="1382" name="Google Shape;1382;p108"/>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83" name="Google Shape;1383;p108"/>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pic>
        <p:nvPicPr>
          <p:cNvPr id="1384" name="Google Shape;1384;p108"/>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1385" name="Google Shape;1385;p108"/>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1386" name="Google Shape;1386;p108"/>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0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6 CfU blank - jade ">
  <p:cSld name="TITLE_AND_TWO_COLUMNS_1_1_6_2_3_1">
    <p:bg>
      <p:bgPr>
        <a:solidFill>
          <a:srgbClr val="EBEDFE"/>
        </a:solidFill>
      </p:bgPr>
    </p:bg>
    <p:spTree>
      <p:nvGrpSpPr>
        <p:cNvPr id="1387" name="Shape 1387"/>
        <p:cNvGrpSpPr/>
        <p:nvPr/>
      </p:nvGrpSpPr>
      <p:grpSpPr>
        <a:xfrm>
          <a:off x="0" y="0"/>
          <a:ext cx="0" cy="0"/>
          <a:chOff x="0" y="0"/>
          <a:chExt cx="0" cy="0"/>
        </a:xfrm>
      </p:grpSpPr>
      <p:pic>
        <p:nvPicPr>
          <p:cNvPr id="1388" name="Google Shape;1388;p109"/>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1389" name="Google Shape;1389;p109"/>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90" name="Google Shape;1390;p109"/>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pic>
        <p:nvPicPr>
          <p:cNvPr id="1391" name="Google Shape;1391;p109"/>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1392" name="Google Shape;1392;p109"/>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1393" name="Google Shape;1393;p109"/>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0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6 CfU blank - blue ">
  <p:cSld name="TITLE_AND_TWO_COLUMNS_1_1_6_3">
    <p:bg>
      <p:bgPr>
        <a:solidFill>
          <a:srgbClr val="EBEDFE"/>
        </a:solidFill>
      </p:bgPr>
    </p:bg>
    <p:spTree>
      <p:nvGrpSpPr>
        <p:cNvPr id="1394" name="Shape 1394"/>
        <p:cNvGrpSpPr/>
        <p:nvPr/>
      </p:nvGrpSpPr>
      <p:grpSpPr>
        <a:xfrm>
          <a:off x="0" y="0"/>
          <a:ext cx="0" cy="0"/>
          <a:chOff x="0" y="0"/>
          <a:chExt cx="0" cy="0"/>
        </a:xfrm>
      </p:grpSpPr>
      <p:pic>
        <p:nvPicPr>
          <p:cNvPr id="1395" name="Google Shape;1395;p110"/>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1396" name="Google Shape;1396;p110"/>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97" name="Google Shape;1397;p110"/>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pic>
        <p:nvPicPr>
          <p:cNvPr id="1398" name="Google Shape;1398;p110"/>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1399" name="Google Shape;1399;p110"/>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1400" name="Google Shape;1400;p110"/>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0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6 CfU blank - pink ">
  <p:cSld name="TITLE_AND_TWO_COLUMNS_1_1_6_2_3_1_1">
    <p:bg>
      <p:bgPr>
        <a:solidFill>
          <a:srgbClr val="EBEDFE"/>
        </a:solidFill>
      </p:bgPr>
    </p:bg>
    <p:spTree>
      <p:nvGrpSpPr>
        <p:cNvPr id="1401" name="Shape 1401"/>
        <p:cNvGrpSpPr/>
        <p:nvPr/>
      </p:nvGrpSpPr>
      <p:grpSpPr>
        <a:xfrm>
          <a:off x="0" y="0"/>
          <a:ext cx="0" cy="0"/>
          <a:chOff x="0" y="0"/>
          <a:chExt cx="0" cy="0"/>
        </a:xfrm>
      </p:grpSpPr>
      <p:pic>
        <p:nvPicPr>
          <p:cNvPr id="1402" name="Google Shape;1402;p111"/>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1403" name="Google Shape;1403;p111"/>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04" name="Google Shape;1404;p111"/>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pic>
        <p:nvPicPr>
          <p:cNvPr id="1405" name="Google Shape;1405;p111"/>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1406" name="Google Shape;1406;p111"/>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1407" name="Google Shape;1407;p111"/>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7 Practice - purple ">
  <p:cSld name="TITLE_AND_TWO_COLUMNS_1_1_5_1_3_1_1">
    <p:spTree>
      <p:nvGrpSpPr>
        <p:cNvPr id="1408" name="Shape 1408"/>
        <p:cNvGrpSpPr/>
        <p:nvPr/>
      </p:nvGrpSpPr>
      <p:grpSpPr>
        <a:xfrm>
          <a:off x="0" y="0"/>
          <a:ext cx="0" cy="0"/>
          <a:chOff x="0" y="0"/>
          <a:chExt cx="0" cy="0"/>
        </a:xfrm>
      </p:grpSpPr>
      <p:pic>
        <p:nvPicPr>
          <p:cNvPr id="1409" name="Google Shape;1409;p112"/>
          <p:cNvPicPr preferRelativeResize="0"/>
          <p:nvPr/>
        </p:nvPicPr>
        <p:blipFill>
          <a:blip r:embed="rId2">
            <a:alphaModFix/>
          </a:blip>
          <a:stretch>
            <a:fillRect/>
          </a:stretch>
        </p:blipFill>
        <p:spPr>
          <a:xfrm>
            <a:off x="0" y="532525"/>
            <a:ext cx="9151202" cy="116709"/>
          </a:xfrm>
          <a:prstGeom prst="rect">
            <a:avLst/>
          </a:prstGeom>
          <a:noFill/>
          <a:ln>
            <a:noFill/>
          </a:ln>
        </p:spPr>
      </p:pic>
      <p:sp>
        <p:nvSpPr>
          <p:cNvPr id="1410" name="Google Shape;1410;p112"/>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11" name="Google Shape;1411;p112"/>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1412" name="Google Shape;1412;p112"/>
          <p:cNvSpPr txBox="1"/>
          <p:nvPr/>
        </p:nvSpPr>
        <p:spPr>
          <a:xfrm>
            <a:off x="324000" y="45525"/>
            <a:ext cx="1080300" cy="492600"/>
          </a:xfrm>
          <a:prstGeom prst="rect">
            <a:avLst/>
          </a:prstGeom>
          <a:noFill/>
          <a:ln>
            <a:noFill/>
          </a:ln>
        </p:spPr>
        <p:txBody>
          <a:bodyPr anchorCtr="0" anchor="t" bIns="91425" lIns="0" spcFirstLastPara="1" rIns="91425" wrap="none" tIns="91425">
            <a:spAutoFit/>
          </a:bodyPr>
          <a:lstStyle/>
          <a:p>
            <a:pPr indent="0" lvl="0" marL="0" rtl="0" algn="l">
              <a:spcBef>
                <a:spcPts val="0"/>
              </a:spcBef>
              <a:spcAft>
                <a:spcPts val="0"/>
              </a:spcAft>
              <a:buNone/>
            </a:pPr>
            <a:r>
              <a:rPr b="1" lang="en-GB" sz="1400">
                <a:solidFill>
                  <a:schemeClr val="lt1"/>
                </a:solidFill>
                <a:latin typeface="Lexend"/>
                <a:ea typeface="Lexend"/>
                <a:cs typeface="Lexend"/>
                <a:sym typeface="Lexend"/>
              </a:rPr>
              <a:t>Hawsha A</a:t>
            </a:r>
            <a:endParaRPr b="1" sz="1400">
              <a:solidFill>
                <a:schemeClr val="lt1"/>
              </a:solidFill>
              <a:latin typeface="Lexend"/>
              <a:ea typeface="Lexend"/>
              <a:cs typeface="Lexend"/>
              <a:sym typeface="Lexend"/>
            </a:endParaRPr>
          </a:p>
        </p:txBody>
      </p:sp>
      <p:sp>
        <p:nvSpPr>
          <p:cNvPr id="1413" name="Google Shape;1413;p112"/>
          <p:cNvSpPr txBox="1"/>
          <p:nvPr>
            <p:ph idx="2" type="subTitle"/>
          </p:nvPr>
        </p:nvSpPr>
        <p:spPr>
          <a:xfrm>
            <a:off x="1570025" y="134975"/>
            <a:ext cx="6855300" cy="337200"/>
          </a:xfrm>
          <a:prstGeom prst="rect">
            <a:avLst/>
          </a:prstGeom>
        </p:spPr>
        <p:txBody>
          <a:bodyPr anchorCtr="0" anchor="t" bIns="0" lIns="0" spcFirstLastPara="1" rIns="0" wrap="square" tIns="0">
            <a:noAutofit/>
          </a:bodyPr>
          <a:lstStyle>
            <a:lvl1pPr lvl="0" rtl="0">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1000"/>
              </a:spcBef>
              <a:spcAft>
                <a:spcPts val="0"/>
              </a:spcAft>
              <a:buClr>
                <a:schemeClr val="lt1"/>
              </a:buClr>
              <a:buSzPts val="2100"/>
              <a:buNone/>
              <a:defRPr>
                <a:solidFill>
                  <a:schemeClr val="lt1"/>
                </a:solidFill>
              </a:defRPr>
            </a:lvl2pPr>
            <a:lvl3pPr lvl="2" rtl="0">
              <a:spcBef>
                <a:spcPts val="1000"/>
              </a:spcBef>
              <a:spcAft>
                <a:spcPts val="0"/>
              </a:spcAft>
              <a:buClr>
                <a:schemeClr val="lt1"/>
              </a:buClr>
              <a:buSzPts val="2000"/>
              <a:buNone/>
              <a:defRPr>
                <a:solidFill>
                  <a:schemeClr val="lt1"/>
                </a:solidFill>
              </a:defRPr>
            </a:lvl3pPr>
            <a:lvl4pPr lvl="3" rtl="0">
              <a:spcBef>
                <a:spcPts val="800"/>
              </a:spcBef>
              <a:spcAft>
                <a:spcPts val="0"/>
              </a:spcAft>
              <a:buClr>
                <a:schemeClr val="lt1"/>
              </a:buClr>
              <a:buSzPts val="1900"/>
              <a:buNone/>
              <a:defRPr>
                <a:solidFill>
                  <a:schemeClr val="lt1"/>
                </a:solidFill>
              </a:defRPr>
            </a:lvl4pPr>
            <a:lvl5pPr lvl="4" rtl="0">
              <a:spcBef>
                <a:spcPts val="800"/>
              </a:spcBef>
              <a:spcAft>
                <a:spcPts val="0"/>
              </a:spcAft>
              <a:buClr>
                <a:schemeClr val="lt1"/>
              </a:buClr>
              <a:buSzPts val="1800"/>
              <a:buNone/>
              <a:defRPr>
                <a:solidFill>
                  <a:schemeClr val="lt1"/>
                </a:solidFill>
              </a:defRPr>
            </a:lvl5pPr>
            <a:lvl6pPr lvl="5" rtl="0">
              <a:spcBef>
                <a:spcPts val="600"/>
              </a:spcBef>
              <a:spcAft>
                <a:spcPts val="0"/>
              </a:spcAft>
              <a:buClr>
                <a:schemeClr val="lt1"/>
              </a:buClr>
              <a:buSzPts val="1800"/>
              <a:buNone/>
              <a:defRPr>
                <a:solidFill>
                  <a:schemeClr val="lt1"/>
                </a:solidFill>
              </a:defRPr>
            </a:lvl6pPr>
            <a:lvl7pPr lvl="6" rtl="0">
              <a:spcBef>
                <a:spcPts val="600"/>
              </a:spcBef>
              <a:spcAft>
                <a:spcPts val="0"/>
              </a:spcAft>
              <a:buClr>
                <a:schemeClr val="lt1"/>
              </a:buClr>
              <a:buSzPts val="1800"/>
              <a:buNone/>
              <a:defRPr>
                <a:solidFill>
                  <a:schemeClr val="lt1"/>
                </a:solidFill>
              </a:defRPr>
            </a:lvl7pPr>
            <a:lvl8pPr lvl="7" rtl="0">
              <a:spcBef>
                <a:spcPts val="400"/>
              </a:spcBef>
              <a:spcAft>
                <a:spcPts val="0"/>
              </a:spcAft>
              <a:buClr>
                <a:schemeClr val="lt1"/>
              </a:buClr>
              <a:buSzPts val="1800"/>
              <a:buNone/>
              <a:defRPr>
                <a:solidFill>
                  <a:schemeClr val="lt1"/>
                </a:solidFill>
              </a:defRPr>
            </a:lvl8pPr>
            <a:lvl9pPr lvl="8" rtl="0">
              <a:spcBef>
                <a:spcPts val="400"/>
              </a:spcBef>
              <a:spcAft>
                <a:spcPts val="200"/>
              </a:spcAft>
              <a:buClr>
                <a:schemeClr val="lt1"/>
              </a:buClr>
              <a:buSzPts val="1800"/>
              <a:buNone/>
              <a:defRPr>
                <a:solidFill>
                  <a:schemeClr val="lt1"/>
                </a:solidFill>
              </a:defRPr>
            </a:lvl9pPr>
          </a:lstStyle>
          <a:p/>
        </p:txBody>
      </p:sp>
      <p:pic>
        <p:nvPicPr>
          <p:cNvPr id="1414" name="Google Shape;1414;p112"/>
          <p:cNvPicPr preferRelativeResize="0"/>
          <p:nvPr/>
        </p:nvPicPr>
        <p:blipFill rotWithShape="1">
          <a:blip r:embed="rId3">
            <a:alphaModFix/>
          </a:blip>
          <a:srcRect b="0" l="0" r="0" t="0"/>
          <a:stretch/>
        </p:blipFill>
        <p:spPr>
          <a:xfrm>
            <a:off x="8517493" y="-11474"/>
            <a:ext cx="499700" cy="499700"/>
          </a:xfrm>
          <a:prstGeom prst="rect">
            <a:avLst/>
          </a:prstGeom>
          <a:noFill/>
          <a:ln>
            <a:noFill/>
          </a:ln>
        </p:spPr>
      </p:pic>
      <p:sp>
        <p:nvSpPr>
          <p:cNvPr id="1415" name="Google Shape;1415;p112"/>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Layli</a:t>
            </a:r>
            <a:endParaRPr b="1" sz="900">
              <a:solidFill>
                <a:srgbClr val="EBEDFE"/>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7 Practice - jade">
  <p:cSld name="TITLE_AND_TWO_COLUMNS_1_1_5_1_3_1_1_1_1">
    <p:spTree>
      <p:nvGrpSpPr>
        <p:cNvPr id="1416" name="Shape 1416"/>
        <p:cNvGrpSpPr/>
        <p:nvPr/>
      </p:nvGrpSpPr>
      <p:grpSpPr>
        <a:xfrm>
          <a:off x="0" y="0"/>
          <a:ext cx="0" cy="0"/>
          <a:chOff x="0" y="0"/>
          <a:chExt cx="0" cy="0"/>
        </a:xfrm>
      </p:grpSpPr>
      <p:pic>
        <p:nvPicPr>
          <p:cNvPr id="1417" name="Google Shape;1417;p113"/>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1418" name="Google Shape;1418;p113"/>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19" name="Google Shape;1419;p113"/>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1420" name="Google Shape;1420;p113"/>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Layli</a:t>
            </a:r>
            <a:endParaRPr b="1" sz="900">
              <a:solidFill>
                <a:srgbClr val="EBEDFE"/>
              </a:solidFill>
              <a:latin typeface="Lexend"/>
              <a:ea typeface="Lexend"/>
              <a:cs typeface="Lexend"/>
              <a:sym typeface="Lexend"/>
            </a:endParaRPr>
          </a:p>
        </p:txBody>
      </p:sp>
      <p:sp>
        <p:nvSpPr>
          <p:cNvPr id="1421" name="Google Shape;1421;p113"/>
          <p:cNvSpPr txBox="1"/>
          <p:nvPr/>
        </p:nvSpPr>
        <p:spPr>
          <a:xfrm>
            <a:off x="324000" y="45525"/>
            <a:ext cx="1003800" cy="492600"/>
          </a:xfrm>
          <a:prstGeom prst="rect">
            <a:avLst/>
          </a:prstGeom>
          <a:noFill/>
          <a:ln>
            <a:noFill/>
          </a:ln>
        </p:spPr>
        <p:txBody>
          <a:bodyPr anchorCtr="0" anchor="t" bIns="91425" lIns="0" spcFirstLastPara="1" rIns="91425" wrap="none" tIns="91425">
            <a:spAutoFit/>
          </a:bodyPr>
          <a:lstStyle/>
          <a:p>
            <a:pPr indent="0" lvl="0" marL="0" rtl="0" algn="l">
              <a:spcBef>
                <a:spcPts val="0"/>
              </a:spcBef>
              <a:spcAft>
                <a:spcPts val="0"/>
              </a:spcAft>
              <a:buNone/>
            </a:pPr>
            <a:r>
              <a:rPr b="1" lang="en-GB" sz="1400">
                <a:solidFill>
                  <a:schemeClr val="lt1"/>
                </a:solidFill>
                <a:latin typeface="Lexend"/>
                <a:ea typeface="Lexend"/>
                <a:cs typeface="Lexend"/>
                <a:sym typeface="Lexend"/>
              </a:rPr>
              <a:t>Hawsha B</a:t>
            </a:r>
            <a:endParaRPr b="1" sz="1400">
              <a:solidFill>
                <a:schemeClr val="lt1"/>
              </a:solidFill>
              <a:latin typeface="Lexend"/>
              <a:ea typeface="Lexend"/>
              <a:cs typeface="Lexend"/>
              <a:sym typeface="Lexend"/>
            </a:endParaRPr>
          </a:p>
        </p:txBody>
      </p:sp>
      <p:sp>
        <p:nvSpPr>
          <p:cNvPr id="1422" name="Google Shape;1422;p113"/>
          <p:cNvSpPr txBox="1"/>
          <p:nvPr>
            <p:ph idx="2" type="subTitle"/>
          </p:nvPr>
        </p:nvSpPr>
        <p:spPr>
          <a:xfrm>
            <a:off x="1570025" y="134975"/>
            <a:ext cx="6855300" cy="337200"/>
          </a:xfrm>
          <a:prstGeom prst="rect">
            <a:avLst/>
          </a:prstGeom>
        </p:spPr>
        <p:txBody>
          <a:bodyPr anchorCtr="0" anchor="t" bIns="0" lIns="0" spcFirstLastPara="1" rIns="0" wrap="square" tIns="0">
            <a:noAutofit/>
          </a:bodyPr>
          <a:lstStyle>
            <a:lvl1pPr lvl="0" rtl="0">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1000"/>
              </a:spcBef>
              <a:spcAft>
                <a:spcPts val="0"/>
              </a:spcAft>
              <a:buClr>
                <a:schemeClr val="lt1"/>
              </a:buClr>
              <a:buSzPts val="2100"/>
              <a:buNone/>
              <a:defRPr>
                <a:solidFill>
                  <a:schemeClr val="lt1"/>
                </a:solidFill>
              </a:defRPr>
            </a:lvl2pPr>
            <a:lvl3pPr lvl="2" rtl="0">
              <a:spcBef>
                <a:spcPts val="1000"/>
              </a:spcBef>
              <a:spcAft>
                <a:spcPts val="0"/>
              </a:spcAft>
              <a:buClr>
                <a:schemeClr val="lt1"/>
              </a:buClr>
              <a:buSzPts val="2000"/>
              <a:buNone/>
              <a:defRPr>
                <a:solidFill>
                  <a:schemeClr val="lt1"/>
                </a:solidFill>
              </a:defRPr>
            </a:lvl3pPr>
            <a:lvl4pPr lvl="3" rtl="0">
              <a:spcBef>
                <a:spcPts val="800"/>
              </a:spcBef>
              <a:spcAft>
                <a:spcPts val="0"/>
              </a:spcAft>
              <a:buClr>
                <a:schemeClr val="lt1"/>
              </a:buClr>
              <a:buSzPts val="1900"/>
              <a:buNone/>
              <a:defRPr>
                <a:solidFill>
                  <a:schemeClr val="lt1"/>
                </a:solidFill>
              </a:defRPr>
            </a:lvl4pPr>
            <a:lvl5pPr lvl="4" rtl="0">
              <a:spcBef>
                <a:spcPts val="800"/>
              </a:spcBef>
              <a:spcAft>
                <a:spcPts val="0"/>
              </a:spcAft>
              <a:buClr>
                <a:schemeClr val="lt1"/>
              </a:buClr>
              <a:buSzPts val="1800"/>
              <a:buNone/>
              <a:defRPr>
                <a:solidFill>
                  <a:schemeClr val="lt1"/>
                </a:solidFill>
              </a:defRPr>
            </a:lvl5pPr>
            <a:lvl6pPr lvl="5" rtl="0">
              <a:spcBef>
                <a:spcPts val="600"/>
              </a:spcBef>
              <a:spcAft>
                <a:spcPts val="0"/>
              </a:spcAft>
              <a:buClr>
                <a:schemeClr val="lt1"/>
              </a:buClr>
              <a:buSzPts val="1800"/>
              <a:buNone/>
              <a:defRPr>
                <a:solidFill>
                  <a:schemeClr val="lt1"/>
                </a:solidFill>
              </a:defRPr>
            </a:lvl6pPr>
            <a:lvl7pPr lvl="6" rtl="0">
              <a:spcBef>
                <a:spcPts val="600"/>
              </a:spcBef>
              <a:spcAft>
                <a:spcPts val="0"/>
              </a:spcAft>
              <a:buClr>
                <a:schemeClr val="lt1"/>
              </a:buClr>
              <a:buSzPts val="1800"/>
              <a:buNone/>
              <a:defRPr>
                <a:solidFill>
                  <a:schemeClr val="lt1"/>
                </a:solidFill>
              </a:defRPr>
            </a:lvl7pPr>
            <a:lvl8pPr lvl="7" rtl="0">
              <a:spcBef>
                <a:spcPts val="400"/>
              </a:spcBef>
              <a:spcAft>
                <a:spcPts val="0"/>
              </a:spcAft>
              <a:buClr>
                <a:schemeClr val="lt1"/>
              </a:buClr>
              <a:buSzPts val="1800"/>
              <a:buNone/>
              <a:defRPr>
                <a:solidFill>
                  <a:schemeClr val="lt1"/>
                </a:solidFill>
              </a:defRPr>
            </a:lvl8pPr>
            <a:lvl9pPr lvl="8" rtl="0">
              <a:spcBef>
                <a:spcPts val="400"/>
              </a:spcBef>
              <a:spcAft>
                <a:spcPts val="200"/>
              </a:spcAft>
              <a:buClr>
                <a:schemeClr val="lt1"/>
              </a:buClr>
              <a:buSzPts val="1800"/>
              <a:buNone/>
              <a:defRPr>
                <a:solidFill>
                  <a:schemeClr val="lt1"/>
                </a:solidFill>
              </a:defRPr>
            </a:lvl9pPr>
          </a:lstStyle>
          <a:p/>
        </p:txBody>
      </p:sp>
      <p:pic>
        <p:nvPicPr>
          <p:cNvPr id="1423" name="Google Shape;1423;p113"/>
          <p:cNvPicPr preferRelativeResize="0"/>
          <p:nvPr/>
        </p:nvPicPr>
        <p:blipFill rotWithShape="1">
          <a:blip r:embed="rId3">
            <a:alphaModFix/>
          </a:blip>
          <a:srcRect b="0" l="0" r="0" t="0"/>
          <a:stretch/>
        </p:blipFill>
        <p:spPr>
          <a:xfrm>
            <a:off x="8517493" y="-11474"/>
            <a:ext cx="499700" cy="49970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7 Practice - blue ">
  <p:cSld name="TITLE_AND_TWO_COLUMNS_1_1_5_1_3_1_2">
    <p:spTree>
      <p:nvGrpSpPr>
        <p:cNvPr id="1424" name="Shape 1424"/>
        <p:cNvGrpSpPr/>
        <p:nvPr/>
      </p:nvGrpSpPr>
      <p:grpSpPr>
        <a:xfrm>
          <a:off x="0" y="0"/>
          <a:ext cx="0" cy="0"/>
          <a:chOff x="0" y="0"/>
          <a:chExt cx="0" cy="0"/>
        </a:xfrm>
      </p:grpSpPr>
      <p:pic>
        <p:nvPicPr>
          <p:cNvPr id="1425" name="Google Shape;1425;p114"/>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1426" name="Google Shape;1426;p114"/>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27" name="Google Shape;1427;p114"/>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1428" name="Google Shape;1428;p114"/>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Layli</a:t>
            </a:r>
            <a:endParaRPr b="1" sz="900">
              <a:solidFill>
                <a:srgbClr val="EBEDFE"/>
              </a:solidFill>
              <a:latin typeface="Lexend"/>
              <a:ea typeface="Lexend"/>
              <a:cs typeface="Lexend"/>
              <a:sym typeface="Lexend"/>
            </a:endParaRPr>
          </a:p>
        </p:txBody>
      </p:sp>
      <p:sp>
        <p:nvSpPr>
          <p:cNvPr id="1429" name="Google Shape;1429;p114"/>
          <p:cNvSpPr txBox="1"/>
          <p:nvPr/>
        </p:nvSpPr>
        <p:spPr>
          <a:xfrm>
            <a:off x="324000" y="45525"/>
            <a:ext cx="1019100" cy="492600"/>
          </a:xfrm>
          <a:prstGeom prst="rect">
            <a:avLst/>
          </a:prstGeom>
          <a:noFill/>
          <a:ln>
            <a:noFill/>
          </a:ln>
        </p:spPr>
        <p:txBody>
          <a:bodyPr anchorCtr="0" anchor="t" bIns="91425" lIns="0" spcFirstLastPara="1" rIns="91425" wrap="none" tIns="91425">
            <a:spAutoFit/>
          </a:bodyPr>
          <a:lstStyle/>
          <a:p>
            <a:pPr indent="0" lvl="0" marL="0" rtl="0" algn="l">
              <a:spcBef>
                <a:spcPts val="0"/>
              </a:spcBef>
              <a:spcAft>
                <a:spcPts val="0"/>
              </a:spcAft>
              <a:buNone/>
            </a:pPr>
            <a:r>
              <a:rPr b="1" lang="en-GB" sz="1400">
                <a:solidFill>
                  <a:schemeClr val="lt1"/>
                </a:solidFill>
                <a:latin typeface="Lexend"/>
                <a:ea typeface="Lexend"/>
                <a:cs typeface="Lexend"/>
                <a:sym typeface="Lexend"/>
              </a:rPr>
              <a:t>Hawsha C</a:t>
            </a:r>
            <a:endParaRPr b="1" sz="1400">
              <a:solidFill>
                <a:schemeClr val="lt1"/>
              </a:solidFill>
              <a:latin typeface="Lexend"/>
              <a:ea typeface="Lexend"/>
              <a:cs typeface="Lexend"/>
              <a:sym typeface="Lexend"/>
            </a:endParaRPr>
          </a:p>
        </p:txBody>
      </p:sp>
      <p:sp>
        <p:nvSpPr>
          <p:cNvPr id="1430" name="Google Shape;1430;p114"/>
          <p:cNvSpPr txBox="1"/>
          <p:nvPr>
            <p:ph idx="2" type="subTitle"/>
          </p:nvPr>
        </p:nvSpPr>
        <p:spPr>
          <a:xfrm>
            <a:off x="1570025" y="134975"/>
            <a:ext cx="6855300" cy="337200"/>
          </a:xfrm>
          <a:prstGeom prst="rect">
            <a:avLst/>
          </a:prstGeom>
        </p:spPr>
        <p:txBody>
          <a:bodyPr anchorCtr="0" anchor="t" bIns="0" lIns="0" spcFirstLastPara="1" rIns="0" wrap="square" tIns="0">
            <a:noAutofit/>
          </a:bodyPr>
          <a:lstStyle>
            <a:lvl1pPr lvl="0" rtl="0">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1000"/>
              </a:spcBef>
              <a:spcAft>
                <a:spcPts val="0"/>
              </a:spcAft>
              <a:buClr>
                <a:schemeClr val="lt1"/>
              </a:buClr>
              <a:buSzPts val="2100"/>
              <a:buNone/>
              <a:defRPr>
                <a:solidFill>
                  <a:schemeClr val="lt1"/>
                </a:solidFill>
              </a:defRPr>
            </a:lvl2pPr>
            <a:lvl3pPr lvl="2" rtl="0">
              <a:spcBef>
                <a:spcPts val="1000"/>
              </a:spcBef>
              <a:spcAft>
                <a:spcPts val="0"/>
              </a:spcAft>
              <a:buClr>
                <a:schemeClr val="lt1"/>
              </a:buClr>
              <a:buSzPts val="2000"/>
              <a:buNone/>
              <a:defRPr>
                <a:solidFill>
                  <a:schemeClr val="lt1"/>
                </a:solidFill>
              </a:defRPr>
            </a:lvl3pPr>
            <a:lvl4pPr lvl="3" rtl="0">
              <a:spcBef>
                <a:spcPts val="800"/>
              </a:spcBef>
              <a:spcAft>
                <a:spcPts val="0"/>
              </a:spcAft>
              <a:buClr>
                <a:schemeClr val="lt1"/>
              </a:buClr>
              <a:buSzPts val="1900"/>
              <a:buNone/>
              <a:defRPr>
                <a:solidFill>
                  <a:schemeClr val="lt1"/>
                </a:solidFill>
              </a:defRPr>
            </a:lvl4pPr>
            <a:lvl5pPr lvl="4" rtl="0">
              <a:spcBef>
                <a:spcPts val="800"/>
              </a:spcBef>
              <a:spcAft>
                <a:spcPts val="0"/>
              </a:spcAft>
              <a:buClr>
                <a:schemeClr val="lt1"/>
              </a:buClr>
              <a:buSzPts val="1800"/>
              <a:buNone/>
              <a:defRPr>
                <a:solidFill>
                  <a:schemeClr val="lt1"/>
                </a:solidFill>
              </a:defRPr>
            </a:lvl5pPr>
            <a:lvl6pPr lvl="5" rtl="0">
              <a:spcBef>
                <a:spcPts val="600"/>
              </a:spcBef>
              <a:spcAft>
                <a:spcPts val="0"/>
              </a:spcAft>
              <a:buClr>
                <a:schemeClr val="lt1"/>
              </a:buClr>
              <a:buSzPts val="1800"/>
              <a:buNone/>
              <a:defRPr>
                <a:solidFill>
                  <a:schemeClr val="lt1"/>
                </a:solidFill>
              </a:defRPr>
            </a:lvl6pPr>
            <a:lvl7pPr lvl="6" rtl="0">
              <a:spcBef>
                <a:spcPts val="600"/>
              </a:spcBef>
              <a:spcAft>
                <a:spcPts val="0"/>
              </a:spcAft>
              <a:buClr>
                <a:schemeClr val="lt1"/>
              </a:buClr>
              <a:buSzPts val="1800"/>
              <a:buNone/>
              <a:defRPr>
                <a:solidFill>
                  <a:schemeClr val="lt1"/>
                </a:solidFill>
              </a:defRPr>
            </a:lvl7pPr>
            <a:lvl8pPr lvl="7" rtl="0">
              <a:spcBef>
                <a:spcPts val="400"/>
              </a:spcBef>
              <a:spcAft>
                <a:spcPts val="0"/>
              </a:spcAft>
              <a:buClr>
                <a:schemeClr val="lt1"/>
              </a:buClr>
              <a:buSzPts val="1800"/>
              <a:buNone/>
              <a:defRPr>
                <a:solidFill>
                  <a:schemeClr val="lt1"/>
                </a:solidFill>
              </a:defRPr>
            </a:lvl8pPr>
            <a:lvl9pPr lvl="8" rtl="0">
              <a:spcBef>
                <a:spcPts val="400"/>
              </a:spcBef>
              <a:spcAft>
                <a:spcPts val="200"/>
              </a:spcAft>
              <a:buClr>
                <a:schemeClr val="lt1"/>
              </a:buClr>
              <a:buSzPts val="1800"/>
              <a:buNone/>
              <a:defRPr>
                <a:solidFill>
                  <a:schemeClr val="lt1"/>
                </a:solidFill>
              </a:defRPr>
            </a:lvl9pPr>
          </a:lstStyle>
          <a:p/>
        </p:txBody>
      </p:sp>
      <p:pic>
        <p:nvPicPr>
          <p:cNvPr id="1431" name="Google Shape;1431;p114"/>
          <p:cNvPicPr preferRelativeResize="0"/>
          <p:nvPr/>
        </p:nvPicPr>
        <p:blipFill rotWithShape="1">
          <a:blip r:embed="rId3">
            <a:alphaModFix/>
          </a:blip>
          <a:srcRect b="0" l="0" r="0" t="0"/>
          <a:stretch/>
        </p:blipFill>
        <p:spPr>
          <a:xfrm>
            <a:off x="8517493" y="-11474"/>
            <a:ext cx="499700" cy="49970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7 Practice - pink">
  <p:cSld name="TITLE_AND_TWO_COLUMNS_1_1_5_1_3_1_1_1_1_1">
    <p:spTree>
      <p:nvGrpSpPr>
        <p:cNvPr id="1432" name="Shape 1432"/>
        <p:cNvGrpSpPr/>
        <p:nvPr/>
      </p:nvGrpSpPr>
      <p:grpSpPr>
        <a:xfrm>
          <a:off x="0" y="0"/>
          <a:ext cx="0" cy="0"/>
          <a:chOff x="0" y="0"/>
          <a:chExt cx="0" cy="0"/>
        </a:xfrm>
      </p:grpSpPr>
      <p:pic>
        <p:nvPicPr>
          <p:cNvPr id="1433" name="Google Shape;1433;p115"/>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1434" name="Google Shape;1434;p115"/>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35" name="Google Shape;1435;p115"/>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1436" name="Google Shape;1436;p115"/>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Layli</a:t>
            </a:r>
            <a:endParaRPr b="1" sz="900">
              <a:solidFill>
                <a:srgbClr val="EBEDFE"/>
              </a:solidFill>
              <a:latin typeface="Lexend"/>
              <a:ea typeface="Lexend"/>
              <a:cs typeface="Lexend"/>
              <a:sym typeface="Lexend"/>
            </a:endParaRPr>
          </a:p>
        </p:txBody>
      </p:sp>
      <p:sp>
        <p:nvSpPr>
          <p:cNvPr id="1437" name="Google Shape;1437;p115"/>
          <p:cNvSpPr txBox="1"/>
          <p:nvPr/>
        </p:nvSpPr>
        <p:spPr>
          <a:xfrm>
            <a:off x="324000" y="45525"/>
            <a:ext cx="1041900" cy="492600"/>
          </a:xfrm>
          <a:prstGeom prst="rect">
            <a:avLst/>
          </a:prstGeom>
          <a:noFill/>
          <a:ln>
            <a:noFill/>
          </a:ln>
        </p:spPr>
        <p:txBody>
          <a:bodyPr anchorCtr="0" anchor="t" bIns="91425" lIns="0" spcFirstLastPara="1" rIns="91425" wrap="none" tIns="91425">
            <a:spAutoFit/>
          </a:bodyPr>
          <a:lstStyle/>
          <a:p>
            <a:pPr indent="0" lvl="0" marL="0" rtl="0" algn="l">
              <a:spcBef>
                <a:spcPts val="0"/>
              </a:spcBef>
              <a:spcAft>
                <a:spcPts val="0"/>
              </a:spcAft>
              <a:buNone/>
            </a:pPr>
            <a:r>
              <a:rPr b="1" lang="en-GB" sz="1400">
                <a:solidFill>
                  <a:schemeClr val="lt1"/>
                </a:solidFill>
                <a:latin typeface="Lexend"/>
                <a:ea typeface="Lexend"/>
                <a:cs typeface="Lexend"/>
                <a:sym typeface="Lexend"/>
              </a:rPr>
              <a:t>Hawsha D</a:t>
            </a:r>
            <a:endParaRPr b="1" sz="1400">
              <a:solidFill>
                <a:schemeClr val="lt1"/>
              </a:solidFill>
              <a:latin typeface="Lexend"/>
              <a:ea typeface="Lexend"/>
              <a:cs typeface="Lexend"/>
              <a:sym typeface="Lexend"/>
            </a:endParaRPr>
          </a:p>
        </p:txBody>
      </p:sp>
      <p:sp>
        <p:nvSpPr>
          <p:cNvPr id="1438" name="Google Shape;1438;p115"/>
          <p:cNvSpPr txBox="1"/>
          <p:nvPr>
            <p:ph idx="2" type="subTitle"/>
          </p:nvPr>
        </p:nvSpPr>
        <p:spPr>
          <a:xfrm>
            <a:off x="1570025" y="134975"/>
            <a:ext cx="6855300" cy="337200"/>
          </a:xfrm>
          <a:prstGeom prst="rect">
            <a:avLst/>
          </a:prstGeom>
        </p:spPr>
        <p:txBody>
          <a:bodyPr anchorCtr="0" anchor="t" bIns="0" lIns="0" spcFirstLastPara="1" rIns="0" wrap="square" tIns="0">
            <a:noAutofit/>
          </a:bodyPr>
          <a:lstStyle>
            <a:lvl1pPr lvl="0" rtl="0">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1000"/>
              </a:spcBef>
              <a:spcAft>
                <a:spcPts val="0"/>
              </a:spcAft>
              <a:buClr>
                <a:schemeClr val="lt1"/>
              </a:buClr>
              <a:buSzPts val="2100"/>
              <a:buNone/>
              <a:defRPr>
                <a:solidFill>
                  <a:schemeClr val="lt1"/>
                </a:solidFill>
              </a:defRPr>
            </a:lvl2pPr>
            <a:lvl3pPr lvl="2" rtl="0">
              <a:spcBef>
                <a:spcPts val="1000"/>
              </a:spcBef>
              <a:spcAft>
                <a:spcPts val="0"/>
              </a:spcAft>
              <a:buClr>
                <a:schemeClr val="lt1"/>
              </a:buClr>
              <a:buSzPts val="2000"/>
              <a:buNone/>
              <a:defRPr>
                <a:solidFill>
                  <a:schemeClr val="lt1"/>
                </a:solidFill>
              </a:defRPr>
            </a:lvl3pPr>
            <a:lvl4pPr lvl="3" rtl="0">
              <a:spcBef>
                <a:spcPts val="800"/>
              </a:spcBef>
              <a:spcAft>
                <a:spcPts val="0"/>
              </a:spcAft>
              <a:buClr>
                <a:schemeClr val="lt1"/>
              </a:buClr>
              <a:buSzPts val="1900"/>
              <a:buNone/>
              <a:defRPr>
                <a:solidFill>
                  <a:schemeClr val="lt1"/>
                </a:solidFill>
              </a:defRPr>
            </a:lvl4pPr>
            <a:lvl5pPr lvl="4" rtl="0">
              <a:spcBef>
                <a:spcPts val="800"/>
              </a:spcBef>
              <a:spcAft>
                <a:spcPts val="0"/>
              </a:spcAft>
              <a:buClr>
                <a:schemeClr val="lt1"/>
              </a:buClr>
              <a:buSzPts val="1800"/>
              <a:buNone/>
              <a:defRPr>
                <a:solidFill>
                  <a:schemeClr val="lt1"/>
                </a:solidFill>
              </a:defRPr>
            </a:lvl5pPr>
            <a:lvl6pPr lvl="5" rtl="0">
              <a:spcBef>
                <a:spcPts val="600"/>
              </a:spcBef>
              <a:spcAft>
                <a:spcPts val="0"/>
              </a:spcAft>
              <a:buClr>
                <a:schemeClr val="lt1"/>
              </a:buClr>
              <a:buSzPts val="1800"/>
              <a:buNone/>
              <a:defRPr>
                <a:solidFill>
                  <a:schemeClr val="lt1"/>
                </a:solidFill>
              </a:defRPr>
            </a:lvl6pPr>
            <a:lvl7pPr lvl="6" rtl="0">
              <a:spcBef>
                <a:spcPts val="600"/>
              </a:spcBef>
              <a:spcAft>
                <a:spcPts val="0"/>
              </a:spcAft>
              <a:buClr>
                <a:schemeClr val="lt1"/>
              </a:buClr>
              <a:buSzPts val="1800"/>
              <a:buNone/>
              <a:defRPr>
                <a:solidFill>
                  <a:schemeClr val="lt1"/>
                </a:solidFill>
              </a:defRPr>
            </a:lvl7pPr>
            <a:lvl8pPr lvl="7" rtl="0">
              <a:spcBef>
                <a:spcPts val="400"/>
              </a:spcBef>
              <a:spcAft>
                <a:spcPts val="0"/>
              </a:spcAft>
              <a:buClr>
                <a:schemeClr val="lt1"/>
              </a:buClr>
              <a:buSzPts val="1800"/>
              <a:buNone/>
              <a:defRPr>
                <a:solidFill>
                  <a:schemeClr val="lt1"/>
                </a:solidFill>
              </a:defRPr>
            </a:lvl8pPr>
            <a:lvl9pPr lvl="8" rtl="0">
              <a:spcBef>
                <a:spcPts val="400"/>
              </a:spcBef>
              <a:spcAft>
                <a:spcPts val="200"/>
              </a:spcAft>
              <a:buClr>
                <a:schemeClr val="lt1"/>
              </a:buClr>
              <a:buSzPts val="1800"/>
              <a:buNone/>
              <a:defRPr>
                <a:solidFill>
                  <a:schemeClr val="lt1"/>
                </a:solidFill>
              </a:defRPr>
            </a:lvl9pPr>
          </a:lstStyle>
          <a:p/>
        </p:txBody>
      </p:sp>
      <p:pic>
        <p:nvPicPr>
          <p:cNvPr id="1439" name="Google Shape;1439;p115"/>
          <p:cNvPicPr preferRelativeResize="0"/>
          <p:nvPr/>
        </p:nvPicPr>
        <p:blipFill rotWithShape="1">
          <a:blip r:embed="rId3">
            <a:alphaModFix/>
          </a:blip>
          <a:srcRect b="0" l="0" r="0" t="0"/>
          <a:stretch/>
        </p:blipFill>
        <p:spPr>
          <a:xfrm>
            <a:off x="8517493" y="-11474"/>
            <a:ext cx="499700" cy="49970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8 Feedback - purple">
  <p:cSld name="TITLE_AND_TWO_COLUMNS_1_1_5_1_3_1_1_1">
    <p:bg>
      <p:bgPr>
        <a:solidFill>
          <a:srgbClr val="EBEDFE"/>
        </a:solidFill>
      </p:bgPr>
    </p:bg>
    <p:spTree>
      <p:nvGrpSpPr>
        <p:cNvPr id="1440" name="Shape 1440"/>
        <p:cNvGrpSpPr/>
        <p:nvPr/>
      </p:nvGrpSpPr>
      <p:grpSpPr>
        <a:xfrm>
          <a:off x="0" y="0"/>
          <a:ext cx="0" cy="0"/>
          <a:chOff x="0" y="0"/>
          <a:chExt cx="0" cy="0"/>
        </a:xfrm>
      </p:grpSpPr>
      <p:pic>
        <p:nvPicPr>
          <p:cNvPr id="1441" name="Google Shape;1441;p116"/>
          <p:cNvPicPr preferRelativeResize="0"/>
          <p:nvPr/>
        </p:nvPicPr>
        <p:blipFill>
          <a:blip r:embed="rId2">
            <a:alphaModFix/>
          </a:blip>
          <a:stretch>
            <a:fillRect/>
          </a:stretch>
        </p:blipFill>
        <p:spPr>
          <a:xfrm>
            <a:off x="0" y="532525"/>
            <a:ext cx="9151202" cy="116709"/>
          </a:xfrm>
          <a:prstGeom prst="rect">
            <a:avLst/>
          </a:prstGeom>
          <a:noFill/>
          <a:ln>
            <a:noFill/>
          </a:ln>
        </p:spPr>
      </p:pic>
      <p:sp>
        <p:nvSpPr>
          <p:cNvPr id="1442" name="Google Shape;1442;p116"/>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43" name="Google Shape;1443;p116"/>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1444" name="Google Shape;1444;p116"/>
          <p:cNvSpPr txBox="1"/>
          <p:nvPr/>
        </p:nvSpPr>
        <p:spPr>
          <a:xfrm>
            <a:off x="324000" y="45525"/>
            <a:ext cx="965700" cy="492600"/>
          </a:xfrm>
          <a:prstGeom prst="rect">
            <a:avLst/>
          </a:prstGeom>
          <a:noFill/>
          <a:ln>
            <a:noFill/>
          </a:ln>
        </p:spPr>
        <p:txBody>
          <a:bodyPr anchorCtr="0" anchor="t" bIns="91425" lIns="0" spcFirstLastPara="1" rIns="91425" wrap="none" tIns="91425">
            <a:spAutoFit/>
          </a:bodyPr>
          <a:lstStyle/>
          <a:p>
            <a:pPr indent="0" lvl="0" marL="0" rtl="0" algn="l">
              <a:spcBef>
                <a:spcPts val="0"/>
              </a:spcBef>
              <a:spcAft>
                <a:spcPts val="0"/>
              </a:spcAft>
              <a:buNone/>
            </a:pPr>
            <a:r>
              <a:rPr b="1" lang="en-GB" sz="1400">
                <a:solidFill>
                  <a:schemeClr val="lt1"/>
                </a:solidFill>
                <a:latin typeface="Lexend"/>
                <a:ea typeface="Lexend"/>
                <a:cs typeface="Lexend"/>
                <a:sym typeface="Lexend"/>
              </a:rPr>
              <a:t>Hawsha A</a:t>
            </a:r>
            <a:endParaRPr b="1" sz="1400">
              <a:solidFill>
                <a:schemeClr val="lt1"/>
              </a:solidFill>
              <a:latin typeface="Lexend"/>
              <a:ea typeface="Lexend"/>
              <a:cs typeface="Lexend"/>
              <a:sym typeface="Lexend"/>
            </a:endParaRPr>
          </a:p>
        </p:txBody>
      </p:sp>
      <p:sp>
        <p:nvSpPr>
          <p:cNvPr id="1445" name="Google Shape;1445;p116"/>
          <p:cNvSpPr txBox="1"/>
          <p:nvPr>
            <p:ph idx="2" type="subTitle"/>
          </p:nvPr>
        </p:nvSpPr>
        <p:spPr>
          <a:xfrm>
            <a:off x="1570025" y="134975"/>
            <a:ext cx="6855300" cy="337200"/>
          </a:xfrm>
          <a:prstGeom prst="rect">
            <a:avLst/>
          </a:prstGeom>
        </p:spPr>
        <p:txBody>
          <a:bodyPr anchorCtr="0" anchor="t" bIns="0" lIns="0" spcFirstLastPara="1" rIns="0" wrap="square" tIns="0">
            <a:noAutofit/>
          </a:bodyPr>
          <a:lstStyle>
            <a:lvl1pPr lvl="0" rtl="0">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1000"/>
              </a:spcBef>
              <a:spcAft>
                <a:spcPts val="0"/>
              </a:spcAft>
              <a:buClr>
                <a:schemeClr val="lt1"/>
              </a:buClr>
              <a:buSzPts val="2100"/>
              <a:buNone/>
              <a:defRPr>
                <a:solidFill>
                  <a:schemeClr val="lt1"/>
                </a:solidFill>
              </a:defRPr>
            </a:lvl2pPr>
            <a:lvl3pPr lvl="2" rtl="0">
              <a:spcBef>
                <a:spcPts val="1000"/>
              </a:spcBef>
              <a:spcAft>
                <a:spcPts val="0"/>
              </a:spcAft>
              <a:buClr>
                <a:schemeClr val="lt1"/>
              </a:buClr>
              <a:buSzPts val="2000"/>
              <a:buNone/>
              <a:defRPr>
                <a:solidFill>
                  <a:schemeClr val="lt1"/>
                </a:solidFill>
              </a:defRPr>
            </a:lvl3pPr>
            <a:lvl4pPr lvl="3" rtl="0">
              <a:spcBef>
                <a:spcPts val="800"/>
              </a:spcBef>
              <a:spcAft>
                <a:spcPts val="0"/>
              </a:spcAft>
              <a:buClr>
                <a:schemeClr val="lt1"/>
              </a:buClr>
              <a:buSzPts val="1900"/>
              <a:buNone/>
              <a:defRPr>
                <a:solidFill>
                  <a:schemeClr val="lt1"/>
                </a:solidFill>
              </a:defRPr>
            </a:lvl4pPr>
            <a:lvl5pPr lvl="4" rtl="0">
              <a:spcBef>
                <a:spcPts val="800"/>
              </a:spcBef>
              <a:spcAft>
                <a:spcPts val="0"/>
              </a:spcAft>
              <a:buClr>
                <a:schemeClr val="lt1"/>
              </a:buClr>
              <a:buSzPts val="1800"/>
              <a:buNone/>
              <a:defRPr>
                <a:solidFill>
                  <a:schemeClr val="lt1"/>
                </a:solidFill>
              </a:defRPr>
            </a:lvl5pPr>
            <a:lvl6pPr lvl="5" rtl="0">
              <a:spcBef>
                <a:spcPts val="600"/>
              </a:spcBef>
              <a:spcAft>
                <a:spcPts val="0"/>
              </a:spcAft>
              <a:buClr>
                <a:schemeClr val="lt1"/>
              </a:buClr>
              <a:buSzPts val="1800"/>
              <a:buNone/>
              <a:defRPr>
                <a:solidFill>
                  <a:schemeClr val="lt1"/>
                </a:solidFill>
              </a:defRPr>
            </a:lvl6pPr>
            <a:lvl7pPr lvl="6" rtl="0">
              <a:spcBef>
                <a:spcPts val="600"/>
              </a:spcBef>
              <a:spcAft>
                <a:spcPts val="0"/>
              </a:spcAft>
              <a:buClr>
                <a:schemeClr val="lt1"/>
              </a:buClr>
              <a:buSzPts val="1800"/>
              <a:buNone/>
              <a:defRPr>
                <a:solidFill>
                  <a:schemeClr val="lt1"/>
                </a:solidFill>
              </a:defRPr>
            </a:lvl7pPr>
            <a:lvl8pPr lvl="7" rtl="0">
              <a:spcBef>
                <a:spcPts val="400"/>
              </a:spcBef>
              <a:spcAft>
                <a:spcPts val="0"/>
              </a:spcAft>
              <a:buClr>
                <a:schemeClr val="lt1"/>
              </a:buClr>
              <a:buSzPts val="1800"/>
              <a:buNone/>
              <a:defRPr>
                <a:solidFill>
                  <a:schemeClr val="lt1"/>
                </a:solidFill>
              </a:defRPr>
            </a:lvl8pPr>
            <a:lvl9pPr lvl="8" rtl="0">
              <a:spcBef>
                <a:spcPts val="400"/>
              </a:spcBef>
              <a:spcAft>
                <a:spcPts val="200"/>
              </a:spcAft>
              <a:buClr>
                <a:schemeClr val="lt1"/>
              </a:buClr>
              <a:buSzPts val="1800"/>
              <a:buNone/>
              <a:defRPr>
                <a:solidFill>
                  <a:schemeClr val="lt1"/>
                </a:solidFill>
              </a:defRPr>
            </a:lvl9pPr>
          </a:lstStyle>
          <a:p/>
        </p:txBody>
      </p:sp>
      <p:pic>
        <p:nvPicPr>
          <p:cNvPr id="1446" name="Google Shape;1446;p116"/>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1447" name="Google Shape;1447;p116"/>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Jawaab</a:t>
            </a:r>
            <a:endParaRPr b="1" sz="900">
              <a:solidFill>
                <a:srgbClr val="EBEDFE"/>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8 Feedback - jade">
  <p:cSld name="TITLE_AND_TWO_COLUMNS_1_1_5_1_3_1_1_1_1_2">
    <p:bg>
      <p:bgPr>
        <a:solidFill>
          <a:srgbClr val="EBEDFE"/>
        </a:solidFill>
      </p:bgPr>
    </p:bg>
    <p:spTree>
      <p:nvGrpSpPr>
        <p:cNvPr id="1448" name="Shape 1448"/>
        <p:cNvGrpSpPr/>
        <p:nvPr/>
      </p:nvGrpSpPr>
      <p:grpSpPr>
        <a:xfrm>
          <a:off x="0" y="0"/>
          <a:ext cx="0" cy="0"/>
          <a:chOff x="0" y="0"/>
          <a:chExt cx="0" cy="0"/>
        </a:xfrm>
      </p:grpSpPr>
      <p:pic>
        <p:nvPicPr>
          <p:cNvPr id="1449" name="Google Shape;1449;p117"/>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1450" name="Google Shape;1450;p117"/>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51" name="Google Shape;1451;p117"/>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1452" name="Google Shape;1452;p117"/>
          <p:cNvSpPr txBox="1"/>
          <p:nvPr/>
        </p:nvSpPr>
        <p:spPr>
          <a:xfrm>
            <a:off x="324000" y="45525"/>
            <a:ext cx="1049700" cy="492600"/>
          </a:xfrm>
          <a:prstGeom prst="rect">
            <a:avLst/>
          </a:prstGeom>
          <a:noFill/>
          <a:ln>
            <a:noFill/>
          </a:ln>
        </p:spPr>
        <p:txBody>
          <a:bodyPr anchorCtr="0" anchor="t" bIns="91425" lIns="0" spcFirstLastPara="1" rIns="91425" wrap="none" tIns="91425">
            <a:spAutoFit/>
          </a:bodyPr>
          <a:lstStyle/>
          <a:p>
            <a:pPr indent="0" lvl="0" marL="0" rtl="0" algn="l">
              <a:spcBef>
                <a:spcPts val="0"/>
              </a:spcBef>
              <a:spcAft>
                <a:spcPts val="0"/>
              </a:spcAft>
              <a:buNone/>
            </a:pPr>
            <a:r>
              <a:rPr b="1" lang="en-GB" sz="1400">
                <a:solidFill>
                  <a:schemeClr val="lt1"/>
                </a:solidFill>
                <a:latin typeface="Lexend"/>
                <a:ea typeface="Lexend"/>
                <a:cs typeface="Lexend"/>
                <a:sym typeface="Lexend"/>
              </a:rPr>
              <a:t>Hawsha B</a:t>
            </a:r>
            <a:endParaRPr b="1" sz="1400">
              <a:solidFill>
                <a:schemeClr val="lt1"/>
              </a:solidFill>
              <a:latin typeface="Lexend"/>
              <a:ea typeface="Lexend"/>
              <a:cs typeface="Lexend"/>
              <a:sym typeface="Lexend"/>
            </a:endParaRPr>
          </a:p>
        </p:txBody>
      </p:sp>
      <p:sp>
        <p:nvSpPr>
          <p:cNvPr id="1453" name="Google Shape;1453;p117"/>
          <p:cNvSpPr txBox="1"/>
          <p:nvPr>
            <p:ph idx="2" type="subTitle"/>
          </p:nvPr>
        </p:nvSpPr>
        <p:spPr>
          <a:xfrm>
            <a:off x="1570025" y="134975"/>
            <a:ext cx="6855300" cy="337200"/>
          </a:xfrm>
          <a:prstGeom prst="rect">
            <a:avLst/>
          </a:prstGeom>
        </p:spPr>
        <p:txBody>
          <a:bodyPr anchorCtr="0" anchor="t" bIns="0" lIns="0" spcFirstLastPara="1" rIns="0" wrap="square" tIns="0">
            <a:noAutofit/>
          </a:bodyPr>
          <a:lstStyle>
            <a:lvl1pPr lvl="0" rtl="0">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1000"/>
              </a:spcBef>
              <a:spcAft>
                <a:spcPts val="0"/>
              </a:spcAft>
              <a:buClr>
                <a:schemeClr val="lt1"/>
              </a:buClr>
              <a:buSzPts val="2100"/>
              <a:buNone/>
              <a:defRPr>
                <a:solidFill>
                  <a:schemeClr val="lt1"/>
                </a:solidFill>
              </a:defRPr>
            </a:lvl2pPr>
            <a:lvl3pPr lvl="2" rtl="0">
              <a:spcBef>
                <a:spcPts val="1000"/>
              </a:spcBef>
              <a:spcAft>
                <a:spcPts val="0"/>
              </a:spcAft>
              <a:buClr>
                <a:schemeClr val="lt1"/>
              </a:buClr>
              <a:buSzPts val="2000"/>
              <a:buNone/>
              <a:defRPr>
                <a:solidFill>
                  <a:schemeClr val="lt1"/>
                </a:solidFill>
              </a:defRPr>
            </a:lvl3pPr>
            <a:lvl4pPr lvl="3" rtl="0">
              <a:spcBef>
                <a:spcPts val="800"/>
              </a:spcBef>
              <a:spcAft>
                <a:spcPts val="0"/>
              </a:spcAft>
              <a:buClr>
                <a:schemeClr val="lt1"/>
              </a:buClr>
              <a:buSzPts val="1900"/>
              <a:buNone/>
              <a:defRPr>
                <a:solidFill>
                  <a:schemeClr val="lt1"/>
                </a:solidFill>
              </a:defRPr>
            </a:lvl4pPr>
            <a:lvl5pPr lvl="4" rtl="0">
              <a:spcBef>
                <a:spcPts val="800"/>
              </a:spcBef>
              <a:spcAft>
                <a:spcPts val="0"/>
              </a:spcAft>
              <a:buClr>
                <a:schemeClr val="lt1"/>
              </a:buClr>
              <a:buSzPts val="1800"/>
              <a:buNone/>
              <a:defRPr>
                <a:solidFill>
                  <a:schemeClr val="lt1"/>
                </a:solidFill>
              </a:defRPr>
            </a:lvl5pPr>
            <a:lvl6pPr lvl="5" rtl="0">
              <a:spcBef>
                <a:spcPts val="600"/>
              </a:spcBef>
              <a:spcAft>
                <a:spcPts val="0"/>
              </a:spcAft>
              <a:buClr>
                <a:schemeClr val="lt1"/>
              </a:buClr>
              <a:buSzPts val="1800"/>
              <a:buNone/>
              <a:defRPr>
                <a:solidFill>
                  <a:schemeClr val="lt1"/>
                </a:solidFill>
              </a:defRPr>
            </a:lvl6pPr>
            <a:lvl7pPr lvl="6" rtl="0">
              <a:spcBef>
                <a:spcPts val="600"/>
              </a:spcBef>
              <a:spcAft>
                <a:spcPts val="0"/>
              </a:spcAft>
              <a:buClr>
                <a:schemeClr val="lt1"/>
              </a:buClr>
              <a:buSzPts val="1800"/>
              <a:buNone/>
              <a:defRPr>
                <a:solidFill>
                  <a:schemeClr val="lt1"/>
                </a:solidFill>
              </a:defRPr>
            </a:lvl7pPr>
            <a:lvl8pPr lvl="7" rtl="0">
              <a:spcBef>
                <a:spcPts val="400"/>
              </a:spcBef>
              <a:spcAft>
                <a:spcPts val="0"/>
              </a:spcAft>
              <a:buClr>
                <a:schemeClr val="lt1"/>
              </a:buClr>
              <a:buSzPts val="1800"/>
              <a:buNone/>
              <a:defRPr>
                <a:solidFill>
                  <a:schemeClr val="lt1"/>
                </a:solidFill>
              </a:defRPr>
            </a:lvl8pPr>
            <a:lvl9pPr lvl="8" rtl="0">
              <a:spcBef>
                <a:spcPts val="400"/>
              </a:spcBef>
              <a:spcAft>
                <a:spcPts val="200"/>
              </a:spcAft>
              <a:buClr>
                <a:schemeClr val="lt1"/>
              </a:buClr>
              <a:buSzPts val="1800"/>
              <a:buNone/>
              <a:defRPr>
                <a:solidFill>
                  <a:schemeClr val="lt1"/>
                </a:solidFill>
              </a:defRPr>
            </a:lvl9pPr>
          </a:lstStyle>
          <a:p/>
        </p:txBody>
      </p:sp>
      <p:sp>
        <p:nvSpPr>
          <p:cNvPr id="1454" name="Google Shape;1454;p117"/>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Jawaab</a:t>
            </a:r>
            <a:endParaRPr b="1" sz="900">
              <a:solidFill>
                <a:srgbClr val="EBEDFE"/>
              </a:solidFill>
              <a:latin typeface="Lexend"/>
              <a:ea typeface="Lexend"/>
              <a:cs typeface="Lexend"/>
              <a:sym typeface="Lexend"/>
            </a:endParaRPr>
          </a:p>
        </p:txBody>
      </p:sp>
      <p:pic>
        <p:nvPicPr>
          <p:cNvPr id="1455" name="Google Shape;1455;p117"/>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8 Feedback - blue">
  <p:cSld name="TITLE_AND_TWO_COLUMNS_1_1_5_1_3_1_2_1">
    <p:bg>
      <p:bgPr>
        <a:solidFill>
          <a:srgbClr val="EBEDFE"/>
        </a:solidFill>
      </p:bgPr>
    </p:bg>
    <p:spTree>
      <p:nvGrpSpPr>
        <p:cNvPr id="1456" name="Shape 1456"/>
        <p:cNvGrpSpPr/>
        <p:nvPr/>
      </p:nvGrpSpPr>
      <p:grpSpPr>
        <a:xfrm>
          <a:off x="0" y="0"/>
          <a:ext cx="0" cy="0"/>
          <a:chOff x="0" y="0"/>
          <a:chExt cx="0" cy="0"/>
        </a:xfrm>
      </p:grpSpPr>
      <p:pic>
        <p:nvPicPr>
          <p:cNvPr id="1457" name="Google Shape;1457;p118"/>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1458" name="Google Shape;1458;p118"/>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59" name="Google Shape;1459;p118"/>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1460" name="Google Shape;1460;p118"/>
          <p:cNvSpPr txBox="1"/>
          <p:nvPr/>
        </p:nvSpPr>
        <p:spPr>
          <a:xfrm>
            <a:off x="324000" y="45525"/>
            <a:ext cx="1034400" cy="492600"/>
          </a:xfrm>
          <a:prstGeom prst="rect">
            <a:avLst/>
          </a:prstGeom>
          <a:noFill/>
          <a:ln>
            <a:noFill/>
          </a:ln>
        </p:spPr>
        <p:txBody>
          <a:bodyPr anchorCtr="0" anchor="t" bIns="91425" lIns="0" spcFirstLastPara="1" rIns="91425" wrap="none" tIns="91425">
            <a:spAutoFit/>
          </a:bodyPr>
          <a:lstStyle/>
          <a:p>
            <a:pPr indent="0" lvl="0" marL="0" rtl="0" algn="l">
              <a:spcBef>
                <a:spcPts val="0"/>
              </a:spcBef>
              <a:spcAft>
                <a:spcPts val="0"/>
              </a:spcAft>
              <a:buNone/>
            </a:pPr>
            <a:r>
              <a:rPr b="1" lang="en-GB" sz="1400">
                <a:solidFill>
                  <a:schemeClr val="lt1"/>
                </a:solidFill>
                <a:latin typeface="Lexend"/>
                <a:ea typeface="Lexend"/>
                <a:cs typeface="Lexend"/>
                <a:sym typeface="Lexend"/>
              </a:rPr>
              <a:t>Hawsha C</a:t>
            </a:r>
            <a:endParaRPr b="1" sz="1400">
              <a:solidFill>
                <a:schemeClr val="lt1"/>
              </a:solidFill>
              <a:latin typeface="Lexend"/>
              <a:ea typeface="Lexend"/>
              <a:cs typeface="Lexend"/>
              <a:sym typeface="Lexend"/>
            </a:endParaRPr>
          </a:p>
        </p:txBody>
      </p:sp>
      <p:sp>
        <p:nvSpPr>
          <p:cNvPr id="1461" name="Google Shape;1461;p118"/>
          <p:cNvSpPr txBox="1"/>
          <p:nvPr>
            <p:ph idx="2" type="subTitle"/>
          </p:nvPr>
        </p:nvSpPr>
        <p:spPr>
          <a:xfrm>
            <a:off x="1570025" y="134975"/>
            <a:ext cx="6855300" cy="337200"/>
          </a:xfrm>
          <a:prstGeom prst="rect">
            <a:avLst/>
          </a:prstGeom>
        </p:spPr>
        <p:txBody>
          <a:bodyPr anchorCtr="0" anchor="t" bIns="0" lIns="0" spcFirstLastPara="1" rIns="0" wrap="square" tIns="0">
            <a:noAutofit/>
          </a:bodyPr>
          <a:lstStyle>
            <a:lvl1pPr lvl="0" rtl="0">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1000"/>
              </a:spcBef>
              <a:spcAft>
                <a:spcPts val="0"/>
              </a:spcAft>
              <a:buClr>
                <a:schemeClr val="lt1"/>
              </a:buClr>
              <a:buSzPts val="2100"/>
              <a:buNone/>
              <a:defRPr>
                <a:solidFill>
                  <a:schemeClr val="lt1"/>
                </a:solidFill>
              </a:defRPr>
            </a:lvl2pPr>
            <a:lvl3pPr lvl="2" rtl="0">
              <a:spcBef>
                <a:spcPts val="1000"/>
              </a:spcBef>
              <a:spcAft>
                <a:spcPts val="0"/>
              </a:spcAft>
              <a:buClr>
                <a:schemeClr val="lt1"/>
              </a:buClr>
              <a:buSzPts val="2000"/>
              <a:buNone/>
              <a:defRPr>
                <a:solidFill>
                  <a:schemeClr val="lt1"/>
                </a:solidFill>
              </a:defRPr>
            </a:lvl3pPr>
            <a:lvl4pPr lvl="3" rtl="0">
              <a:spcBef>
                <a:spcPts val="800"/>
              </a:spcBef>
              <a:spcAft>
                <a:spcPts val="0"/>
              </a:spcAft>
              <a:buClr>
                <a:schemeClr val="lt1"/>
              </a:buClr>
              <a:buSzPts val="1900"/>
              <a:buNone/>
              <a:defRPr>
                <a:solidFill>
                  <a:schemeClr val="lt1"/>
                </a:solidFill>
              </a:defRPr>
            </a:lvl4pPr>
            <a:lvl5pPr lvl="4" rtl="0">
              <a:spcBef>
                <a:spcPts val="800"/>
              </a:spcBef>
              <a:spcAft>
                <a:spcPts val="0"/>
              </a:spcAft>
              <a:buClr>
                <a:schemeClr val="lt1"/>
              </a:buClr>
              <a:buSzPts val="1800"/>
              <a:buNone/>
              <a:defRPr>
                <a:solidFill>
                  <a:schemeClr val="lt1"/>
                </a:solidFill>
              </a:defRPr>
            </a:lvl5pPr>
            <a:lvl6pPr lvl="5" rtl="0">
              <a:spcBef>
                <a:spcPts val="600"/>
              </a:spcBef>
              <a:spcAft>
                <a:spcPts val="0"/>
              </a:spcAft>
              <a:buClr>
                <a:schemeClr val="lt1"/>
              </a:buClr>
              <a:buSzPts val="1800"/>
              <a:buNone/>
              <a:defRPr>
                <a:solidFill>
                  <a:schemeClr val="lt1"/>
                </a:solidFill>
              </a:defRPr>
            </a:lvl6pPr>
            <a:lvl7pPr lvl="6" rtl="0">
              <a:spcBef>
                <a:spcPts val="600"/>
              </a:spcBef>
              <a:spcAft>
                <a:spcPts val="0"/>
              </a:spcAft>
              <a:buClr>
                <a:schemeClr val="lt1"/>
              </a:buClr>
              <a:buSzPts val="1800"/>
              <a:buNone/>
              <a:defRPr>
                <a:solidFill>
                  <a:schemeClr val="lt1"/>
                </a:solidFill>
              </a:defRPr>
            </a:lvl7pPr>
            <a:lvl8pPr lvl="7" rtl="0">
              <a:spcBef>
                <a:spcPts val="400"/>
              </a:spcBef>
              <a:spcAft>
                <a:spcPts val="0"/>
              </a:spcAft>
              <a:buClr>
                <a:schemeClr val="lt1"/>
              </a:buClr>
              <a:buSzPts val="1800"/>
              <a:buNone/>
              <a:defRPr>
                <a:solidFill>
                  <a:schemeClr val="lt1"/>
                </a:solidFill>
              </a:defRPr>
            </a:lvl8pPr>
            <a:lvl9pPr lvl="8" rtl="0">
              <a:spcBef>
                <a:spcPts val="400"/>
              </a:spcBef>
              <a:spcAft>
                <a:spcPts val="200"/>
              </a:spcAft>
              <a:buClr>
                <a:schemeClr val="lt1"/>
              </a:buClr>
              <a:buSzPts val="1800"/>
              <a:buNone/>
              <a:defRPr>
                <a:solidFill>
                  <a:schemeClr val="lt1"/>
                </a:solidFill>
              </a:defRPr>
            </a:lvl9pPr>
          </a:lstStyle>
          <a:p/>
        </p:txBody>
      </p:sp>
      <p:sp>
        <p:nvSpPr>
          <p:cNvPr id="1462" name="Google Shape;1462;p118"/>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Jawaab</a:t>
            </a:r>
            <a:endParaRPr b="1" sz="900">
              <a:solidFill>
                <a:srgbClr val="EBEDFE"/>
              </a:solidFill>
              <a:latin typeface="Lexend"/>
              <a:ea typeface="Lexend"/>
              <a:cs typeface="Lexend"/>
              <a:sym typeface="Lexend"/>
            </a:endParaRPr>
          </a:p>
        </p:txBody>
      </p:sp>
      <p:pic>
        <p:nvPicPr>
          <p:cNvPr id="1463" name="Google Shape;1463;p118"/>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8 Feedback - pink">
  <p:cSld name="TITLE_AND_TWO_COLUMNS_1_1_5_1_3_1_1_1_1_1_1">
    <p:bg>
      <p:bgPr>
        <a:solidFill>
          <a:srgbClr val="EBEDFE"/>
        </a:solidFill>
      </p:bgPr>
    </p:bg>
    <p:spTree>
      <p:nvGrpSpPr>
        <p:cNvPr id="1464" name="Shape 1464"/>
        <p:cNvGrpSpPr/>
        <p:nvPr/>
      </p:nvGrpSpPr>
      <p:grpSpPr>
        <a:xfrm>
          <a:off x="0" y="0"/>
          <a:ext cx="0" cy="0"/>
          <a:chOff x="0" y="0"/>
          <a:chExt cx="0" cy="0"/>
        </a:xfrm>
      </p:grpSpPr>
      <p:pic>
        <p:nvPicPr>
          <p:cNvPr id="1465" name="Google Shape;1465;p119"/>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1466" name="Google Shape;1466;p119"/>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67" name="Google Shape;1467;p119"/>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1468" name="Google Shape;1468;p119"/>
          <p:cNvSpPr txBox="1"/>
          <p:nvPr/>
        </p:nvSpPr>
        <p:spPr>
          <a:xfrm>
            <a:off x="324000" y="45525"/>
            <a:ext cx="988500" cy="492600"/>
          </a:xfrm>
          <a:prstGeom prst="rect">
            <a:avLst/>
          </a:prstGeom>
          <a:noFill/>
          <a:ln>
            <a:noFill/>
          </a:ln>
        </p:spPr>
        <p:txBody>
          <a:bodyPr anchorCtr="0" anchor="t" bIns="91425" lIns="0" spcFirstLastPara="1" rIns="91425" wrap="none" tIns="91425">
            <a:spAutoFit/>
          </a:bodyPr>
          <a:lstStyle/>
          <a:p>
            <a:pPr indent="0" lvl="0" marL="0" rtl="0" algn="l">
              <a:spcBef>
                <a:spcPts val="0"/>
              </a:spcBef>
              <a:spcAft>
                <a:spcPts val="0"/>
              </a:spcAft>
              <a:buNone/>
            </a:pPr>
            <a:r>
              <a:rPr b="1" lang="en-GB" sz="1400">
                <a:solidFill>
                  <a:schemeClr val="lt1"/>
                </a:solidFill>
                <a:latin typeface="Lexend"/>
                <a:ea typeface="Lexend"/>
                <a:cs typeface="Lexend"/>
                <a:sym typeface="Lexend"/>
              </a:rPr>
              <a:t>Hawsha D</a:t>
            </a:r>
            <a:endParaRPr b="1" sz="1400">
              <a:solidFill>
                <a:schemeClr val="lt1"/>
              </a:solidFill>
              <a:latin typeface="Lexend"/>
              <a:ea typeface="Lexend"/>
              <a:cs typeface="Lexend"/>
              <a:sym typeface="Lexend"/>
            </a:endParaRPr>
          </a:p>
        </p:txBody>
      </p:sp>
      <p:sp>
        <p:nvSpPr>
          <p:cNvPr id="1469" name="Google Shape;1469;p119"/>
          <p:cNvSpPr txBox="1"/>
          <p:nvPr>
            <p:ph idx="2" type="subTitle"/>
          </p:nvPr>
        </p:nvSpPr>
        <p:spPr>
          <a:xfrm>
            <a:off x="1570025" y="134975"/>
            <a:ext cx="6855300" cy="337200"/>
          </a:xfrm>
          <a:prstGeom prst="rect">
            <a:avLst/>
          </a:prstGeom>
        </p:spPr>
        <p:txBody>
          <a:bodyPr anchorCtr="0" anchor="t" bIns="0" lIns="0" spcFirstLastPara="1" rIns="0" wrap="square" tIns="0">
            <a:noAutofit/>
          </a:bodyPr>
          <a:lstStyle>
            <a:lvl1pPr lvl="0" rtl="0">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1000"/>
              </a:spcBef>
              <a:spcAft>
                <a:spcPts val="0"/>
              </a:spcAft>
              <a:buClr>
                <a:schemeClr val="lt1"/>
              </a:buClr>
              <a:buSzPts val="2100"/>
              <a:buNone/>
              <a:defRPr>
                <a:solidFill>
                  <a:schemeClr val="lt1"/>
                </a:solidFill>
              </a:defRPr>
            </a:lvl2pPr>
            <a:lvl3pPr lvl="2" rtl="0">
              <a:spcBef>
                <a:spcPts val="1000"/>
              </a:spcBef>
              <a:spcAft>
                <a:spcPts val="0"/>
              </a:spcAft>
              <a:buClr>
                <a:schemeClr val="lt1"/>
              </a:buClr>
              <a:buSzPts val="2000"/>
              <a:buNone/>
              <a:defRPr>
                <a:solidFill>
                  <a:schemeClr val="lt1"/>
                </a:solidFill>
              </a:defRPr>
            </a:lvl3pPr>
            <a:lvl4pPr lvl="3" rtl="0">
              <a:spcBef>
                <a:spcPts val="800"/>
              </a:spcBef>
              <a:spcAft>
                <a:spcPts val="0"/>
              </a:spcAft>
              <a:buClr>
                <a:schemeClr val="lt1"/>
              </a:buClr>
              <a:buSzPts val="1900"/>
              <a:buNone/>
              <a:defRPr>
                <a:solidFill>
                  <a:schemeClr val="lt1"/>
                </a:solidFill>
              </a:defRPr>
            </a:lvl4pPr>
            <a:lvl5pPr lvl="4" rtl="0">
              <a:spcBef>
                <a:spcPts val="800"/>
              </a:spcBef>
              <a:spcAft>
                <a:spcPts val="0"/>
              </a:spcAft>
              <a:buClr>
                <a:schemeClr val="lt1"/>
              </a:buClr>
              <a:buSzPts val="1800"/>
              <a:buNone/>
              <a:defRPr>
                <a:solidFill>
                  <a:schemeClr val="lt1"/>
                </a:solidFill>
              </a:defRPr>
            </a:lvl5pPr>
            <a:lvl6pPr lvl="5" rtl="0">
              <a:spcBef>
                <a:spcPts val="600"/>
              </a:spcBef>
              <a:spcAft>
                <a:spcPts val="0"/>
              </a:spcAft>
              <a:buClr>
                <a:schemeClr val="lt1"/>
              </a:buClr>
              <a:buSzPts val="1800"/>
              <a:buNone/>
              <a:defRPr>
                <a:solidFill>
                  <a:schemeClr val="lt1"/>
                </a:solidFill>
              </a:defRPr>
            </a:lvl6pPr>
            <a:lvl7pPr lvl="6" rtl="0">
              <a:spcBef>
                <a:spcPts val="600"/>
              </a:spcBef>
              <a:spcAft>
                <a:spcPts val="0"/>
              </a:spcAft>
              <a:buClr>
                <a:schemeClr val="lt1"/>
              </a:buClr>
              <a:buSzPts val="1800"/>
              <a:buNone/>
              <a:defRPr>
                <a:solidFill>
                  <a:schemeClr val="lt1"/>
                </a:solidFill>
              </a:defRPr>
            </a:lvl7pPr>
            <a:lvl8pPr lvl="7" rtl="0">
              <a:spcBef>
                <a:spcPts val="400"/>
              </a:spcBef>
              <a:spcAft>
                <a:spcPts val="0"/>
              </a:spcAft>
              <a:buClr>
                <a:schemeClr val="lt1"/>
              </a:buClr>
              <a:buSzPts val="1800"/>
              <a:buNone/>
              <a:defRPr>
                <a:solidFill>
                  <a:schemeClr val="lt1"/>
                </a:solidFill>
              </a:defRPr>
            </a:lvl8pPr>
            <a:lvl9pPr lvl="8" rtl="0">
              <a:spcBef>
                <a:spcPts val="400"/>
              </a:spcBef>
              <a:spcAft>
                <a:spcPts val="200"/>
              </a:spcAft>
              <a:buClr>
                <a:schemeClr val="lt1"/>
              </a:buClr>
              <a:buSzPts val="1800"/>
              <a:buNone/>
              <a:defRPr>
                <a:solidFill>
                  <a:schemeClr val="lt1"/>
                </a:solidFill>
              </a:defRPr>
            </a:lvl9pPr>
          </a:lstStyle>
          <a:p/>
        </p:txBody>
      </p:sp>
      <p:sp>
        <p:nvSpPr>
          <p:cNvPr id="1470" name="Google Shape;1470;p119"/>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Jawaab</a:t>
            </a:r>
            <a:endParaRPr b="1" sz="900">
              <a:solidFill>
                <a:srgbClr val="EBEDFE"/>
              </a:solidFill>
              <a:latin typeface="Lexend"/>
              <a:ea typeface="Lexend"/>
              <a:cs typeface="Lexend"/>
              <a:sym typeface="Lexend"/>
            </a:endParaRPr>
          </a:p>
        </p:txBody>
      </p:sp>
      <p:pic>
        <p:nvPicPr>
          <p:cNvPr id="1471" name="Google Shape;1471;p119"/>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6 Summary 1">
  <p:cSld name="TITLE_AND_TWO_COLUMNS_1_1_5_1_2_1">
    <p:spTree>
      <p:nvGrpSpPr>
        <p:cNvPr id="1472" name="Shape 1472"/>
        <p:cNvGrpSpPr/>
        <p:nvPr/>
      </p:nvGrpSpPr>
      <p:grpSpPr>
        <a:xfrm>
          <a:off x="0" y="0"/>
          <a:ext cx="0" cy="0"/>
          <a:chOff x="0" y="0"/>
          <a:chExt cx="0" cy="0"/>
        </a:xfrm>
      </p:grpSpPr>
      <p:sp>
        <p:nvSpPr>
          <p:cNvPr id="1473" name="Google Shape;1473;p120"/>
          <p:cNvSpPr/>
          <p:nvPr/>
        </p:nvSpPr>
        <p:spPr>
          <a:xfrm>
            <a:off x="0" y="0"/>
            <a:ext cx="9144300" cy="5403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474" name="Google Shape;1474;p120"/>
          <p:cNvPicPr preferRelativeResize="0"/>
          <p:nvPr/>
        </p:nvPicPr>
        <p:blipFill rotWithShape="1">
          <a:blip r:embed="rId2">
            <a:alphaModFix/>
          </a:blip>
          <a:srcRect b="1709" l="0" r="0" t="1699"/>
          <a:stretch/>
        </p:blipFill>
        <p:spPr>
          <a:xfrm>
            <a:off x="0" y="535825"/>
            <a:ext cx="9151202" cy="116709"/>
          </a:xfrm>
          <a:prstGeom prst="rect">
            <a:avLst/>
          </a:prstGeom>
          <a:noFill/>
          <a:ln>
            <a:noFill/>
          </a:ln>
        </p:spPr>
      </p:pic>
      <p:sp>
        <p:nvSpPr>
          <p:cNvPr id="1475" name="Google Shape;1475;p120"/>
          <p:cNvSpPr txBox="1"/>
          <p:nvPr>
            <p:ph idx="1" type="body"/>
          </p:nvPr>
        </p:nvSpPr>
        <p:spPr>
          <a:xfrm>
            <a:off x="324000" y="1080000"/>
            <a:ext cx="8113800" cy="37404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1476" name="Google Shape;1476;p120"/>
          <p:cNvSpPr txBox="1"/>
          <p:nvPr/>
        </p:nvSpPr>
        <p:spPr>
          <a:xfrm>
            <a:off x="324000" y="112500"/>
            <a:ext cx="1316700" cy="3078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Soo koobid</a:t>
            </a:r>
            <a:endParaRPr b="1" sz="1400">
              <a:solidFill>
                <a:schemeClr val="dk1"/>
              </a:solidFill>
              <a:latin typeface="Lexend"/>
              <a:ea typeface="Lexend"/>
              <a:cs typeface="Lexend"/>
              <a:sym typeface="Lexend"/>
            </a:endParaRPr>
          </a:p>
        </p:txBody>
      </p:sp>
      <p:sp>
        <p:nvSpPr>
          <p:cNvPr id="1477" name="Google Shape;1477;p120"/>
          <p:cNvSpPr txBox="1"/>
          <p:nvPr>
            <p:ph type="title"/>
          </p:nvPr>
        </p:nvSpPr>
        <p:spPr>
          <a:xfrm>
            <a:off x="1684800" y="157525"/>
            <a:ext cx="5741400" cy="382800"/>
          </a:xfrm>
          <a:prstGeom prst="rect">
            <a:avLst/>
          </a:prstGeom>
        </p:spPr>
        <p:txBody>
          <a:bodyPr anchorCtr="0" anchor="t" bIns="0" lIns="0" spcFirstLastPara="1" rIns="0" wrap="square" tIns="0">
            <a:noAutofit/>
          </a:bodyPr>
          <a:lstStyle>
            <a:lvl1pPr lvl="0" rtl="0">
              <a:spcBef>
                <a:spcPts val="0"/>
              </a:spcBef>
              <a:spcAft>
                <a:spcPts val="0"/>
              </a:spcAft>
              <a:buSzPts val="1800"/>
              <a:buFont typeface="Lexend"/>
              <a:buNone/>
              <a:defRPr b="0" sz="1800">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6 Summary 2">
  <p:cSld name="TITLE_AND_TWO_COLUMNS_1_1_5_1_2">
    <p:spTree>
      <p:nvGrpSpPr>
        <p:cNvPr id="1478" name="Shape 1478"/>
        <p:cNvGrpSpPr/>
        <p:nvPr/>
      </p:nvGrpSpPr>
      <p:grpSpPr>
        <a:xfrm>
          <a:off x="0" y="0"/>
          <a:ext cx="0" cy="0"/>
          <a:chOff x="0" y="0"/>
          <a:chExt cx="0" cy="0"/>
        </a:xfrm>
      </p:grpSpPr>
      <p:sp>
        <p:nvSpPr>
          <p:cNvPr id="1479" name="Google Shape;1479;p121"/>
          <p:cNvSpPr/>
          <p:nvPr/>
        </p:nvSpPr>
        <p:spPr>
          <a:xfrm>
            <a:off x="0" y="0"/>
            <a:ext cx="9144300" cy="7731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480" name="Google Shape;1480;p121"/>
          <p:cNvPicPr preferRelativeResize="0"/>
          <p:nvPr/>
        </p:nvPicPr>
        <p:blipFill rotWithShape="1">
          <a:blip r:embed="rId2">
            <a:alphaModFix/>
          </a:blip>
          <a:srcRect b="1709" l="0" r="0" t="1699"/>
          <a:stretch/>
        </p:blipFill>
        <p:spPr>
          <a:xfrm>
            <a:off x="0" y="769550"/>
            <a:ext cx="9151202" cy="116709"/>
          </a:xfrm>
          <a:prstGeom prst="rect">
            <a:avLst/>
          </a:prstGeom>
          <a:noFill/>
          <a:ln>
            <a:noFill/>
          </a:ln>
        </p:spPr>
      </p:pic>
      <p:sp>
        <p:nvSpPr>
          <p:cNvPr id="1481" name="Google Shape;1481;p121"/>
          <p:cNvSpPr txBox="1"/>
          <p:nvPr>
            <p:ph idx="1" type="body"/>
          </p:nvPr>
        </p:nvSpPr>
        <p:spPr>
          <a:xfrm>
            <a:off x="324000" y="1080000"/>
            <a:ext cx="8113800" cy="37404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1482" name="Google Shape;1482;p121"/>
          <p:cNvSpPr txBox="1"/>
          <p:nvPr/>
        </p:nvSpPr>
        <p:spPr>
          <a:xfrm>
            <a:off x="324000" y="112500"/>
            <a:ext cx="1316700" cy="3078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Soo koobid</a:t>
            </a:r>
            <a:endParaRPr b="1" sz="1400">
              <a:solidFill>
                <a:schemeClr val="dk1"/>
              </a:solidFill>
              <a:latin typeface="Lexend"/>
              <a:ea typeface="Lexend"/>
              <a:cs typeface="Lexend"/>
              <a:sym typeface="Lexend"/>
            </a:endParaRPr>
          </a:p>
        </p:txBody>
      </p:sp>
      <p:sp>
        <p:nvSpPr>
          <p:cNvPr id="1483" name="Google Shape;1483;p121"/>
          <p:cNvSpPr txBox="1"/>
          <p:nvPr>
            <p:ph type="title"/>
          </p:nvPr>
        </p:nvSpPr>
        <p:spPr>
          <a:xfrm>
            <a:off x="1684800" y="157525"/>
            <a:ext cx="5741400" cy="615600"/>
          </a:xfrm>
          <a:prstGeom prst="rect">
            <a:avLst/>
          </a:prstGeom>
        </p:spPr>
        <p:txBody>
          <a:bodyPr anchorCtr="0" anchor="t" bIns="0" lIns="0" spcFirstLastPara="1" rIns="0" wrap="square" tIns="0">
            <a:noAutofit/>
          </a:bodyPr>
          <a:lstStyle>
            <a:lvl1pPr lvl="0" rtl="0">
              <a:spcBef>
                <a:spcPts val="0"/>
              </a:spcBef>
              <a:spcAft>
                <a:spcPts val="0"/>
              </a:spcAft>
              <a:buSzPts val="1800"/>
              <a:buFont typeface="Lexend"/>
              <a:buNone/>
              <a:defRPr b="0" sz="1800">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3 Projectable quiz" showMasterSp="0">
  <p:cSld name="Title Slide 3_1">
    <p:bg>
      <p:bgPr>
        <a:solidFill>
          <a:schemeClr val="lt1"/>
        </a:solidFill>
      </p:bgPr>
    </p:bg>
    <p:spTree>
      <p:nvGrpSpPr>
        <p:cNvPr id="1484" name="Shape 1484"/>
        <p:cNvGrpSpPr/>
        <p:nvPr/>
      </p:nvGrpSpPr>
      <p:grpSpPr>
        <a:xfrm>
          <a:off x="0" y="0"/>
          <a:ext cx="0" cy="0"/>
          <a:chOff x="0" y="0"/>
          <a:chExt cx="0" cy="0"/>
        </a:xfrm>
      </p:grpSpPr>
      <p:sp>
        <p:nvSpPr>
          <p:cNvPr id="1486" name="Google Shape;1486;p122"/>
          <p:cNvSpPr txBox="1"/>
          <p:nvPr/>
        </p:nvSpPr>
        <p:spPr>
          <a:xfrm>
            <a:off x="1977450" y="3132468"/>
            <a:ext cx="5189100" cy="431100"/>
          </a:xfrm>
          <a:prstGeom prst="rect">
            <a:avLst/>
          </a:prstGeom>
          <a:noFill/>
          <a:ln>
            <a:noFill/>
          </a:ln>
        </p:spPr>
        <p:txBody>
          <a:bodyPr anchorCtr="0" anchor="t" bIns="91425" lIns="91425" spcFirstLastPara="1" rIns="91425" wrap="none" tIns="91425">
            <a:spAutoFit/>
          </a:bodyPr>
          <a:lstStyle/>
          <a:p>
            <a:pPr indent="0" lvl="0" marL="0" rtl="0" algn="ctr">
              <a:spcBef>
                <a:spcPts val="0"/>
              </a:spcBef>
              <a:spcAft>
                <a:spcPts val="0"/>
              </a:spcAft>
              <a:buNone/>
            </a:pPr>
            <a:r>
              <a:rPr lang="en-GB" sz="1400">
                <a:solidFill>
                  <a:schemeClr val="dk1"/>
                </a:solidFill>
                <a:latin typeface="Lexend"/>
                <a:ea typeface="Lexend"/>
                <a:cs typeface="Lexend"/>
                <a:sym typeface="Lexend"/>
              </a:rPr>
              <a:t>Guji si aad u furto imtixaanka</a:t>
            </a:r>
            <a:endParaRPr sz="1400">
              <a:solidFill>
                <a:schemeClr val="dk1"/>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4 Items to copy-paste">
  <p:cSld name="CUSTOM_104_1_2_1_1">
    <p:spTree>
      <p:nvGrpSpPr>
        <p:cNvPr id="1487" name="Shape 1487"/>
        <p:cNvGrpSpPr/>
        <p:nvPr/>
      </p:nvGrpSpPr>
      <p:grpSpPr>
        <a:xfrm>
          <a:off x="0" y="0"/>
          <a:ext cx="0" cy="0"/>
          <a:chOff x="0" y="0"/>
          <a:chExt cx="0" cy="0"/>
        </a:xfrm>
      </p:grpSpPr>
      <p:sp>
        <p:nvSpPr>
          <p:cNvPr id="1488" name="Google Shape;1488;p123"/>
          <p:cNvSpPr/>
          <p:nvPr/>
        </p:nvSpPr>
        <p:spPr>
          <a:xfrm>
            <a:off x="3217188" y="4171902"/>
            <a:ext cx="521400" cy="263400"/>
          </a:xfrm>
          <a:prstGeom prst="rect">
            <a:avLst/>
          </a:prstGeom>
          <a:noFill/>
          <a:ln>
            <a:noFill/>
          </a:ln>
        </p:spPr>
        <p:txBody>
          <a:bodyPr anchorCtr="0" anchor="ctr" bIns="0" lIns="0" spcFirstLastPara="1" rIns="0" wrap="none" tIns="0">
            <a:noAutofit/>
          </a:bodyPr>
          <a:lstStyle/>
          <a:p>
            <a:pPr indent="0" lvl="0" marL="0" marR="0" rtl="0" algn="ctr">
              <a:lnSpc>
                <a:spcPct val="115000"/>
              </a:lnSpc>
              <a:spcBef>
                <a:spcPts val="0"/>
              </a:spcBef>
              <a:spcAft>
                <a:spcPts val="0"/>
              </a:spcAft>
              <a:buNone/>
            </a:pPr>
            <a:r>
              <a:rPr lang="en-GB" sz="1400">
                <a:solidFill>
                  <a:schemeClr val="dk1"/>
                </a:solidFill>
                <a:latin typeface="Lexend"/>
                <a:ea typeface="Lexend"/>
                <a:cs typeface="Lexend"/>
                <a:sym typeface="Lexend"/>
              </a:rPr>
              <a:t>Calaamadee</a:t>
            </a:r>
            <a:endParaRPr i="0" sz="1400" u="none" cap="none" strike="noStrike">
              <a:solidFill>
                <a:schemeClr val="dk1"/>
              </a:solidFill>
              <a:latin typeface="Lexend"/>
              <a:ea typeface="Lexend"/>
              <a:cs typeface="Lexend"/>
              <a:sym typeface="Lexend"/>
            </a:endParaRPr>
          </a:p>
        </p:txBody>
      </p:sp>
      <p:sp>
        <p:nvSpPr>
          <p:cNvPr id="1489" name="Google Shape;1489;p123"/>
          <p:cNvSpPr/>
          <p:nvPr/>
        </p:nvSpPr>
        <p:spPr>
          <a:xfrm>
            <a:off x="483925" y="193075"/>
            <a:ext cx="6671700" cy="374700"/>
          </a:xfrm>
          <a:prstGeom prst="rect">
            <a:avLst/>
          </a:prstGeom>
          <a:noFill/>
          <a:ln>
            <a:noFill/>
          </a:ln>
        </p:spPr>
        <p:txBody>
          <a:bodyPr anchorCtr="0" anchor="t" bIns="0" lIns="0" spcFirstLastPara="1" rIns="0" wrap="square" tIns="0">
            <a:noAutofit/>
          </a:bodyPr>
          <a:lstStyle/>
          <a:p>
            <a:pPr indent="0" lvl="0" marL="0" marR="0" rtl="0" algn="l">
              <a:lnSpc>
                <a:spcPct val="115000"/>
              </a:lnSpc>
              <a:spcBef>
                <a:spcPts val="0"/>
              </a:spcBef>
              <a:spcAft>
                <a:spcPts val="0"/>
              </a:spcAft>
              <a:buNone/>
            </a:pPr>
            <a:r>
              <a:rPr b="1" i="0" lang="en-GB" sz="2000" u="none" cap="none" strike="noStrike">
                <a:solidFill>
                  <a:schemeClr val="dk1"/>
                </a:solidFill>
                <a:latin typeface="Lexend"/>
                <a:ea typeface="Lexend"/>
                <a:cs typeface="Lexend"/>
                <a:sym typeface="Lexend"/>
              </a:rPr>
              <a:t>Items to copy and paste</a:t>
            </a:r>
            <a:endParaRPr b="0" i="0" sz="2000" u="none" cap="none" strike="noStrike">
              <a:solidFill>
                <a:schemeClr val="dk1"/>
              </a:solidFill>
              <a:latin typeface="Calibri"/>
              <a:ea typeface="Calibri"/>
              <a:cs typeface="Calibri"/>
              <a:sym typeface="Calibri"/>
            </a:endParaRPr>
          </a:p>
        </p:txBody>
      </p:sp>
      <p:sp>
        <p:nvSpPr>
          <p:cNvPr id="1490" name="Google Shape;1490;p123"/>
          <p:cNvSpPr/>
          <p:nvPr/>
        </p:nvSpPr>
        <p:spPr>
          <a:xfrm>
            <a:off x="7459200" y="352650"/>
            <a:ext cx="1684800" cy="374700"/>
          </a:xfrm>
          <a:prstGeom prst="rect">
            <a:avLst/>
          </a:prstGeom>
          <a:noFill/>
          <a:ln>
            <a:noFill/>
          </a:ln>
        </p:spPr>
        <p:txBody>
          <a:bodyPr anchorCtr="0" anchor="ctr" bIns="0" lIns="0" spcFirstLastPara="1" rIns="0" wrap="square" tIns="0">
            <a:noAutofit/>
          </a:bodyPr>
          <a:lstStyle/>
          <a:p>
            <a:pPr indent="0" lvl="0" marL="0" marR="0" rtl="0" algn="ctr">
              <a:lnSpc>
                <a:spcPct val="115000"/>
              </a:lnSpc>
              <a:spcBef>
                <a:spcPts val="0"/>
              </a:spcBef>
              <a:spcAft>
                <a:spcPts val="0"/>
              </a:spcAft>
              <a:buNone/>
            </a:pPr>
            <a:r>
              <a:rPr i="0" lang="en-GB" sz="1600" u="none" cap="none" strike="noStrike">
                <a:solidFill>
                  <a:schemeClr val="dk1"/>
                </a:solidFill>
                <a:latin typeface="Lexend"/>
                <a:ea typeface="Lexend"/>
                <a:cs typeface="Lexend"/>
                <a:sym typeface="Lexend"/>
              </a:rPr>
              <a:t>Video frame</a:t>
            </a:r>
            <a:endParaRPr i="0" sz="1600" u="none" cap="none" strike="noStrike">
              <a:solidFill>
                <a:schemeClr val="dk1"/>
              </a:solidFill>
              <a:latin typeface="Lexend"/>
              <a:ea typeface="Lexend"/>
              <a:cs typeface="Lexend"/>
              <a:sym typeface="Lexend"/>
            </a:endParaRPr>
          </a:p>
        </p:txBody>
      </p:sp>
      <p:sp>
        <p:nvSpPr>
          <p:cNvPr id="1491" name="Google Shape;1491;p123"/>
          <p:cNvSpPr/>
          <p:nvPr/>
        </p:nvSpPr>
        <p:spPr>
          <a:xfrm>
            <a:off x="628788" y="4171893"/>
            <a:ext cx="1579200" cy="263400"/>
          </a:xfrm>
          <a:prstGeom prst="rect">
            <a:avLst/>
          </a:prstGeom>
          <a:noFill/>
          <a:ln>
            <a:noFill/>
          </a:ln>
        </p:spPr>
        <p:txBody>
          <a:bodyPr anchorCtr="0" anchor="ctr" bIns="0" lIns="0" spcFirstLastPara="1" rIns="0" wrap="square" tIns="0">
            <a:noAutofit/>
          </a:bodyPr>
          <a:lstStyle/>
          <a:p>
            <a:pPr indent="0" lvl="0" marL="0" rtl="0" algn="ctr">
              <a:lnSpc>
                <a:spcPct val="115000"/>
              </a:lnSpc>
              <a:spcBef>
                <a:spcPts val="0"/>
              </a:spcBef>
              <a:spcAft>
                <a:spcPts val="0"/>
              </a:spcAft>
              <a:buNone/>
            </a:pPr>
            <a:r>
              <a:rPr lang="en-GB" sz="1600">
                <a:solidFill>
                  <a:schemeClr val="dk1"/>
                </a:solidFill>
                <a:latin typeface="Lexend"/>
                <a:ea typeface="Lexend"/>
                <a:cs typeface="Lexend"/>
                <a:sym typeface="Lexend"/>
              </a:rPr>
              <a:t>Agenda dot</a:t>
            </a:r>
            <a:endParaRPr sz="1600">
              <a:solidFill>
                <a:schemeClr val="dk1"/>
              </a:solidFill>
              <a:latin typeface="Lexend"/>
              <a:ea typeface="Lexend"/>
              <a:cs typeface="Lexend"/>
              <a:sym typeface="Lexend"/>
            </a:endParaRPr>
          </a:p>
        </p:txBody>
      </p:sp>
      <p:sp>
        <p:nvSpPr>
          <p:cNvPr id="1492" name="Google Shape;1492;p123"/>
          <p:cNvSpPr/>
          <p:nvPr/>
        </p:nvSpPr>
        <p:spPr>
          <a:xfrm>
            <a:off x="5891525" y="2313000"/>
            <a:ext cx="1796400" cy="380700"/>
          </a:xfrm>
          <a:prstGeom prst="rect">
            <a:avLst/>
          </a:prstGeom>
          <a:noFill/>
          <a:ln>
            <a:noFill/>
          </a:ln>
        </p:spPr>
        <p:txBody>
          <a:bodyPr anchorCtr="0" anchor="ctr" bIns="0" lIns="0" spcFirstLastPara="1" rIns="0" wrap="square" tIns="0">
            <a:noAutofit/>
          </a:bodyPr>
          <a:lstStyle/>
          <a:p>
            <a:pPr indent="0" lvl="0" marL="0" marR="0" rtl="0" algn="ctr">
              <a:lnSpc>
                <a:spcPct val="115000"/>
              </a:lnSpc>
              <a:spcBef>
                <a:spcPts val="0"/>
              </a:spcBef>
              <a:spcAft>
                <a:spcPts val="0"/>
              </a:spcAft>
              <a:buNone/>
            </a:pPr>
            <a:r>
              <a:rPr lang="en-GB" sz="1600">
                <a:solidFill>
                  <a:schemeClr val="dk1"/>
                </a:solidFill>
                <a:latin typeface="Lexend"/>
                <a:ea typeface="Lexend"/>
                <a:cs typeface="Lexend"/>
                <a:sym typeface="Lexend"/>
              </a:rPr>
              <a:t>CfU option letters</a:t>
            </a:r>
            <a:endParaRPr i="0" sz="1600" u="none" cap="none" strike="noStrike">
              <a:solidFill>
                <a:schemeClr val="dk1"/>
              </a:solidFill>
              <a:latin typeface="Lexend"/>
              <a:ea typeface="Lexend"/>
              <a:cs typeface="Lexend"/>
              <a:sym typeface="Lexend"/>
            </a:endParaRPr>
          </a:p>
        </p:txBody>
      </p:sp>
      <p:sp>
        <p:nvSpPr>
          <p:cNvPr id="1493" name="Google Shape;1493;p123"/>
          <p:cNvSpPr/>
          <p:nvPr/>
        </p:nvSpPr>
        <p:spPr>
          <a:xfrm>
            <a:off x="933601" y="2371650"/>
            <a:ext cx="1179900" cy="263400"/>
          </a:xfrm>
          <a:prstGeom prst="rect">
            <a:avLst/>
          </a:prstGeom>
          <a:noFill/>
          <a:ln>
            <a:noFill/>
          </a:ln>
        </p:spPr>
        <p:txBody>
          <a:bodyPr anchorCtr="0" anchor="ctr" bIns="0" lIns="0" spcFirstLastPara="1" rIns="0" wrap="square" tIns="0">
            <a:noAutofit/>
          </a:bodyPr>
          <a:lstStyle/>
          <a:p>
            <a:pPr indent="0" lvl="0" marL="0" marR="0" rtl="0" algn="ctr">
              <a:lnSpc>
                <a:spcPct val="115000"/>
              </a:lnSpc>
              <a:spcBef>
                <a:spcPts val="0"/>
              </a:spcBef>
              <a:spcAft>
                <a:spcPts val="0"/>
              </a:spcAft>
              <a:buNone/>
            </a:pPr>
            <a:r>
              <a:rPr lang="en-GB" sz="1600">
                <a:solidFill>
                  <a:schemeClr val="dk1"/>
                </a:solidFill>
                <a:latin typeface="Lexend"/>
                <a:ea typeface="Lexend"/>
                <a:cs typeface="Lexend"/>
                <a:sym typeface="Lexend"/>
              </a:rPr>
              <a:t>Play audio</a:t>
            </a:r>
            <a:endParaRPr i="0" sz="1600" u="none" cap="none" strike="noStrike">
              <a:solidFill>
                <a:schemeClr val="dk1"/>
              </a:solidFill>
              <a:latin typeface="Lexend"/>
              <a:ea typeface="Lexend"/>
              <a:cs typeface="Lexend"/>
              <a:sym typeface="Lexend"/>
            </a:endParaRPr>
          </a:p>
        </p:txBody>
      </p:sp>
      <p:sp>
        <p:nvSpPr>
          <p:cNvPr id="1494" name="Google Shape;1494;p123"/>
          <p:cNvSpPr/>
          <p:nvPr/>
        </p:nvSpPr>
        <p:spPr>
          <a:xfrm>
            <a:off x="3444210" y="2377200"/>
            <a:ext cx="1116600" cy="252300"/>
          </a:xfrm>
          <a:prstGeom prst="rect">
            <a:avLst/>
          </a:prstGeom>
          <a:noFill/>
          <a:ln>
            <a:noFill/>
          </a:ln>
        </p:spPr>
        <p:txBody>
          <a:bodyPr anchorCtr="0" anchor="ctr" bIns="0" lIns="0" spcFirstLastPara="1" rIns="0" wrap="square" tIns="0">
            <a:noAutofit/>
          </a:bodyPr>
          <a:lstStyle/>
          <a:p>
            <a:pPr indent="0" lvl="0" marL="0" marR="0" rtl="0" algn="ctr">
              <a:lnSpc>
                <a:spcPct val="115000"/>
              </a:lnSpc>
              <a:spcBef>
                <a:spcPts val="0"/>
              </a:spcBef>
              <a:spcAft>
                <a:spcPts val="0"/>
              </a:spcAft>
              <a:buNone/>
            </a:pPr>
            <a:r>
              <a:rPr lang="en-GB" sz="1600">
                <a:solidFill>
                  <a:schemeClr val="dk1"/>
                </a:solidFill>
                <a:latin typeface="Lexend"/>
                <a:ea typeface="Lexend"/>
                <a:cs typeface="Lexend"/>
                <a:sym typeface="Lexend"/>
              </a:rPr>
              <a:t>Play video</a:t>
            </a:r>
            <a:endParaRPr i="0" sz="1600" u="none" cap="none" strike="noStrike">
              <a:solidFill>
                <a:schemeClr val="dk1"/>
              </a:solidFill>
              <a:latin typeface="Lexend"/>
              <a:ea typeface="Lexend"/>
              <a:cs typeface="Lexend"/>
              <a:sym typeface="Lexend"/>
            </a:endParaRPr>
          </a:p>
        </p:txBody>
      </p:sp>
      <p:sp>
        <p:nvSpPr>
          <p:cNvPr id="1495" name="Google Shape;1495;p123"/>
          <p:cNvSpPr/>
          <p:nvPr/>
        </p:nvSpPr>
        <p:spPr>
          <a:xfrm>
            <a:off x="4747799" y="4171900"/>
            <a:ext cx="694200" cy="263400"/>
          </a:xfrm>
          <a:prstGeom prst="rect">
            <a:avLst/>
          </a:prstGeom>
          <a:noFill/>
          <a:ln>
            <a:noFill/>
          </a:ln>
        </p:spPr>
        <p:txBody>
          <a:bodyPr anchorCtr="0" anchor="ctr" bIns="0" lIns="0" spcFirstLastPara="1" rIns="0" wrap="none" tIns="0">
            <a:noAutofit/>
          </a:bodyPr>
          <a:lstStyle/>
          <a:p>
            <a:pPr indent="0" lvl="0" marL="0" marR="0" rtl="0" algn="ctr">
              <a:lnSpc>
                <a:spcPct val="115000"/>
              </a:lnSpc>
              <a:spcBef>
                <a:spcPts val="0"/>
              </a:spcBef>
              <a:spcAft>
                <a:spcPts val="0"/>
              </a:spcAft>
              <a:buNone/>
            </a:pPr>
            <a:r>
              <a:rPr lang="en-GB" sz="1400">
                <a:solidFill>
                  <a:schemeClr val="dk1"/>
                </a:solidFill>
                <a:latin typeface="Lexend"/>
                <a:ea typeface="Lexend"/>
                <a:cs typeface="Lexend"/>
                <a:sym typeface="Lexend"/>
              </a:rPr>
              <a:t>Khalad</a:t>
            </a:r>
            <a:endParaRPr i="0" sz="1400" u="none" cap="none" strike="noStrike">
              <a:solidFill>
                <a:schemeClr val="dk1"/>
              </a:solidFill>
              <a:latin typeface="Lexend"/>
              <a:ea typeface="Lexend"/>
              <a:cs typeface="Lexend"/>
              <a:sym typeface="Lexend"/>
            </a:endParaRPr>
          </a:p>
        </p:txBody>
      </p:sp>
      <p:sp>
        <p:nvSpPr>
          <p:cNvPr id="1496" name="Google Shape;1496;p123"/>
          <p:cNvSpPr/>
          <p:nvPr/>
        </p:nvSpPr>
        <p:spPr>
          <a:xfrm>
            <a:off x="6451200" y="4171900"/>
            <a:ext cx="1421700" cy="263400"/>
          </a:xfrm>
          <a:prstGeom prst="rect">
            <a:avLst/>
          </a:prstGeom>
          <a:noFill/>
          <a:ln>
            <a:noFill/>
          </a:ln>
        </p:spPr>
        <p:txBody>
          <a:bodyPr anchorCtr="0" anchor="ctr" bIns="0" lIns="0" spcFirstLastPara="1" rIns="0" wrap="square" tIns="0">
            <a:noAutofit/>
          </a:bodyPr>
          <a:lstStyle/>
          <a:p>
            <a:pPr indent="0" lvl="0" marL="0" marR="0" rtl="0" algn="ctr">
              <a:lnSpc>
                <a:spcPct val="115000"/>
              </a:lnSpc>
              <a:spcBef>
                <a:spcPts val="0"/>
              </a:spcBef>
              <a:spcAft>
                <a:spcPts val="0"/>
              </a:spcAft>
              <a:buNone/>
            </a:pPr>
            <a:r>
              <a:rPr lang="en-GB" sz="1600">
                <a:solidFill>
                  <a:schemeClr val="dk1"/>
                </a:solidFill>
                <a:latin typeface="Lexend"/>
                <a:ea typeface="Lexend"/>
                <a:cs typeface="Lexend"/>
                <a:sym typeface="Lexend"/>
              </a:rPr>
              <a:t>Reading icon</a:t>
            </a:r>
            <a:endParaRPr i="0" sz="1600" u="none" cap="none" strike="noStrike">
              <a:solidFill>
                <a:schemeClr val="dk1"/>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5 OGL">
  <p:cSld name="CUSTOM_5_1">
    <p:bg>
      <p:bgPr>
        <a:solidFill>
          <a:srgbClr val="EBEDFE"/>
        </a:solidFill>
      </p:bgPr>
    </p:bg>
    <p:spTree>
      <p:nvGrpSpPr>
        <p:cNvPr id="1497" name="Shape 1497"/>
        <p:cNvGrpSpPr/>
        <p:nvPr/>
      </p:nvGrpSpPr>
      <p:grpSpPr>
        <a:xfrm>
          <a:off x="0" y="0"/>
          <a:ext cx="0" cy="0"/>
          <a:chOff x="0" y="0"/>
          <a:chExt cx="0" cy="0"/>
        </a:xfrm>
      </p:grpSpPr>
      <p:pic>
        <p:nvPicPr>
          <p:cNvPr id="1498" name="Google Shape;1498;p124"/>
          <p:cNvPicPr preferRelativeResize="0"/>
          <p:nvPr/>
        </p:nvPicPr>
        <p:blipFill>
          <a:blip r:embed="rId2">
            <a:alphaModFix/>
          </a:blip>
          <a:stretch>
            <a:fillRect/>
          </a:stretch>
        </p:blipFill>
        <p:spPr>
          <a:xfrm>
            <a:off x="347200" y="1111870"/>
            <a:ext cx="7945600" cy="2919776"/>
          </a:xfrm>
          <a:prstGeom prst="rect">
            <a:avLst/>
          </a:prstGeom>
          <a:noFill/>
          <a:ln>
            <a:noFill/>
          </a:ln>
        </p:spPr>
      </p:pic>
      <p:sp>
        <p:nvSpPr>
          <p:cNvPr id="1499" name="Google Shape;1499;p124"/>
          <p:cNvSpPr txBox="1"/>
          <p:nvPr>
            <p:ph idx="1" type="subTitle"/>
          </p:nvPr>
        </p:nvSpPr>
        <p:spPr>
          <a:xfrm>
            <a:off x="661775" y="1190413"/>
            <a:ext cx="7351200" cy="2762700"/>
          </a:xfrm>
          <a:prstGeom prst="rect">
            <a:avLst/>
          </a:prstGeom>
        </p:spPr>
        <p:txBody>
          <a:bodyPr anchorCtr="0" anchor="ctr" bIns="0" lIns="0" spcFirstLastPara="1" rIns="0" wrap="square" tIns="0">
            <a:noAutofit/>
          </a:bodyPr>
          <a:lstStyle>
            <a:lvl1pPr lvl="0" rtl="0">
              <a:lnSpc>
                <a:spcPct val="115000"/>
              </a:lnSpc>
              <a:spcBef>
                <a:spcPts val="0"/>
              </a:spcBef>
              <a:spcAft>
                <a:spcPts val="0"/>
              </a:spcAft>
              <a:buSzPts val="1800"/>
              <a:buNone/>
              <a:defRPr sz="1800"/>
            </a:lvl1pPr>
            <a:lvl2pPr lvl="1" rtl="0">
              <a:spcBef>
                <a:spcPts val="1000"/>
              </a:spcBef>
              <a:spcAft>
                <a:spcPts val="0"/>
              </a:spcAft>
              <a:buSzPts val="1800"/>
              <a:buNone/>
              <a:defRPr sz="1800"/>
            </a:lvl2pPr>
            <a:lvl3pPr lvl="2" rtl="0">
              <a:spcBef>
                <a:spcPts val="1000"/>
              </a:spcBef>
              <a:spcAft>
                <a:spcPts val="0"/>
              </a:spcAft>
              <a:buSzPts val="1800"/>
              <a:buNone/>
              <a:defRPr sz="1800"/>
            </a:lvl3pPr>
            <a:lvl4pPr lvl="3" rtl="0">
              <a:spcBef>
                <a:spcPts val="800"/>
              </a:spcBef>
              <a:spcAft>
                <a:spcPts val="0"/>
              </a:spcAft>
              <a:buSzPts val="1800"/>
              <a:buNone/>
              <a:defRPr sz="1800"/>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6 Blank">
  <p:cSld name="CUSTOM_6">
    <p:spTree>
      <p:nvGrpSpPr>
        <p:cNvPr id="1500" name="Shape 1500"/>
        <p:cNvGrpSpPr/>
        <p:nvPr/>
      </p:nvGrpSpPr>
      <p:grpSpPr>
        <a:xfrm>
          <a:off x="0" y="0"/>
          <a:ext cx="0" cy="0"/>
          <a:chOff x="0" y="0"/>
          <a:chExt cx="0" cy="0"/>
        </a:xfrm>
      </p:grpSpPr>
      <p:sp>
        <p:nvSpPr>
          <p:cNvPr id="1501" name="Google Shape;1501;p125"/>
          <p:cNvSpPr txBox="1"/>
          <p:nvPr>
            <p:ph type="title"/>
          </p:nvPr>
        </p:nvSpPr>
        <p:spPr>
          <a:xfrm>
            <a:off x="459000" y="73800"/>
            <a:ext cx="6600600" cy="814500"/>
          </a:xfrm>
          <a:prstGeom prst="rect">
            <a:avLst/>
          </a:prstGeom>
        </p:spPr>
        <p:txBody>
          <a:bodyPr anchorCtr="0" anchor="t" bIns="0" lIns="0" spcFirstLastPara="1" rIns="0" wrap="square" tIns="0">
            <a:noAutofit/>
          </a:bodyPr>
          <a:lstStyle>
            <a:lvl1pPr lvl="0" rtl="0">
              <a:spcBef>
                <a:spcPts val="0"/>
              </a:spcBef>
              <a:spcAft>
                <a:spcPts val="0"/>
              </a:spcAft>
              <a:buSzPts val="22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image" Target="../media/image1.png"/><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 Id="rId9" Type="http://schemas.openxmlformats.org/officeDocument/2006/relationships/slideLayout" Target="../slideLayouts/slideLayout8.xml"/><Relationship Id="rId10" Type="http://schemas.openxmlformats.org/officeDocument/2006/relationships/slideLayout" Target="../slideLayouts/slideLayout9.xml"/><Relationship Id="rId11" Type="http://schemas.openxmlformats.org/officeDocument/2006/relationships/slideLayout" Target="../slideLayouts/slideLayout10.xml"/><Relationship Id="rId12" Type="http://schemas.openxmlformats.org/officeDocument/2006/relationships/slideLayout" Target="../slideLayouts/slideLayout11.xml"/><Relationship Id="rId13" Type="http://schemas.openxmlformats.org/officeDocument/2006/relationships/slideLayout" Target="../slideLayouts/slideLayout12.xml"/><Relationship Id="rId14" Type="http://schemas.openxmlformats.org/officeDocument/2006/relationships/slideLayout" Target="../slideLayouts/slideLayout13.xml"/><Relationship Id="rId15" Type="http://schemas.openxmlformats.org/officeDocument/2006/relationships/slideLayout" Target="../slideLayouts/slideLayout14.xml"/><Relationship Id="rId16" Type="http://schemas.openxmlformats.org/officeDocument/2006/relationships/slideLayout" Target="../slideLayouts/slideLayout15.xml"/><Relationship Id="rId17" Type="http://schemas.openxmlformats.org/officeDocument/2006/relationships/slideLayout" Target="../slideLayouts/slideLayout16.xml"/><Relationship Id="rId18" Type="http://schemas.openxmlformats.org/officeDocument/2006/relationships/slideLayout" Target="../slideLayouts/slideLayout17.xml"/><Relationship Id="rId19" Type="http://schemas.openxmlformats.org/officeDocument/2006/relationships/slideLayout" Target="../slideLayouts/slideLayout18.xml"/><Relationship Id="rId20" Type="http://schemas.openxmlformats.org/officeDocument/2006/relationships/slideLayout" Target="../slideLayouts/slideLayout19.xml"/><Relationship Id="rId21" Type="http://schemas.openxmlformats.org/officeDocument/2006/relationships/slideLayout" Target="../slideLayouts/slideLayout20.xml"/><Relationship Id="rId22" Type="http://schemas.openxmlformats.org/officeDocument/2006/relationships/slideLayout" Target="../slideLayouts/slideLayout21.xml"/><Relationship Id="rId23" Type="http://schemas.openxmlformats.org/officeDocument/2006/relationships/slideLayout" Target="../slideLayouts/slideLayout22.xml"/><Relationship Id="rId24" Type="http://schemas.openxmlformats.org/officeDocument/2006/relationships/slideLayout" Target="../slideLayouts/slideLayout23.xml"/><Relationship Id="rId25" Type="http://schemas.openxmlformats.org/officeDocument/2006/relationships/slideLayout" Target="../slideLayouts/slideLayout24.xml"/><Relationship Id="rId26" Type="http://schemas.openxmlformats.org/officeDocument/2006/relationships/slideLayout" Target="../slideLayouts/slideLayout25.xml"/><Relationship Id="rId27" Type="http://schemas.openxmlformats.org/officeDocument/2006/relationships/slideLayout" Target="../slideLayouts/slideLayout26.xml"/><Relationship Id="rId28" Type="http://schemas.openxmlformats.org/officeDocument/2006/relationships/slideLayout" Target="../slideLayouts/slideLayout27.xml"/><Relationship Id="rId29" Type="http://schemas.openxmlformats.org/officeDocument/2006/relationships/slideLayout" Target="../slideLayouts/slideLayout28.xml"/><Relationship Id="rId30" Type="http://schemas.openxmlformats.org/officeDocument/2006/relationships/slideLayout" Target="../slideLayouts/slideLayout29.xml"/><Relationship Id="rId31" Type="http://schemas.openxmlformats.org/officeDocument/2006/relationships/slideLayout" Target="../slideLayouts/slideLayout30.xml"/><Relationship Id="rId32" Type="http://schemas.openxmlformats.org/officeDocument/2006/relationships/slideLayout" Target="../slideLayouts/slideLayout31.xml"/><Relationship Id="rId33" Type="http://schemas.openxmlformats.org/officeDocument/2006/relationships/slideLayout" Target="../slideLayouts/slideLayout32.xml"/><Relationship Id="rId34" Type="http://schemas.openxmlformats.org/officeDocument/2006/relationships/slideLayout" Target="../slideLayouts/slideLayout33.xml"/><Relationship Id="rId35" Type="http://schemas.openxmlformats.org/officeDocument/2006/relationships/slideLayout" Target="../slideLayouts/slideLayout34.xml"/><Relationship Id="rId36" Type="http://schemas.openxmlformats.org/officeDocument/2006/relationships/slideLayout" Target="../slideLayouts/slideLayout35.xml"/><Relationship Id="rId37" Type="http://schemas.openxmlformats.org/officeDocument/2006/relationships/slideLayout" Target="../slideLayouts/slideLayout36.xml"/><Relationship Id="rId38" Type="http://schemas.openxmlformats.org/officeDocument/2006/relationships/slideLayout" Target="../slideLayouts/slideLayout37.xml"/><Relationship Id="rId39" Type="http://schemas.openxmlformats.org/officeDocument/2006/relationships/slideLayout" Target="../slideLayouts/slideLayout38.xml"/><Relationship Id="rId40" Type="http://schemas.openxmlformats.org/officeDocument/2006/relationships/slideLayout" Target="../slideLayouts/slideLayout39.xml"/><Relationship Id="rId41" Type="http://schemas.openxmlformats.org/officeDocument/2006/relationships/slideLayout" Target="../slideLayouts/slideLayout40.xml"/><Relationship Id="rId42" Type="http://schemas.openxmlformats.org/officeDocument/2006/relationships/slideLayout" Target="../slideLayouts/slideLayout41.xml"/><Relationship Id="rId43" Type="http://schemas.openxmlformats.org/officeDocument/2006/relationships/slideLayout" Target="../slideLayouts/slideLayout42.xml"/><Relationship Id="rId44" Type="http://schemas.openxmlformats.org/officeDocument/2006/relationships/slideLayout" Target="../slideLayouts/slideLayout43.xml"/><Relationship Id="rId45" Type="http://schemas.openxmlformats.org/officeDocument/2006/relationships/slideLayout" Target="../slideLayouts/slideLayout44.xml"/><Relationship Id="rId46" Type="http://schemas.openxmlformats.org/officeDocument/2006/relationships/slideLayout" Target="../slideLayouts/slideLayout45.xml"/><Relationship Id="rId47" Type="http://schemas.openxmlformats.org/officeDocument/2006/relationships/slideLayout" Target="../slideLayouts/slideLayout46.xml"/><Relationship Id="rId48" Type="http://schemas.openxmlformats.org/officeDocument/2006/relationships/slideLayout" Target="../slideLayouts/slideLayout47.xml"/><Relationship Id="rId49" Type="http://schemas.openxmlformats.org/officeDocument/2006/relationships/slideLayout" Target="../slideLayouts/slideLayout48.xml"/><Relationship Id="rId50" Type="http://schemas.openxmlformats.org/officeDocument/2006/relationships/slideLayout" Target="../slideLayouts/slideLayout49.xml"/><Relationship Id="rId51" Type="http://schemas.openxmlformats.org/officeDocument/2006/relationships/slideLayout" Target="../slideLayouts/slideLayout50.xml"/><Relationship Id="rId52" Type="http://schemas.openxmlformats.org/officeDocument/2006/relationships/slideLayout" Target="../slideLayouts/slideLayout51.xml"/><Relationship Id="rId53" Type="http://schemas.openxmlformats.org/officeDocument/2006/relationships/slideLayout" Target="../slideLayouts/slideLayout52.xml"/><Relationship Id="rId54" Type="http://schemas.openxmlformats.org/officeDocument/2006/relationships/slideLayout" Target="../slideLayouts/slideLayout53.xml"/><Relationship Id="rId55" Type="http://schemas.openxmlformats.org/officeDocument/2006/relationships/slideLayout" Target="../slideLayouts/slideLayout54.xml"/><Relationship Id="rId56" Type="http://schemas.openxmlformats.org/officeDocument/2006/relationships/slideLayout" Target="../slideLayouts/slideLayout55.xml"/><Relationship Id="rId57" Type="http://schemas.openxmlformats.org/officeDocument/2006/relationships/slideLayout" Target="../slideLayouts/slideLayout56.xml"/><Relationship Id="rId58" Type="http://schemas.openxmlformats.org/officeDocument/2006/relationships/slideLayout" Target="../slideLayouts/slideLayout57.xml"/><Relationship Id="rId59" Type="http://schemas.openxmlformats.org/officeDocument/2006/relationships/slideLayout" Target="../slideLayouts/slideLayout58.xml"/><Relationship Id="rId60" Type="http://schemas.openxmlformats.org/officeDocument/2006/relationships/slideLayout" Target="../slideLayouts/slideLayout59.xml"/><Relationship Id="rId61" Type="http://schemas.openxmlformats.org/officeDocument/2006/relationships/slideLayout" Target="../slideLayouts/slideLayout60.xml"/><Relationship Id="rId62" Type="http://schemas.openxmlformats.org/officeDocument/2006/relationships/slideLayout" Target="../slideLayouts/slideLayout61.xml"/><Relationship Id="rId63" Type="http://schemas.openxmlformats.org/officeDocument/2006/relationships/theme" Target="../theme/theme2.xml"/></Relationships>
</file>

<file path=ppt/slideMasters/_rels/slideMaster2.xml.rels><?xml version='1.0' encoding='UTF-8' standalone='yes'?>
<Relationships xmlns="http://schemas.openxmlformats.org/package/2006/relationships"><Relationship Id="rId1" Type="http://schemas.openxmlformats.org/officeDocument/2006/relationships/image" Target="../media/image1.png"/><Relationship Id="rId2" Type="http://schemas.openxmlformats.org/officeDocument/2006/relationships/slideLayout" Target="../slideLayouts/slideLayout62.xml"/><Relationship Id="rId3" Type="http://schemas.openxmlformats.org/officeDocument/2006/relationships/slideLayout" Target="../slideLayouts/slideLayout63.xml"/><Relationship Id="rId4" Type="http://schemas.openxmlformats.org/officeDocument/2006/relationships/slideLayout" Target="../slideLayouts/slideLayout64.xml"/><Relationship Id="rId5" Type="http://schemas.openxmlformats.org/officeDocument/2006/relationships/slideLayout" Target="../slideLayouts/slideLayout65.xml"/><Relationship Id="rId6" Type="http://schemas.openxmlformats.org/officeDocument/2006/relationships/slideLayout" Target="../slideLayouts/slideLayout66.xml"/><Relationship Id="rId7" Type="http://schemas.openxmlformats.org/officeDocument/2006/relationships/slideLayout" Target="../slideLayouts/slideLayout67.xml"/><Relationship Id="rId8" Type="http://schemas.openxmlformats.org/officeDocument/2006/relationships/slideLayout" Target="../slideLayouts/slideLayout68.xml"/><Relationship Id="rId9" Type="http://schemas.openxmlformats.org/officeDocument/2006/relationships/slideLayout" Target="../slideLayouts/slideLayout69.xml"/><Relationship Id="rId10" Type="http://schemas.openxmlformats.org/officeDocument/2006/relationships/slideLayout" Target="../slideLayouts/slideLayout70.xml"/><Relationship Id="rId11" Type="http://schemas.openxmlformats.org/officeDocument/2006/relationships/slideLayout" Target="../slideLayouts/slideLayout71.xml"/><Relationship Id="rId12" Type="http://schemas.openxmlformats.org/officeDocument/2006/relationships/slideLayout" Target="../slideLayouts/slideLayout72.xml"/><Relationship Id="rId13" Type="http://schemas.openxmlformats.org/officeDocument/2006/relationships/slideLayout" Target="../slideLayouts/slideLayout73.xml"/><Relationship Id="rId14" Type="http://schemas.openxmlformats.org/officeDocument/2006/relationships/slideLayout" Target="../slideLayouts/slideLayout74.xml"/><Relationship Id="rId15" Type="http://schemas.openxmlformats.org/officeDocument/2006/relationships/slideLayout" Target="../slideLayouts/slideLayout75.xml"/><Relationship Id="rId16" Type="http://schemas.openxmlformats.org/officeDocument/2006/relationships/slideLayout" Target="../slideLayouts/slideLayout76.xml"/><Relationship Id="rId17" Type="http://schemas.openxmlformats.org/officeDocument/2006/relationships/slideLayout" Target="../slideLayouts/slideLayout77.xml"/><Relationship Id="rId18" Type="http://schemas.openxmlformats.org/officeDocument/2006/relationships/slideLayout" Target="../slideLayouts/slideLayout78.xml"/><Relationship Id="rId19" Type="http://schemas.openxmlformats.org/officeDocument/2006/relationships/slideLayout" Target="../slideLayouts/slideLayout79.xml"/><Relationship Id="rId20" Type="http://schemas.openxmlformats.org/officeDocument/2006/relationships/slideLayout" Target="../slideLayouts/slideLayout80.xml"/><Relationship Id="rId21" Type="http://schemas.openxmlformats.org/officeDocument/2006/relationships/slideLayout" Target="../slideLayouts/slideLayout81.xml"/><Relationship Id="rId22" Type="http://schemas.openxmlformats.org/officeDocument/2006/relationships/slideLayout" Target="../slideLayouts/slideLayout82.xml"/><Relationship Id="rId23" Type="http://schemas.openxmlformats.org/officeDocument/2006/relationships/slideLayout" Target="../slideLayouts/slideLayout83.xml"/><Relationship Id="rId24" Type="http://schemas.openxmlformats.org/officeDocument/2006/relationships/slideLayout" Target="../slideLayouts/slideLayout84.xml"/><Relationship Id="rId25" Type="http://schemas.openxmlformats.org/officeDocument/2006/relationships/slideLayout" Target="../slideLayouts/slideLayout85.xml"/><Relationship Id="rId26" Type="http://schemas.openxmlformats.org/officeDocument/2006/relationships/slideLayout" Target="../slideLayouts/slideLayout86.xml"/><Relationship Id="rId27" Type="http://schemas.openxmlformats.org/officeDocument/2006/relationships/slideLayout" Target="../slideLayouts/slideLayout87.xml"/><Relationship Id="rId28" Type="http://schemas.openxmlformats.org/officeDocument/2006/relationships/slideLayout" Target="../slideLayouts/slideLayout88.xml"/><Relationship Id="rId29" Type="http://schemas.openxmlformats.org/officeDocument/2006/relationships/slideLayout" Target="../slideLayouts/slideLayout89.xml"/><Relationship Id="rId30" Type="http://schemas.openxmlformats.org/officeDocument/2006/relationships/slideLayout" Target="../slideLayouts/slideLayout90.xml"/><Relationship Id="rId31" Type="http://schemas.openxmlformats.org/officeDocument/2006/relationships/slideLayout" Target="../slideLayouts/slideLayout91.xml"/><Relationship Id="rId32" Type="http://schemas.openxmlformats.org/officeDocument/2006/relationships/slideLayout" Target="../slideLayouts/slideLayout92.xml"/><Relationship Id="rId33" Type="http://schemas.openxmlformats.org/officeDocument/2006/relationships/slideLayout" Target="../slideLayouts/slideLayout93.xml"/><Relationship Id="rId34" Type="http://schemas.openxmlformats.org/officeDocument/2006/relationships/slideLayout" Target="../slideLayouts/slideLayout94.xml"/><Relationship Id="rId35" Type="http://schemas.openxmlformats.org/officeDocument/2006/relationships/slideLayout" Target="../slideLayouts/slideLayout95.xml"/><Relationship Id="rId36" Type="http://schemas.openxmlformats.org/officeDocument/2006/relationships/slideLayout" Target="../slideLayouts/slideLayout96.xml"/><Relationship Id="rId37" Type="http://schemas.openxmlformats.org/officeDocument/2006/relationships/slideLayout" Target="../slideLayouts/slideLayout97.xml"/><Relationship Id="rId38" Type="http://schemas.openxmlformats.org/officeDocument/2006/relationships/slideLayout" Target="../slideLayouts/slideLayout98.xml"/><Relationship Id="rId39" Type="http://schemas.openxmlformats.org/officeDocument/2006/relationships/slideLayout" Target="../slideLayouts/slideLayout99.xml"/><Relationship Id="rId40" Type="http://schemas.openxmlformats.org/officeDocument/2006/relationships/slideLayout" Target="../slideLayouts/slideLayout100.xml"/><Relationship Id="rId41" Type="http://schemas.openxmlformats.org/officeDocument/2006/relationships/slideLayout" Target="../slideLayouts/slideLayout101.xml"/><Relationship Id="rId42" Type="http://schemas.openxmlformats.org/officeDocument/2006/relationships/slideLayout" Target="../slideLayouts/slideLayout102.xml"/><Relationship Id="rId43" Type="http://schemas.openxmlformats.org/officeDocument/2006/relationships/slideLayout" Target="../slideLayouts/slideLayout103.xml"/><Relationship Id="rId44" Type="http://schemas.openxmlformats.org/officeDocument/2006/relationships/slideLayout" Target="../slideLayouts/slideLayout104.xml"/><Relationship Id="rId45" Type="http://schemas.openxmlformats.org/officeDocument/2006/relationships/slideLayout" Target="../slideLayouts/slideLayout105.xml"/><Relationship Id="rId46" Type="http://schemas.openxmlformats.org/officeDocument/2006/relationships/slideLayout" Target="../slideLayouts/slideLayout106.xml"/><Relationship Id="rId47" Type="http://schemas.openxmlformats.org/officeDocument/2006/relationships/slideLayout" Target="../slideLayouts/slideLayout107.xml"/><Relationship Id="rId48" Type="http://schemas.openxmlformats.org/officeDocument/2006/relationships/slideLayout" Target="../slideLayouts/slideLayout108.xml"/><Relationship Id="rId49" Type="http://schemas.openxmlformats.org/officeDocument/2006/relationships/slideLayout" Target="../slideLayouts/slideLayout109.xml"/><Relationship Id="rId50" Type="http://schemas.openxmlformats.org/officeDocument/2006/relationships/slideLayout" Target="../slideLayouts/slideLayout110.xml"/><Relationship Id="rId51" Type="http://schemas.openxmlformats.org/officeDocument/2006/relationships/slideLayout" Target="../slideLayouts/slideLayout111.xml"/><Relationship Id="rId52" Type="http://schemas.openxmlformats.org/officeDocument/2006/relationships/slideLayout" Target="../slideLayouts/slideLayout112.xml"/><Relationship Id="rId53" Type="http://schemas.openxmlformats.org/officeDocument/2006/relationships/slideLayout" Target="../slideLayouts/slideLayout113.xml"/><Relationship Id="rId54" Type="http://schemas.openxmlformats.org/officeDocument/2006/relationships/slideLayout" Target="../slideLayouts/slideLayout114.xml"/><Relationship Id="rId55" Type="http://schemas.openxmlformats.org/officeDocument/2006/relationships/slideLayout" Target="../slideLayouts/slideLayout115.xml"/><Relationship Id="rId56" Type="http://schemas.openxmlformats.org/officeDocument/2006/relationships/slideLayout" Target="../slideLayouts/slideLayout116.xml"/><Relationship Id="rId57" Type="http://schemas.openxmlformats.org/officeDocument/2006/relationships/slideLayout" Target="../slideLayouts/slideLayout117.xml"/><Relationship Id="rId58" Type="http://schemas.openxmlformats.org/officeDocument/2006/relationships/slideLayout" Target="../slideLayouts/slideLayout118.xml"/><Relationship Id="rId59" Type="http://schemas.openxmlformats.org/officeDocument/2006/relationships/slideLayout" Target="../slideLayouts/slideLayout119.xml"/><Relationship Id="rId60" Type="http://schemas.openxmlformats.org/officeDocument/2006/relationships/slideLayout" Target="../slideLayouts/slideLayout120.xml"/><Relationship Id="rId61" Type="http://schemas.openxmlformats.org/officeDocument/2006/relationships/slideLayout" Target="../slideLayouts/slideLayout121.xml"/><Relationship Id="rId62" Type="http://schemas.openxmlformats.org/officeDocument/2006/relationships/slideLayout" Target="../slideLayouts/slideLayout122.xml"/><Relationship Id="rId63" Type="http://schemas.openxmlformats.org/officeDocument/2006/relationships/slideLayout" Target="../slideLayouts/slideLayout123.xml"/><Relationship Id="rId64" Type="http://schemas.openxmlformats.org/officeDocument/2006/relationships/theme" Target="../theme/theme3.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459000" y="73800"/>
            <a:ext cx="6600600" cy="814500"/>
          </a:xfrm>
          <a:prstGeom prst="rect">
            <a:avLst/>
          </a:prstGeom>
          <a:noFill/>
          <a:ln>
            <a:noFill/>
          </a:ln>
        </p:spPr>
        <p:txBody>
          <a:bodyPr anchorCtr="0" anchor="t" bIns="0" lIns="0" spcFirstLastPara="1" rIns="0" wrap="square" tIns="0">
            <a:noAutofit/>
          </a:bodyPr>
          <a:lstStyle>
            <a:lvl1pPr lvl="0" rtl="0">
              <a:lnSpc>
                <a:spcPct val="115000"/>
              </a:lnSpc>
              <a:spcBef>
                <a:spcPts val="0"/>
              </a:spcBef>
              <a:spcAft>
                <a:spcPts val="0"/>
              </a:spcAft>
              <a:buClr>
                <a:schemeClr val="dk1"/>
              </a:buClr>
              <a:buSzPts val="2200"/>
              <a:buFont typeface="Lexend"/>
              <a:buNone/>
              <a:defRPr b="1" sz="2200">
                <a:solidFill>
                  <a:schemeClr val="dk1"/>
                </a:solidFill>
                <a:latin typeface="Lexend"/>
                <a:ea typeface="Lexend"/>
                <a:cs typeface="Lexend"/>
                <a:sym typeface="Lexend"/>
              </a:defRPr>
            </a:lvl1pPr>
            <a:lvl2pPr lvl="1"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2pPr>
            <a:lvl3pPr lvl="2"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3pPr>
            <a:lvl4pPr lvl="3"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4pPr>
            <a:lvl5pPr lvl="4"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5pPr>
            <a:lvl6pPr lvl="5"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6pPr>
            <a:lvl7pPr lvl="6"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7pPr>
            <a:lvl8pPr lvl="7"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8pPr>
            <a:lvl9pPr lvl="8"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9pPr>
          </a:lstStyle>
          <a:p>
            <a:pPr>
              <a:defRPr/>
            </a:pPr>
          </a:p>
        </p:txBody>
      </p:sp>
      <p:sp>
        <p:nvSpPr>
          <p:cNvPr id="7" name="Google Shape;7;p1"/>
          <p:cNvSpPr txBox="1"/>
          <p:nvPr>
            <p:ph idx="1" type="body"/>
          </p:nvPr>
        </p:nvSpPr>
        <p:spPr>
          <a:xfrm>
            <a:off x="459000" y="523400"/>
            <a:ext cx="8226000" cy="3159900"/>
          </a:xfrm>
          <a:prstGeom prst="rect">
            <a:avLst/>
          </a:prstGeom>
          <a:noFill/>
          <a:ln>
            <a:noFill/>
          </a:ln>
        </p:spPr>
        <p:txBody>
          <a:bodyPr anchorCtr="0" anchor="t" bIns="0" lIns="0" spcFirstLastPara="1" rIns="0" wrap="square" tIns="0">
            <a:noAutofit/>
          </a:bodyPr>
          <a:lstStyle>
            <a:lvl1pPr indent="-368300" lvl="0" marL="457200" rtl="0">
              <a:lnSpc>
                <a:spcPct val="130000"/>
              </a:lnSpc>
              <a:spcBef>
                <a:spcPts val="0"/>
              </a:spcBef>
              <a:spcAft>
                <a:spcPts val="0"/>
              </a:spcAft>
              <a:buClr>
                <a:schemeClr val="dk1"/>
              </a:buClr>
              <a:buSzPts val="2200"/>
              <a:buFont typeface="Lexend"/>
              <a:buChar char="●"/>
              <a:defRPr sz="2200">
                <a:solidFill>
                  <a:schemeClr val="dk1"/>
                </a:solidFill>
                <a:latin typeface="Lexend"/>
                <a:ea typeface="Lexend"/>
                <a:cs typeface="Lexend"/>
                <a:sym typeface="Lexend"/>
              </a:defRPr>
            </a:lvl1pPr>
            <a:lvl2pPr indent="-361950" lvl="1" marL="914400" rtl="0">
              <a:lnSpc>
                <a:spcPct val="130000"/>
              </a:lnSpc>
              <a:spcBef>
                <a:spcPts val="1000"/>
              </a:spcBef>
              <a:spcAft>
                <a:spcPts val="0"/>
              </a:spcAft>
              <a:buClr>
                <a:schemeClr val="dk1"/>
              </a:buClr>
              <a:buSzPts val="2100"/>
              <a:buFont typeface="Lexend"/>
              <a:buChar char="–"/>
              <a:defRPr sz="2100">
                <a:solidFill>
                  <a:schemeClr val="dk1"/>
                </a:solidFill>
                <a:latin typeface="Lexend"/>
                <a:ea typeface="Lexend"/>
                <a:cs typeface="Lexend"/>
                <a:sym typeface="Lexend"/>
              </a:defRPr>
            </a:lvl2pPr>
            <a:lvl3pPr indent="-355600" lvl="2" marL="1371600" rtl="0">
              <a:lnSpc>
                <a:spcPct val="130000"/>
              </a:lnSpc>
              <a:spcBef>
                <a:spcPts val="1000"/>
              </a:spcBef>
              <a:spcAft>
                <a:spcPts val="0"/>
              </a:spcAft>
              <a:buClr>
                <a:schemeClr val="dk1"/>
              </a:buClr>
              <a:buSzPts val="2000"/>
              <a:buFont typeface="Lexend"/>
              <a:buChar char="–"/>
              <a:defRPr sz="2000">
                <a:solidFill>
                  <a:schemeClr val="dk1"/>
                </a:solidFill>
                <a:latin typeface="Lexend"/>
                <a:ea typeface="Lexend"/>
                <a:cs typeface="Lexend"/>
                <a:sym typeface="Lexend"/>
              </a:defRPr>
            </a:lvl3pPr>
            <a:lvl4pPr indent="-349250" lvl="3" marL="1828800" rtl="0">
              <a:lnSpc>
                <a:spcPct val="130000"/>
              </a:lnSpc>
              <a:spcBef>
                <a:spcPts val="800"/>
              </a:spcBef>
              <a:spcAft>
                <a:spcPts val="0"/>
              </a:spcAft>
              <a:buClr>
                <a:schemeClr val="dk1"/>
              </a:buClr>
              <a:buSzPts val="1900"/>
              <a:buFont typeface="Lexend"/>
              <a:buChar char="–"/>
              <a:defRPr sz="1900">
                <a:solidFill>
                  <a:schemeClr val="dk1"/>
                </a:solidFill>
                <a:latin typeface="Lexend"/>
                <a:ea typeface="Lexend"/>
                <a:cs typeface="Lexend"/>
                <a:sym typeface="Lexend"/>
              </a:defRPr>
            </a:lvl4pPr>
            <a:lvl5pPr indent="-342900" lvl="4" marL="2286000" rtl="0">
              <a:lnSpc>
                <a:spcPct val="130000"/>
              </a:lnSpc>
              <a:spcBef>
                <a:spcPts val="800"/>
              </a:spcBef>
              <a:spcAft>
                <a:spcPts val="0"/>
              </a:spcAft>
              <a:buClr>
                <a:schemeClr val="dk1"/>
              </a:buClr>
              <a:buSzPts val="1800"/>
              <a:buFont typeface="Lexend"/>
              <a:buChar char="–"/>
              <a:defRPr sz="1800">
                <a:solidFill>
                  <a:schemeClr val="dk1"/>
                </a:solidFill>
                <a:latin typeface="Lexend"/>
                <a:ea typeface="Lexend"/>
                <a:cs typeface="Lexend"/>
                <a:sym typeface="Lexend"/>
              </a:defRPr>
            </a:lvl5pPr>
            <a:lvl6pPr indent="-342900" lvl="5" marL="2743200" rtl="0">
              <a:lnSpc>
                <a:spcPct val="130000"/>
              </a:lnSpc>
              <a:spcBef>
                <a:spcPts val="600"/>
              </a:spcBef>
              <a:spcAft>
                <a:spcPts val="0"/>
              </a:spcAft>
              <a:buClr>
                <a:schemeClr val="dk1"/>
              </a:buClr>
              <a:buSzPts val="1800"/>
              <a:buFont typeface="Lexend"/>
              <a:buChar char="–"/>
              <a:defRPr sz="1800">
                <a:solidFill>
                  <a:schemeClr val="dk1"/>
                </a:solidFill>
                <a:latin typeface="Lexend"/>
                <a:ea typeface="Lexend"/>
                <a:cs typeface="Lexend"/>
                <a:sym typeface="Lexend"/>
              </a:defRPr>
            </a:lvl6pPr>
            <a:lvl7pPr indent="-342900" lvl="6" marL="3200400" rtl="0">
              <a:lnSpc>
                <a:spcPct val="130000"/>
              </a:lnSpc>
              <a:spcBef>
                <a:spcPts val="600"/>
              </a:spcBef>
              <a:spcAft>
                <a:spcPts val="0"/>
              </a:spcAft>
              <a:buClr>
                <a:schemeClr val="dk1"/>
              </a:buClr>
              <a:buSzPts val="1800"/>
              <a:buFont typeface="Lexend"/>
              <a:buChar char="–"/>
              <a:defRPr sz="1800">
                <a:solidFill>
                  <a:schemeClr val="dk1"/>
                </a:solidFill>
                <a:latin typeface="Lexend"/>
                <a:ea typeface="Lexend"/>
                <a:cs typeface="Lexend"/>
                <a:sym typeface="Lexend"/>
              </a:defRPr>
            </a:lvl7pPr>
            <a:lvl8pPr indent="-342900" lvl="7" marL="3657600" rtl="0">
              <a:lnSpc>
                <a:spcPct val="130000"/>
              </a:lnSpc>
              <a:spcBef>
                <a:spcPts val="400"/>
              </a:spcBef>
              <a:spcAft>
                <a:spcPts val="0"/>
              </a:spcAft>
              <a:buClr>
                <a:schemeClr val="dk1"/>
              </a:buClr>
              <a:buSzPts val="1800"/>
              <a:buFont typeface="Lexend"/>
              <a:buChar char="–"/>
              <a:defRPr sz="1800">
                <a:solidFill>
                  <a:schemeClr val="dk1"/>
                </a:solidFill>
                <a:latin typeface="Lexend"/>
                <a:ea typeface="Lexend"/>
                <a:cs typeface="Lexend"/>
                <a:sym typeface="Lexend"/>
              </a:defRPr>
            </a:lvl8pPr>
            <a:lvl9pPr indent="-342900" lvl="8" marL="4114800" rtl="0">
              <a:lnSpc>
                <a:spcPct val="130000"/>
              </a:lnSpc>
              <a:spcBef>
                <a:spcPts val="400"/>
              </a:spcBef>
              <a:spcAft>
                <a:spcPts val="200"/>
              </a:spcAft>
              <a:buClr>
                <a:schemeClr val="dk1"/>
              </a:buClr>
              <a:buSzPts val="1800"/>
              <a:buFont typeface="Kalam"/>
              <a:buChar char="–"/>
              <a:defRPr sz="1800">
                <a:solidFill>
                  <a:schemeClr val="dk1"/>
                </a:solidFill>
                <a:latin typeface="Kalam"/>
                <a:ea typeface="Kalam"/>
                <a:cs typeface="Kalam"/>
                <a:sym typeface="Kalam"/>
              </a:defRPr>
            </a:lvl9pPr>
          </a:lstStyle>
          <a:p>
            <a:pPr>
              <a:defRPr/>
            </a:p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 accent1="accent1" accent2="accent2" accent3="accent3" accent4="accent4" accent5="accent5" accent6="accent6" bg1="lt1" bg2="dk2" tx1="dk1" tx2="lt2" folHlink="folHlink" hlink="hlink"/>
  <p:sldLayoutIdLst>
    <p:sldLayoutId id="2147483648" r:id="rId2"/>
    <p:sldLayoutId id="2147483649" r:id="rId3"/>
    <p:sldLayoutId id="2147483650" r:id="rId4"/>
    <p:sldLayoutId id="2147483651" r:id="rId5"/>
    <p:sldLayoutId id="2147483652" r:id="rId6"/>
    <p:sldLayoutId id="2147483653" r:id="rId7"/>
    <p:sldLayoutId id="2147483654" r:id="rId8"/>
    <p:sldLayoutId id="2147483655" r:id="rId9"/>
    <p:sldLayoutId id="2147483656" r:id="rId10"/>
    <p:sldLayoutId id="2147483657" r:id="rId11"/>
    <p:sldLayoutId id="2147483658" r:id="rId12"/>
    <p:sldLayoutId id="2147483659" r:id="rId13"/>
    <p:sldLayoutId id="2147483660" r:id="rId14"/>
    <p:sldLayoutId id="2147483661" r:id="rId15"/>
    <p:sldLayoutId id="2147483662" r:id="rId16"/>
    <p:sldLayoutId id="2147483663" r:id="rId17"/>
    <p:sldLayoutId id="2147483664" r:id="rId18"/>
    <p:sldLayoutId id="2147483665" r:id="rId19"/>
    <p:sldLayoutId id="2147483666" r:id="rId20"/>
    <p:sldLayoutId id="2147483667" r:id="rId21"/>
    <p:sldLayoutId id="2147483668" r:id="rId22"/>
    <p:sldLayoutId id="2147483669" r:id="rId23"/>
    <p:sldLayoutId id="2147483670" r:id="rId24"/>
    <p:sldLayoutId id="2147483671" r:id="rId25"/>
    <p:sldLayoutId id="2147483672" r:id="rId26"/>
    <p:sldLayoutId id="2147483673" r:id="rId27"/>
    <p:sldLayoutId id="2147483674" r:id="rId28"/>
    <p:sldLayoutId id="2147483675" r:id="rId29"/>
    <p:sldLayoutId id="2147483676" r:id="rId30"/>
    <p:sldLayoutId id="2147483677" r:id="rId31"/>
    <p:sldLayoutId id="2147483678" r:id="rId32"/>
    <p:sldLayoutId id="2147483679" r:id="rId33"/>
    <p:sldLayoutId id="2147483680" r:id="rId34"/>
    <p:sldLayoutId id="2147483681" r:id="rId35"/>
    <p:sldLayoutId id="2147483682" r:id="rId36"/>
    <p:sldLayoutId id="2147483683" r:id="rId37"/>
    <p:sldLayoutId id="2147483684" r:id="rId38"/>
    <p:sldLayoutId id="2147483685" r:id="rId39"/>
    <p:sldLayoutId id="2147483686" r:id="rId40"/>
    <p:sldLayoutId id="2147483687" r:id="rId41"/>
    <p:sldLayoutId id="2147483688" r:id="rId42"/>
    <p:sldLayoutId id="2147483689" r:id="rId43"/>
    <p:sldLayoutId id="2147483690" r:id="rId44"/>
    <p:sldLayoutId id="2147483691" r:id="rId45"/>
    <p:sldLayoutId id="2147483692" r:id="rId46"/>
    <p:sldLayoutId id="2147483693" r:id="rId47"/>
    <p:sldLayoutId id="2147483694" r:id="rId48"/>
    <p:sldLayoutId id="2147483695" r:id="rId49"/>
    <p:sldLayoutId id="2147483696" r:id="rId50"/>
    <p:sldLayoutId id="2147483697" r:id="rId51"/>
    <p:sldLayoutId id="2147483698" r:id="rId52"/>
    <p:sldLayoutId id="2147483699" r:id="rId53"/>
    <p:sldLayoutId id="2147483700" r:id="rId54"/>
    <p:sldLayoutId id="2147483701" r:id="rId55"/>
    <p:sldLayoutId id="2147483702" r:id="rId56"/>
    <p:sldLayoutId id="2147483703" r:id="rId57"/>
    <p:sldLayoutId id="2147483704" r:id="rId58"/>
    <p:sldLayoutId id="2147483705" r:id="rId59"/>
    <p:sldLayoutId id="2147483706" r:id="rId60"/>
    <p:sldLayoutId id="2147483707" r:id="rId61"/>
    <p:sldLayoutId id="2147483708" r:id="rId6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extLst>
    <p:ext uri="{27BBF7A9-308A-43DC-89C8-2F10F3537804}">
      <p15:sldGuideLst>
        <p15:guide id="1" pos="204">
          <p15:clr>
            <a:schemeClr val="dk2"/>
          </p15:clr>
        </p15:guide>
        <p15:guide id="2" pos="1819">
          <p15:clr>
            <a:srgbClr val="0000FF"/>
          </p15:clr>
        </p15:guide>
        <p15:guide id="3" orient="horz" pos="340">
          <p15:clr>
            <a:srgbClr val="222222"/>
          </p15:clr>
        </p15:guide>
        <p15:guide id="4" pos="2123">
          <p15:clr>
            <a:srgbClr val="0000FF"/>
          </p15:clr>
        </p15:guide>
        <p15:guide id="5" pos="2880">
          <p15:clr>
            <a:srgbClr val="EA4335"/>
          </p15:clr>
        </p15:guide>
        <p15:guide id="6" pos="3637">
          <p15:clr>
            <a:srgbClr val="0000FF"/>
          </p15:clr>
        </p15:guide>
        <p15:guide id="7" pos="3941">
          <p15:clr>
            <a:srgbClr val="0000FF"/>
          </p15:clr>
        </p15:guide>
        <p15:guide id="8" pos="5556">
          <p15:clr>
            <a:srgbClr val="222222"/>
          </p15:clr>
        </p15:guide>
        <p15:guide id="9" pos="1061">
          <p15:clr>
            <a:srgbClr val="9AA0A6"/>
          </p15:clr>
        </p15:guide>
        <p15:guide id="10" pos="4699">
          <p15:clr>
            <a:srgbClr val="9AA0A6"/>
          </p15:clr>
        </p15:guide>
        <p15:guide id="11" orient="horz" pos="680">
          <p15:clr>
            <a:srgbClr val="B7B7B7"/>
          </p15:clr>
        </p15:guide>
        <p15:guide id="12" orient="horz" pos="1020">
          <p15:clr>
            <a:srgbClr val="B7B7B7"/>
          </p15:clr>
        </p15:guide>
        <p15:guide id="13" orient="horz" pos="1361">
          <p15:clr>
            <a:srgbClr val="B7B7B7"/>
          </p15:clr>
        </p15:guide>
        <p15:guide id="14" orient="horz" pos="1701">
          <p15:clr>
            <a:srgbClr val="B7B7B7"/>
          </p15:clr>
        </p15:guide>
        <p15:guide id="15" orient="horz" pos="2041">
          <p15:clr>
            <a:srgbClr val="B7B7B7"/>
          </p15:clr>
        </p15:guide>
        <p15:guide id="16" orient="horz" pos="2381">
          <p15:clr>
            <a:srgbClr val="B7B7B7"/>
          </p15:clr>
        </p15:guide>
        <p15:guide id="17" orient="horz" pos="3036">
          <p15:clr>
            <a:srgbClr val="000000"/>
          </p15:clr>
        </p15:guide>
        <p15:guide id="18" pos="2721">
          <p15:clr>
            <a:schemeClr val="dk1"/>
          </p15:clr>
        </p15:guide>
        <p15:guide id="19" pos="3039">
          <p15:clr>
            <a:schemeClr val="dk1"/>
          </p15:clr>
        </p15:guide>
        <p15:guide id="20" orient="horz" pos="510">
          <p15:clr>
            <a:srgbClr val="B7B7B7"/>
          </p15:clr>
        </p15:guide>
        <p15:guide id="21" orient="horz" pos="1620">
          <p15:clr>
            <a:srgbClr val="EA4335"/>
          </p15:clr>
        </p15:guide>
        <p15:guide id="22" orient="horz" pos="2721">
          <p15:clr>
            <a:srgbClr val="B7B7B7"/>
          </p15:clr>
        </p15:guide>
      </p15:sldGuideLst>
    </p:ext>
  </p:extLst>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749" name="Shape 749"/>
        <p:cNvGrpSpPr/>
        <p:nvPr/>
      </p:nvGrpSpPr>
      <p:grpSpPr>
        <a:xfrm>
          <a:off x="0" y="0"/>
          <a:ext cx="0" cy="0"/>
          <a:chOff x="0" y="0"/>
          <a:chExt cx="0" cy="0"/>
        </a:xfrm>
      </p:grpSpPr>
      <p:sp>
        <p:nvSpPr>
          <p:cNvPr id="750" name="Google Shape;750;p63"/>
          <p:cNvSpPr txBox="1"/>
          <p:nvPr>
            <p:ph type="title"/>
          </p:nvPr>
        </p:nvSpPr>
        <p:spPr>
          <a:xfrm>
            <a:off x="459000" y="73800"/>
            <a:ext cx="6600600" cy="814500"/>
          </a:xfrm>
          <a:prstGeom prst="rect">
            <a:avLst/>
          </a:prstGeom>
          <a:noFill/>
          <a:ln>
            <a:noFill/>
          </a:ln>
        </p:spPr>
        <p:txBody>
          <a:bodyPr anchorCtr="0" anchor="t" bIns="0" lIns="0" spcFirstLastPara="1" rIns="0" wrap="square" tIns="0">
            <a:noAutofit/>
          </a:bodyPr>
          <a:lstStyle>
            <a:lvl1pPr lvl="0" rtl="0">
              <a:lnSpc>
                <a:spcPct val="115000"/>
              </a:lnSpc>
              <a:spcBef>
                <a:spcPts val="0"/>
              </a:spcBef>
              <a:spcAft>
                <a:spcPts val="0"/>
              </a:spcAft>
              <a:buClr>
                <a:schemeClr val="dk1"/>
              </a:buClr>
              <a:buSzPts val="2200"/>
              <a:buFont typeface="Lexend"/>
              <a:buNone/>
              <a:defRPr b="1" sz="2200">
                <a:solidFill>
                  <a:schemeClr val="dk1"/>
                </a:solidFill>
                <a:latin typeface="Lexend"/>
                <a:ea typeface="Lexend"/>
                <a:cs typeface="Lexend"/>
                <a:sym typeface="Lexend"/>
              </a:defRPr>
            </a:lvl1pPr>
            <a:lvl2pPr lvl="1"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2pPr>
            <a:lvl3pPr lvl="2"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3pPr>
            <a:lvl4pPr lvl="3"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4pPr>
            <a:lvl5pPr lvl="4"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5pPr>
            <a:lvl6pPr lvl="5"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6pPr>
            <a:lvl7pPr lvl="6"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7pPr>
            <a:lvl8pPr lvl="7"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8pPr>
            <a:lvl9pPr lvl="8"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9pPr>
          </a:lstStyle>
          <a:p/>
        </p:txBody>
      </p:sp>
      <p:sp>
        <p:nvSpPr>
          <p:cNvPr id="751" name="Google Shape;751;p63"/>
          <p:cNvSpPr txBox="1"/>
          <p:nvPr>
            <p:ph idx="1" type="body"/>
          </p:nvPr>
        </p:nvSpPr>
        <p:spPr>
          <a:xfrm>
            <a:off x="459000" y="523400"/>
            <a:ext cx="8226000" cy="3159900"/>
          </a:xfrm>
          <a:prstGeom prst="rect">
            <a:avLst/>
          </a:prstGeom>
          <a:noFill/>
          <a:ln>
            <a:noFill/>
          </a:ln>
        </p:spPr>
        <p:txBody>
          <a:bodyPr anchorCtr="0" anchor="t" bIns="0" lIns="0" spcFirstLastPara="1" rIns="0" wrap="square" tIns="0">
            <a:noAutofit/>
          </a:bodyPr>
          <a:lstStyle>
            <a:lvl1pPr indent="-368300" lvl="0" marL="457200" rtl="0">
              <a:lnSpc>
                <a:spcPct val="130000"/>
              </a:lnSpc>
              <a:spcBef>
                <a:spcPts val="0"/>
              </a:spcBef>
              <a:spcAft>
                <a:spcPts val="0"/>
              </a:spcAft>
              <a:buClr>
                <a:schemeClr val="dk1"/>
              </a:buClr>
              <a:buSzPts val="2200"/>
              <a:buFont typeface="Lexend"/>
              <a:buChar char="●"/>
              <a:defRPr sz="2200">
                <a:solidFill>
                  <a:schemeClr val="dk1"/>
                </a:solidFill>
                <a:latin typeface="Lexend"/>
                <a:ea typeface="Lexend"/>
                <a:cs typeface="Lexend"/>
                <a:sym typeface="Lexend"/>
              </a:defRPr>
            </a:lvl1pPr>
            <a:lvl2pPr indent="-361950" lvl="1" marL="914400" rtl="0">
              <a:lnSpc>
                <a:spcPct val="130000"/>
              </a:lnSpc>
              <a:spcBef>
                <a:spcPts val="1000"/>
              </a:spcBef>
              <a:spcAft>
                <a:spcPts val="0"/>
              </a:spcAft>
              <a:buClr>
                <a:schemeClr val="dk1"/>
              </a:buClr>
              <a:buSzPts val="2100"/>
              <a:buFont typeface="Lexend"/>
              <a:buChar char="–"/>
              <a:defRPr sz="2100">
                <a:solidFill>
                  <a:schemeClr val="dk1"/>
                </a:solidFill>
                <a:latin typeface="Lexend"/>
                <a:ea typeface="Lexend"/>
                <a:cs typeface="Lexend"/>
                <a:sym typeface="Lexend"/>
              </a:defRPr>
            </a:lvl2pPr>
            <a:lvl3pPr indent="-355600" lvl="2" marL="1371600" rtl="0">
              <a:lnSpc>
                <a:spcPct val="130000"/>
              </a:lnSpc>
              <a:spcBef>
                <a:spcPts val="1000"/>
              </a:spcBef>
              <a:spcAft>
                <a:spcPts val="0"/>
              </a:spcAft>
              <a:buClr>
                <a:schemeClr val="dk1"/>
              </a:buClr>
              <a:buSzPts val="2000"/>
              <a:buFont typeface="Lexend"/>
              <a:buChar char="–"/>
              <a:defRPr sz="2000">
                <a:solidFill>
                  <a:schemeClr val="dk1"/>
                </a:solidFill>
                <a:latin typeface="Lexend"/>
                <a:ea typeface="Lexend"/>
                <a:cs typeface="Lexend"/>
                <a:sym typeface="Lexend"/>
              </a:defRPr>
            </a:lvl3pPr>
            <a:lvl4pPr indent="-349250" lvl="3" marL="1828800" rtl="0">
              <a:lnSpc>
                <a:spcPct val="130000"/>
              </a:lnSpc>
              <a:spcBef>
                <a:spcPts val="800"/>
              </a:spcBef>
              <a:spcAft>
                <a:spcPts val="0"/>
              </a:spcAft>
              <a:buClr>
                <a:schemeClr val="dk1"/>
              </a:buClr>
              <a:buSzPts val="1900"/>
              <a:buFont typeface="Lexend"/>
              <a:buChar char="–"/>
              <a:defRPr sz="1900">
                <a:solidFill>
                  <a:schemeClr val="dk1"/>
                </a:solidFill>
                <a:latin typeface="Lexend"/>
                <a:ea typeface="Lexend"/>
                <a:cs typeface="Lexend"/>
                <a:sym typeface="Lexend"/>
              </a:defRPr>
            </a:lvl4pPr>
            <a:lvl5pPr indent="-342900" lvl="4" marL="2286000" rtl="0">
              <a:lnSpc>
                <a:spcPct val="130000"/>
              </a:lnSpc>
              <a:spcBef>
                <a:spcPts val="800"/>
              </a:spcBef>
              <a:spcAft>
                <a:spcPts val="0"/>
              </a:spcAft>
              <a:buClr>
                <a:schemeClr val="dk1"/>
              </a:buClr>
              <a:buSzPts val="1800"/>
              <a:buFont typeface="Lexend"/>
              <a:buChar char="–"/>
              <a:defRPr sz="1800">
                <a:solidFill>
                  <a:schemeClr val="dk1"/>
                </a:solidFill>
                <a:latin typeface="Lexend"/>
                <a:ea typeface="Lexend"/>
                <a:cs typeface="Lexend"/>
                <a:sym typeface="Lexend"/>
              </a:defRPr>
            </a:lvl5pPr>
            <a:lvl6pPr indent="-342900" lvl="5" marL="2743200" rtl="0">
              <a:lnSpc>
                <a:spcPct val="130000"/>
              </a:lnSpc>
              <a:spcBef>
                <a:spcPts val="600"/>
              </a:spcBef>
              <a:spcAft>
                <a:spcPts val="0"/>
              </a:spcAft>
              <a:buClr>
                <a:schemeClr val="dk1"/>
              </a:buClr>
              <a:buSzPts val="1800"/>
              <a:buFont typeface="Lexend"/>
              <a:buChar char="–"/>
              <a:defRPr sz="1800">
                <a:solidFill>
                  <a:schemeClr val="dk1"/>
                </a:solidFill>
                <a:latin typeface="Lexend"/>
                <a:ea typeface="Lexend"/>
                <a:cs typeface="Lexend"/>
                <a:sym typeface="Lexend"/>
              </a:defRPr>
            </a:lvl6pPr>
            <a:lvl7pPr indent="-342900" lvl="6" marL="3200400" rtl="0">
              <a:lnSpc>
                <a:spcPct val="130000"/>
              </a:lnSpc>
              <a:spcBef>
                <a:spcPts val="600"/>
              </a:spcBef>
              <a:spcAft>
                <a:spcPts val="0"/>
              </a:spcAft>
              <a:buClr>
                <a:schemeClr val="dk1"/>
              </a:buClr>
              <a:buSzPts val="1800"/>
              <a:buFont typeface="Lexend"/>
              <a:buChar char="–"/>
              <a:defRPr sz="1800">
                <a:solidFill>
                  <a:schemeClr val="dk1"/>
                </a:solidFill>
                <a:latin typeface="Lexend"/>
                <a:ea typeface="Lexend"/>
                <a:cs typeface="Lexend"/>
                <a:sym typeface="Lexend"/>
              </a:defRPr>
            </a:lvl7pPr>
            <a:lvl8pPr indent="-342900" lvl="7" marL="3657600" rtl="0">
              <a:lnSpc>
                <a:spcPct val="130000"/>
              </a:lnSpc>
              <a:spcBef>
                <a:spcPts val="400"/>
              </a:spcBef>
              <a:spcAft>
                <a:spcPts val="0"/>
              </a:spcAft>
              <a:buClr>
                <a:schemeClr val="dk1"/>
              </a:buClr>
              <a:buSzPts val="1800"/>
              <a:buFont typeface="Lexend"/>
              <a:buChar char="–"/>
              <a:defRPr sz="1800">
                <a:solidFill>
                  <a:schemeClr val="dk1"/>
                </a:solidFill>
                <a:latin typeface="Lexend"/>
                <a:ea typeface="Lexend"/>
                <a:cs typeface="Lexend"/>
                <a:sym typeface="Lexend"/>
              </a:defRPr>
            </a:lvl8pPr>
            <a:lvl9pPr indent="-342900" lvl="8" marL="4114800" rtl="0">
              <a:lnSpc>
                <a:spcPct val="130000"/>
              </a:lnSpc>
              <a:spcBef>
                <a:spcPts val="400"/>
              </a:spcBef>
              <a:spcAft>
                <a:spcPts val="200"/>
              </a:spcAft>
              <a:buClr>
                <a:schemeClr val="dk1"/>
              </a:buClr>
              <a:buSzPts val="1800"/>
              <a:buFont typeface="Kalam"/>
              <a:buChar char="–"/>
              <a:defRPr sz="1800">
                <a:solidFill>
                  <a:schemeClr val="dk1"/>
                </a:solidFill>
                <a:latin typeface="Kalam"/>
                <a:ea typeface="Kalam"/>
                <a:cs typeface="Kalam"/>
                <a:sym typeface="Kalam"/>
              </a:defRPr>
            </a:lvl9pPr>
          </a:lstStyle>
          <a:p>
            <a:pPr>
              <a:defRPr/>
            </a:p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 accent1="accent1" accent2="accent2" accent3="accent3" accent4="accent4" accent5="accent5" accent6="accent6" bg1="lt1" bg2="dk2" tx1="dk1" tx2="lt2" folHlink="folHlink" hlink="hlink"/>
  <p:sldLayoutIdLst>
    <p:sldLayoutId id="2147483709" r:id="rId2"/>
    <p:sldLayoutId id="2147483710" r:id="rId3"/>
    <p:sldLayoutId id="2147483711" r:id="rId4"/>
    <p:sldLayoutId id="2147483712" r:id="rId5"/>
    <p:sldLayoutId id="2147483713" r:id="rId6"/>
    <p:sldLayoutId id="2147483714" r:id="rId7"/>
    <p:sldLayoutId id="2147483715" r:id="rId8"/>
    <p:sldLayoutId id="2147483716" r:id="rId9"/>
    <p:sldLayoutId id="2147483717" r:id="rId10"/>
    <p:sldLayoutId id="2147483718" r:id="rId11"/>
    <p:sldLayoutId id="2147483719" r:id="rId12"/>
    <p:sldLayoutId id="2147483720" r:id="rId13"/>
    <p:sldLayoutId id="2147483721" r:id="rId14"/>
    <p:sldLayoutId id="2147483722" r:id="rId15"/>
    <p:sldLayoutId id="2147483723" r:id="rId16"/>
    <p:sldLayoutId id="2147483724" r:id="rId17"/>
    <p:sldLayoutId id="2147483725" r:id="rId18"/>
    <p:sldLayoutId id="2147483726" r:id="rId19"/>
    <p:sldLayoutId id="2147483727" r:id="rId20"/>
    <p:sldLayoutId id="2147483728" r:id="rId21"/>
    <p:sldLayoutId id="2147483729" r:id="rId22"/>
    <p:sldLayoutId id="2147483730" r:id="rId23"/>
    <p:sldLayoutId id="2147483731" r:id="rId24"/>
    <p:sldLayoutId id="2147483732" r:id="rId25"/>
    <p:sldLayoutId id="2147483733" r:id="rId26"/>
    <p:sldLayoutId id="2147483734" r:id="rId27"/>
    <p:sldLayoutId id="2147483735" r:id="rId28"/>
    <p:sldLayoutId id="2147483736" r:id="rId29"/>
    <p:sldLayoutId id="2147483737" r:id="rId30"/>
    <p:sldLayoutId id="2147483738" r:id="rId31"/>
    <p:sldLayoutId id="2147483739" r:id="rId32"/>
    <p:sldLayoutId id="2147483740" r:id="rId33"/>
    <p:sldLayoutId id="2147483741" r:id="rId34"/>
    <p:sldLayoutId id="2147483742" r:id="rId35"/>
    <p:sldLayoutId id="2147483743" r:id="rId36"/>
    <p:sldLayoutId id="2147483744" r:id="rId37"/>
    <p:sldLayoutId id="2147483745" r:id="rId38"/>
    <p:sldLayoutId id="2147483746" r:id="rId39"/>
    <p:sldLayoutId id="2147483747" r:id="rId40"/>
    <p:sldLayoutId id="2147483748" r:id="rId41"/>
    <p:sldLayoutId id="2147483749" r:id="rId42"/>
    <p:sldLayoutId id="2147483750" r:id="rId43"/>
    <p:sldLayoutId id="2147483751" r:id="rId44"/>
    <p:sldLayoutId id="2147483752" r:id="rId45"/>
    <p:sldLayoutId id="2147483753" r:id="rId46"/>
    <p:sldLayoutId id="2147483754" r:id="rId47"/>
    <p:sldLayoutId id="2147483755" r:id="rId48"/>
    <p:sldLayoutId id="2147483756" r:id="rId49"/>
    <p:sldLayoutId id="2147483757" r:id="rId50"/>
    <p:sldLayoutId id="2147483758" r:id="rId51"/>
    <p:sldLayoutId id="2147483759" r:id="rId52"/>
    <p:sldLayoutId id="2147483760" r:id="rId53"/>
    <p:sldLayoutId id="2147483761" r:id="rId54"/>
    <p:sldLayoutId id="2147483762" r:id="rId55"/>
    <p:sldLayoutId id="2147483763" r:id="rId56"/>
    <p:sldLayoutId id="2147483764" r:id="rId57"/>
    <p:sldLayoutId id="2147483765" r:id="rId58"/>
    <p:sldLayoutId id="2147483766" r:id="rId59"/>
    <p:sldLayoutId id="2147483767" r:id="rId60"/>
    <p:sldLayoutId id="2147483768" r:id="rId61"/>
    <p:sldLayoutId id="2147483769" r:id="rId62"/>
    <p:sldLayoutId id="2147483770" r:id="rId63"/>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extLst>
    <p:ext uri="{27BBF7A9-308A-43DC-89C8-2F10F3537804}">
      <p15:sldGuideLst>
        <p15:guide id="1" pos="204">
          <p15:clr>
            <a:schemeClr val="dk2"/>
          </p15:clr>
        </p15:guide>
        <p15:guide id="2" pos="1819">
          <p15:clr>
            <a:srgbClr val="0000FF"/>
          </p15:clr>
        </p15:guide>
        <p15:guide id="3" orient="horz" pos="340">
          <p15:clr>
            <a:srgbClr val="222222"/>
          </p15:clr>
        </p15:guide>
        <p15:guide id="4" pos="2123">
          <p15:clr>
            <a:srgbClr val="0000FF"/>
          </p15:clr>
        </p15:guide>
        <p15:guide id="5" pos="2880">
          <p15:clr>
            <a:srgbClr val="EA4335"/>
          </p15:clr>
        </p15:guide>
        <p15:guide id="6" pos="3637">
          <p15:clr>
            <a:srgbClr val="0000FF"/>
          </p15:clr>
        </p15:guide>
        <p15:guide id="7" pos="3941">
          <p15:clr>
            <a:srgbClr val="0000FF"/>
          </p15:clr>
        </p15:guide>
        <p15:guide id="8" pos="5556">
          <p15:clr>
            <a:srgbClr val="222222"/>
          </p15:clr>
        </p15:guide>
        <p15:guide id="9" pos="1061">
          <p15:clr>
            <a:srgbClr val="9AA0A6"/>
          </p15:clr>
        </p15:guide>
        <p15:guide id="10" pos="4699">
          <p15:clr>
            <a:srgbClr val="9AA0A6"/>
          </p15:clr>
        </p15:guide>
        <p15:guide id="11" orient="horz" pos="680">
          <p15:clr>
            <a:srgbClr val="B7B7B7"/>
          </p15:clr>
        </p15:guide>
        <p15:guide id="12" orient="horz" pos="1020">
          <p15:clr>
            <a:srgbClr val="B7B7B7"/>
          </p15:clr>
        </p15:guide>
        <p15:guide id="13" orient="horz" pos="1361">
          <p15:clr>
            <a:srgbClr val="B7B7B7"/>
          </p15:clr>
        </p15:guide>
        <p15:guide id="14" orient="horz" pos="1701">
          <p15:clr>
            <a:srgbClr val="B7B7B7"/>
          </p15:clr>
        </p15:guide>
        <p15:guide id="15" orient="horz" pos="2041">
          <p15:clr>
            <a:srgbClr val="B7B7B7"/>
          </p15:clr>
        </p15:guide>
        <p15:guide id="16" orient="horz" pos="2381">
          <p15:clr>
            <a:srgbClr val="B7B7B7"/>
          </p15:clr>
        </p15:guide>
        <p15:guide id="17" orient="horz" pos="3036">
          <p15:clr>
            <a:srgbClr val="000000"/>
          </p15:clr>
        </p15:guide>
        <p15:guide id="18" pos="2721">
          <p15:clr>
            <a:schemeClr val="dk1"/>
          </p15:clr>
        </p15:guide>
        <p15:guide id="19" pos="3039">
          <p15:clr>
            <a:schemeClr val="dk1"/>
          </p15:clr>
        </p15:guide>
        <p15:guide id="20" orient="horz" pos="510">
          <p15:clr>
            <a:srgbClr val="B7B7B7"/>
          </p15:clr>
        </p15:guide>
        <p15:guide id="21" orient="horz" pos="1620">
          <p15:clr>
            <a:srgbClr val="EA4335"/>
          </p15:clr>
        </p15:guide>
        <p15:guide id="22" orient="horz" pos="2721">
          <p15:clr>
            <a:srgbClr val="B7B7B7"/>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xml"/><Relationship Id="rId3" Type="http://schemas.openxmlformats.org/officeDocument/2006/relationships/hyperlink" Target="https://support.thenational.academy/using-oaks-new-teaching-resources?utm_campaign=OakSlideDeck&amp;utm_medium=document&amp;utm_source=guide" TargetMode="Externa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4.xml"/><Relationship Id="rId2" Type="http://schemas.openxmlformats.org/officeDocument/2006/relationships/notesSlide" Target="../notesSlides/notesSlide4.xml"/><Relationship Id="rId3" Type="http://schemas.openxmlformats.org/officeDocument/2006/relationships/image" Target="../media/image100.png"/><Relationship Id="rId4" Type="http://schemas.openxmlformats.org/officeDocument/2006/relationships/image" Target="../media/image99.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4.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6.xml"/><Relationship Id="rId3" Type="http://schemas.openxmlformats.org/officeDocument/2006/relationships/image" Target="../media/image97.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3.xml"/><Relationship Id="rId2" Type="http://schemas.openxmlformats.org/officeDocument/2006/relationships/notesSlide" Target="../notesSlides/notesSlide11.xml"/><Relationship Id="rId3" Type="http://schemas.openxmlformats.org/officeDocument/2006/relationships/image" Target="../media/image44.png"/><Relationship Id="rId4" Type="http://schemas.openxmlformats.org/officeDocument/2006/relationships/image" Target="../media/image101.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12.xml"/><Relationship Id="rId3" Type="http://schemas.openxmlformats.org/officeDocument/2006/relationships/image" Target="../media/image102.jpg"/><Relationship Id="rId4" Type="http://schemas.openxmlformats.org/officeDocument/2006/relationships/image" Target="../media/image103.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13.xml"/><Relationship Id="rId3" Type="http://schemas.openxmlformats.org/officeDocument/2006/relationships/image" Target="../media/image102.jpg"/><Relationship Id="rId4" Type="http://schemas.openxmlformats.org/officeDocument/2006/relationships/image" Target="../media/image103.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14.xml"/><Relationship Id="rId3" Type="http://schemas.openxmlformats.org/officeDocument/2006/relationships/image" Target="../media/image102.jpg"/><Relationship Id="rId4" Type="http://schemas.openxmlformats.org/officeDocument/2006/relationships/image" Target="../media/image103.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3.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3.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3.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3.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3.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47.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47.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47.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51.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51.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51.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30.xml"/><Relationship Id="rId3" Type="http://schemas.openxmlformats.org/officeDocument/2006/relationships/image" Target="../media/image97.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44.xml"/><Relationship Id="rId2" Type="http://schemas.openxmlformats.org/officeDocument/2006/relationships/notesSlide" Target="../notesSlides/notesSlide32.xml"/><Relationship Id="rId3" Type="http://schemas.openxmlformats.org/officeDocument/2006/relationships/image" Target="../media/image44.png"/><Relationship Id="rId4" Type="http://schemas.openxmlformats.org/officeDocument/2006/relationships/image" Target="../media/image101.png"/><Relationship Id="rId5" Type="http://schemas.openxmlformats.org/officeDocument/2006/relationships/image" Target="../media/image104.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48.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52.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35.xml"/><Relationship Id="rId3" Type="http://schemas.openxmlformats.org/officeDocument/2006/relationships/image" Target="../media/image97.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36.xml"/><Relationship Id="rId3" Type="http://schemas.openxmlformats.org/officeDocument/2006/relationships/image" Target="../media/image105.png"/><Relationship Id="rId4" Type="http://schemas.openxmlformats.org/officeDocument/2006/relationships/image" Target="../media/image107.png"/><Relationship Id="rId5" Type="http://schemas.openxmlformats.org/officeDocument/2006/relationships/image" Target="../media/image106.png"/><Relationship Id="rId6" Type="http://schemas.openxmlformats.org/officeDocument/2006/relationships/image" Target="../media/image110.png"/><Relationship Id="rId7" Type="http://schemas.openxmlformats.org/officeDocument/2006/relationships/image" Target="../media/image109.png"/><Relationship Id="rId8" Type="http://schemas.openxmlformats.org/officeDocument/2006/relationships/image" Target="../media/image108.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37.xml"/><Relationship Id="rId3" Type="http://schemas.openxmlformats.org/officeDocument/2006/relationships/image" Target="../media/image105.png"/><Relationship Id="rId4" Type="http://schemas.openxmlformats.org/officeDocument/2006/relationships/image" Target="../media/image110.png"/><Relationship Id="rId5" Type="http://schemas.openxmlformats.org/officeDocument/2006/relationships/image" Target="../media/image109.png"/><Relationship Id="rId6" Type="http://schemas.openxmlformats.org/officeDocument/2006/relationships/image" Target="../media/image108.png"/><Relationship Id="rId7" Type="http://schemas.openxmlformats.org/officeDocument/2006/relationships/image" Target="../media/image111.png"/><Relationship Id="rId8" Type="http://schemas.openxmlformats.org/officeDocument/2006/relationships/image" Target="../media/image113.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45.xml"/><Relationship Id="rId2" Type="http://schemas.openxmlformats.org/officeDocument/2006/relationships/notesSlide" Target="../notesSlides/notesSlide38.xml"/><Relationship Id="rId3" Type="http://schemas.openxmlformats.org/officeDocument/2006/relationships/image" Target="../media/image112.png"/><Relationship Id="rId4" Type="http://schemas.openxmlformats.org/officeDocument/2006/relationships/image" Target="../media/image114.png"/><Relationship Id="rId5" Type="http://schemas.openxmlformats.org/officeDocument/2006/relationships/image" Target="../media/image119.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49.xml"/><Relationship Id="rId2" Type="http://schemas.openxmlformats.org/officeDocument/2006/relationships/notesSlide" Target="../notesSlides/notesSlide39.xml"/><Relationship Id="rId3" Type="http://schemas.openxmlformats.org/officeDocument/2006/relationships/image" Target="../media/image117.png"/><Relationship Id="rId4" Type="http://schemas.openxmlformats.org/officeDocument/2006/relationships/image" Target="../media/image115.png"/><Relationship Id="rId5" Type="http://schemas.openxmlformats.org/officeDocument/2006/relationships/image" Target="../media/image116.png"/><Relationship Id="rId6" Type="http://schemas.openxmlformats.org/officeDocument/2006/relationships/image" Target="../media/image118.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49.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53.xml"/><Relationship Id="rId2" Type="http://schemas.openxmlformats.org/officeDocument/2006/relationships/notesSlide" Target="../notesSlides/notesSlide41.xml"/><Relationship Id="rId3" Type="http://schemas.openxmlformats.org/officeDocument/2006/relationships/image" Target="../media/image117.png"/><Relationship Id="rId4" Type="http://schemas.openxmlformats.org/officeDocument/2006/relationships/image" Target="../media/image115.png"/><Relationship Id="rId5" Type="http://schemas.openxmlformats.org/officeDocument/2006/relationships/image" Target="../media/image116.png"/><Relationship Id="rId6" Type="http://schemas.openxmlformats.org/officeDocument/2006/relationships/image" Target="../media/image118.pn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53.xml"/><Relationship Id="rId2"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55.xml"/><Relationship Id="rId2" Type="http://schemas.openxmlformats.org/officeDocument/2006/relationships/notesSlide" Target="../notesSlides/notesSlide43.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05" name="Shape 1505"/>
        <p:cNvGrpSpPr/>
        <p:nvPr/>
      </p:nvGrpSpPr>
      <p:grpSpPr>
        <a:xfrm>
          <a:off x="0" y="0"/>
          <a:ext cx="0" cy="0"/>
          <a:chOff x="0" y="0"/>
          <a:chExt cx="0" cy="0"/>
        </a:xfrm>
      </p:grpSpPr>
      <p:sp>
        <p:nvSpPr>
          <p:cNvPr id="1506" name="Google Shape;1506;p126"/>
          <p:cNvSpPr txBox="1"/>
          <p:nvPr>
            <p:ph type="ctrTitle"/>
          </p:nvPr>
        </p:nvSpPr>
        <p:spPr>
          <a:xfrm>
            <a:off x="323850" y="810000"/>
            <a:ext cx="5502000" cy="2742900"/>
          </a:xfrm>
          <a:prstGeom prst="rect">
            <a:avLst/>
          </a:prstGeom>
        </p:spPr>
        <p:txBody>
          <a:bodyPr anchorCtr="0" anchor="t" bIns="0" lIns="0" spcFirstLastPara="1" rIns="0" wrap="square" tIns="0">
            <a:normAutofit/>
          </a:bodyPr>
          <a:lstStyle/>
          <a:p>
            <a:pPr indent="0" lvl="0" marL="0" rtl="0" algn="l">
              <a:spcBef>
                <a:spcPts val="0"/>
              </a:spcBef>
              <a:spcAft>
                <a:spcPts val="0"/>
              </a:spcAft>
              <a:buNone/>
              <a:defRPr/>
            </a:pPr>
            <a:r>
              <a:rPr lang="en-GB" sz="1100">
                <a:latin typeface="Lexend"/>
              </a:rPr>
              <a:t>Qorista tirooyinka waaweyn ee qaabka caadiga ah (standard form)</a:t>
            </a:r>
            <a:endParaRPr/>
          </a:p>
        </p:txBody>
      </p:sp>
      <p:sp>
        <p:nvSpPr>
          <p:cNvPr id="1507" name="Google Shape;1507;p126"/>
          <p:cNvSpPr txBox="1"/>
          <p:nvPr>
            <p:ph idx="1" type="subTitle"/>
          </p:nvPr>
        </p:nvSpPr>
        <p:spPr>
          <a:xfrm>
            <a:off x="890225" y="4327975"/>
            <a:ext cx="5758500" cy="669900"/>
          </a:xfrm>
          <a:prstGeom prst="rect">
            <a:avLst/>
          </a:prstGeom>
        </p:spPr>
        <p:txBody>
          <a:bodyPr anchorCtr="0" anchor="t" bIns="0" lIns="0" spcFirstLastPara="1" rIns="0" wrap="square" tIns="0">
            <a:normAutofit/>
          </a:bodyPr>
          <a:lstStyle/>
          <a:p>
            <a:pPr indent="0" lvl="0" marL="0" rtl="0" algn="l">
              <a:spcBef>
                <a:spcPts val="0"/>
              </a:spcBef>
              <a:spcAft>
                <a:spcPts val="0"/>
              </a:spcAft>
              <a:buNone/>
              <a:defRPr/>
            </a:pPr>
            <a:r>
              <a:rPr lang="en-GB" sz="1100">
                <a:latin typeface="Lexend"/>
              </a:rPr>
              <a:t>Qaabka caadiga ah (standard form)</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1511" name="Shape 1511"/>
        <p:cNvGrpSpPr/>
        <p:nvPr/>
      </p:nvGrpSpPr>
      <p:grpSpPr>
        <a:xfrm>
          <a:off x="0" y="0"/>
          <a:ext cx="0" cy="0"/>
          <a:chOff x="0" y="0"/>
          <a:chExt cx="0" cy="0"/>
        </a:xfrm>
      </p:grpSpPr>
      <p:sp>
        <p:nvSpPr>
          <p:cNvPr id="1512" name="Google Shape;1512;p127"/>
          <p:cNvSpPr txBox="1"/>
          <p:nvPr/>
        </p:nvSpPr>
        <p:spPr>
          <a:xfrm>
            <a:off x="4917900" y="956025"/>
            <a:ext cx="3661200" cy="646500"/>
          </a:xfrm>
          <a:prstGeom prst="rect">
            <a:avLst/>
          </a:prstGeom>
          <a:noFill/>
          <a:ln>
            <a:noFill/>
          </a:ln>
        </p:spPr>
        <p:txBody>
          <a:bodyPr anchorCtr="0" anchor="t" bIns="91425" lIns="91425" spcFirstLastPara="1" rIns="91425" wrap="square" tIns="91425">
            <a:normAutofit/>
          </a:bodyPr>
          <a:lstStyle/>
          <a:p>
            <a:pPr indent="0" lvl="0" marL="0" marR="0" rtl="0" algn="l">
              <a:lnSpc>
                <a:spcPct val="150000"/>
              </a:lnSpc>
              <a:spcBef>
                <a:spcPts val="0"/>
              </a:spcBef>
              <a:spcAft>
                <a:spcPts val="1000"/>
              </a:spcAft>
              <a:buNone/>
            </a:pPr>
            <a:r>
              <a:rPr lang="en-GB" sz="1100" u="sng">
                <a:solidFill>
                  <a:srgbClr val="374CF1"/>
                </a:solidFill>
                <a:latin typeface="Lexend"/>
                <a:ea typeface="Lexend"/>
                <a:cs typeface="Lexend"/>
                <a:sym typeface="Lexend"/>
                <a:hlinkClick r:id="rId3">
                  <a:extLst>
                    <a:ext uri="{A12FA001-AC4F-418D-AE19-62706E023703}">
                      <ahyp:hlinkClr val="tx"/>
                    </a:ext>
                  </a:extLst>
                </a:hlinkClick>
              </a:rPr>
              <a:t>Sida agabkeena waxbarista loogu talagalay fasalka</a:t>
            </a:r>
            <a:endParaRPr sz="1200">
              <a:latin typeface="Lexend"/>
              <a:ea typeface="Lexend"/>
              <a:cs typeface="Lexend"/>
              <a:sym typeface="Lexend"/>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16" name="Shape 1516"/>
        <p:cNvGrpSpPr/>
        <p:nvPr/>
      </p:nvGrpSpPr>
      <p:grpSpPr>
        <a:xfrm>
          <a:off x="0" y="0"/>
          <a:ext cx="0" cy="0"/>
          <a:chOff x="0" y="0"/>
          <a:chExt cx="0" cy="0"/>
        </a:xfrm>
      </p:grpSpPr>
      <p:sp>
        <p:nvSpPr>
          <p:cNvPr id="1517" name="Google Shape;1517;p128"/>
          <p:cNvSpPr txBox="1"/>
          <p:nvPr>
            <p:ph idx="1" type="subTitle"/>
          </p:nvPr>
        </p:nvSpPr>
        <p:spPr>
          <a:xfrm>
            <a:off x="585575" y="1463950"/>
            <a:ext cx="7351200" cy="2762700"/>
          </a:xfrm>
          <a:prstGeom prst="rect">
            <a:avLst/>
          </a:prstGeom>
        </p:spPr>
        <p:txBody>
          <a:bodyPr anchorCtr="0" anchor="ctr" bIns="0" lIns="0" spcFirstLastPara="1" rIns="0" wrap="square" tIns="0">
            <a:normAutofit/>
          </a:bodyPr>
          <a:lstStyle/>
          <a:p>
            <a:pPr indent="0" lvl="0" marL="0" rtl="0" algn="l">
              <a:spcBef>
                <a:spcPts val="0"/>
              </a:spcBef>
              <a:spcAft>
                <a:spcPts val="1000"/>
              </a:spcAft>
              <a:buNone/>
              <a:defRPr/>
            </a:pPr>
            <a:r>
              <a:rPr lang="en-GB" sz="1400">
                <a:latin typeface="Lexend"/>
              </a:rPr>
              <a:t>Waxaan qori karaa tirooyin aad u waaweyn oo qaab caadi ah (standard form) waxaanan qiimeeyaa macnaha nolosha dhabta ah ee qaabkan si fiican loogu isticmaalo.</a:t>
            </a:r>
            <a:r>
              <a:rPr b="1" lang="en-GB" sz="1400">
                <a:latin typeface="Lexend"/>
              </a:rPr>
              <a:t/>
            </a:r>
            <a:r>
              <a:rPr lang="en-GB" sz="1400">
                <a:latin typeface="Lexend"/>
              </a:rPr>
              <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21" name="Shape 1521"/>
        <p:cNvGrpSpPr/>
        <p:nvPr/>
      </p:nvGrpSpPr>
      <p:grpSpPr>
        <a:xfrm>
          <a:off x="0" y="0"/>
          <a:ext cx="0" cy="0"/>
          <a:chOff x="0" y="0"/>
          <a:chExt cx="0" cy="0"/>
        </a:xfrm>
      </p:grpSpPr>
      <p:sp>
        <p:nvSpPr>
          <p:cNvPr id="1522" name="Google Shape;1522;p129"/>
          <p:cNvSpPr txBox="1"/>
          <p:nvPr>
            <p:ph idx="1" type="subTitle"/>
          </p:nvPr>
        </p:nvSpPr>
        <p:spPr>
          <a:xfrm>
            <a:off x="324000" y="957000"/>
            <a:ext cx="8496000" cy="908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Marka tiro lagu dhufto nafteeda marar badan, waxaa loo qori karaa si ka fudud qaab jibbaar ah (exponential form).</a:t>
            </a:r>
            <a:endParaRPr baseline="30000" sz="1800"/>
          </a:p>
        </p:txBody>
      </p:sp>
      <p:sp>
        <p:nvSpPr>
          <p:cNvPr id="1523" name="Google Shape;1523;p129"/>
          <p:cNvSpPr txBox="1"/>
          <p:nvPr>
            <p:ph idx="1" type="subTitle"/>
          </p:nvPr>
        </p:nvSpPr>
        <p:spPr>
          <a:xfrm>
            <a:off x="3448200" y="1831850"/>
            <a:ext cx="690000" cy="4872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800">
                <a:latin typeface="Lexend"/>
              </a:rPr>
              <a:t>e.g. </a:t>
            </a:r>
            <a:endParaRPr baseline="30000" sz="2400"/>
          </a:p>
        </p:txBody>
      </p:sp>
      <p:pic>
        <p:nvPicPr>
          <p:cNvPr descr="&lt;math xmlns=&quot;http://www.w3.org/1998/Math/MathML&quot; display=&quot;block&quot; data-is-equatio=&quot;1&quot; data-latex=&quot;=\ 2^3&quot;&gt;&lt;mo&gt;=&lt;/mo&gt;&lt;mtext&gt;&lt;/mtext&gt;&lt;msup&gt;&lt;mn&gt;2&lt;/mn&gt;&lt;mn&gt;3&lt;/mn&gt;&lt;/msup&gt;&lt;/math&gt;" id="1524" name="Google Shape;1524;p129" title="equals 2 cubed"/>
          <p:cNvPicPr preferRelativeResize="0"/>
          <p:nvPr/>
        </p:nvPicPr>
        <p:blipFill>
          <a:blip r:embed="rId3">
            <a:alphaModFix/>
          </a:blip>
          <a:stretch>
            <a:fillRect/>
          </a:stretch>
        </p:blipFill>
        <p:spPr>
          <a:xfrm>
            <a:off x="5410200" y="1785650"/>
            <a:ext cx="702456" cy="320875"/>
          </a:xfrm>
          <a:prstGeom prst="rect">
            <a:avLst/>
          </a:prstGeom>
          <a:noFill/>
          <a:ln>
            <a:noFill/>
          </a:ln>
        </p:spPr>
      </p:pic>
      <p:pic>
        <p:nvPicPr>
          <p:cNvPr descr="&lt;math xmlns=&quot;http://www.w3.org/1998/Math/MathML&quot; display=&quot;block&quot; data-is-equatio=&quot;1&quot; data-latex=&quot;2\times2\times2&quot;&gt;&lt;mn&gt;2&lt;/mn&gt;&lt;mo&gt;×&lt;/mo&gt;&lt;mn&gt;2&lt;/mn&gt;&lt;mo&gt;×&lt;/mo&gt;&lt;mn&gt;2&lt;/mn&gt;&lt;/math&gt;" id="1525" name="Google Shape;1525;p129" title="2 times 2 times 2"/>
          <p:cNvPicPr preferRelativeResize="0"/>
          <p:nvPr/>
        </p:nvPicPr>
        <p:blipFill>
          <a:blip r:embed="rId4">
            <a:alphaModFix/>
          </a:blip>
          <a:stretch>
            <a:fillRect/>
          </a:stretch>
        </p:blipFill>
        <p:spPr>
          <a:xfrm>
            <a:off x="4114800" y="1868400"/>
            <a:ext cx="1190625" cy="238125"/>
          </a:xfrm>
          <a:prstGeom prst="rect">
            <a:avLst/>
          </a:prstGeom>
          <a:noFill/>
          <a:ln>
            <a:noFill/>
          </a:ln>
        </p:spPr>
      </p:pic>
      <p:sp>
        <p:nvSpPr>
          <p:cNvPr id="1526" name="Google Shape;1526;p129"/>
          <p:cNvSpPr txBox="1"/>
          <p:nvPr>
            <p:ph idx="1" type="subTitle"/>
          </p:nvPr>
        </p:nvSpPr>
        <p:spPr>
          <a:xfrm>
            <a:off x="324000" y="2517650"/>
            <a:ext cx="8195400" cy="4872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b="0" lang="en-GB" sz="1400">
                <a:latin typeface="Lexend"/>
              </a:rPr>
              <a:t>Sharciga isku-xirnaanta (associative law) wuxuu sheegayaa in ku celcelinta hawlgalku ay soo saarto natiijo isku mid ah si kasta oo lammaaneyaasha qiimaha (values) loo kooxeeyo. Waxaan ku kooxeyn karnaa iyagoo adeegsanaya qawska (brackets).</a:t>
            </a:r>
            <a:r>
              <a:rPr lang="en-GB" sz="1400">
                <a:latin typeface="Lexend"/>
              </a:rPr>
              <a:t/>
            </a:r>
            <a:r>
              <a:rPr b="0" lang="en-GB" sz="1400">
                <a:latin typeface="Lexend"/>
              </a:rPr>
              <a:t/>
            </a:r>
            <a:r>
              <a:rPr b="0" lang="en-GB" sz="1400">
                <a:solidFill>
                  <a:schemeClr val="dk1"/>
                </a:solidFill>
                <a:latin typeface="Lexend"/>
              </a:rPr>
              <a:t/>
            </a:r>
            <a:endParaRPr b="0" sz="1800"/>
          </a:p>
        </p:txBody>
      </p:sp>
      <p:sp>
        <p:nvSpPr>
          <p:cNvPr id="1527" name="Google Shape;1527;p129"/>
          <p:cNvSpPr txBox="1"/>
          <p:nvPr/>
        </p:nvSpPr>
        <p:spPr>
          <a:xfrm>
            <a:off x="323995" y="3529989"/>
            <a:ext cx="1399200" cy="4872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400">
                <a:solidFill>
                  <a:srgbClr val="282828"/>
                </a:solidFill>
                <a:latin typeface="Lexend"/>
                <a:ea typeface="Lexend"/>
                <a:cs typeface="Lexend"/>
                <a:sym typeface="Lexend"/>
              </a:rPr>
              <a:t>Tusaalooyin</a:t>
            </a:r>
            <a:endParaRPr sz="1800">
              <a:solidFill>
                <a:srgbClr val="282828"/>
              </a:solidFill>
              <a:latin typeface="Lexend"/>
              <a:ea typeface="Lexend"/>
              <a:cs typeface="Lexend"/>
              <a:sym typeface="Lexend"/>
            </a:endParaRPr>
          </a:p>
        </p:txBody>
      </p:sp>
      <p:sp>
        <p:nvSpPr>
          <p:cNvPr id="1528" name="Google Shape;1528;p129"/>
          <p:cNvSpPr txBox="1"/>
          <p:nvPr/>
        </p:nvSpPr>
        <p:spPr>
          <a:xfrm>
            <a:off x="335349" y="3933900"/>
            <a:ext cx="2606400" cy="4872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400">
                <a:solidFill>
                  <a:srgbClr val="282828"/>
                </a:solidFill>
                <a:latin typeface="Lexend"/>
                <a:ea typeface="Lexend"/>
                <a:cs typeface="Lexend"/>
                <a:sym typeface="Lexend"/>
              </a:rPr>
              <a:t>2.4 × 100 = </a:t>
            </a:r>
            <a:endParaRPr sz="1800">
              <a:solidFill>
                <a:srgbClr val="282828"/>
              </a:solidFill>
              <a:latin typeface="Lexend"/>
              <a:ea typeface="Lexend"/>
              <a:cs typeface="Lexend"/>
              <a:sym typeface="Lexend"/>
            </a:endParaRPr>
          </a:p>
        </p:txBody>
      </p:sp>
      <p:sp>
        <p:nvSpPr>
          <p:cNvPr id="1529" name="Google Shape;1529;p129"/>
          <p:cNvSpPr txBox="1"/>
          <p:nvPr/>
        </p:nvSpPr>
        <p:spPr>
          <a:xfrm>
            <a:off x="4608153" y="3529989"/>
            <a:ext cx="2317800" cy="4872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400">
                <a:solidFill>
                  <a:srgbClr val="282828"/>
                </a:solidFill>
                <a:latin typeface="Lexend"/>
                <a:ea typeface="Lexend"/>
                <a:cs typeface="Lexend"/>
                <a:sym typeface="Lexend"/>
              </a:rPr>
              <a:t>Tusaale ma aha</a:t>
            </a:r>
            <a:endParaRPr sz="1800">
              <a:solidFill>
                <a:srgbClr val="282828"/>
              </a:solidFill>
              <a:latin typeface="Lexend"/>
              <a:ea typeface="Lexend"/>
              <a:cs typeface="Lexend"/>
              <a:sym typeface="Lexend"/>
            </a:endParaRPr>
          </a:p>
        </p:txBody>
      </p:sp>
      <p:sp>
        <p:nvSpPr>
          <p:cNvPr id="1530" name="Google Shape;1530;p129"/>
          <p:cNvSpPr txBox="1"/>
          <p:nvPr/>
        </p:nvSpPr>
        <p:spPr>
          <a:xfrm>
            <a:off x="4619500" y="3933900"/>
            <a:ext cx="1923000" cy="2865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400">
                <a:solidFill>
                  <a:srgbClr val="282828"/>
                </a:solidFill>
                <a:latin typeface="Lexend"/>
                <a:ea typeface="Lexend"/>
                <a:cs typeface="Lexend"/>
                <a:sym typeface="Lexend"/>
              </a:rPr>
              <a:t>(48 ÷ 6) ÷ 2 =</a:t>
            </a:r>
            <a:endParaRPr sz="1800">
              <a:solidFill>
                <a:srgbClr val="282828"/>
              </a:solidFill>
              <a:latin typeface="Lexend"/>
              <a:ea typeface="Lexend"/>
              <a:cs typeface="Lexend"/>
              <a:sym typeface="Lexend"/>
            </a:endParaRPr>
          </a:p>
        </p:txBody>
      </p:sp>
      <p:sp>
        <p:nvSpPr>
          <p:cNvPr id="1531" name="Google Shape;1531;p129"/>
          <p:cNvSpPr txBox="1"/>
          <p:nvPr/>
        </p:nvSpPr>
        <p:spPr>
          <a:xfrm>
            <a:off x="6120250" y="3933900"/>
            <a:ext cx="1399200" cy="2865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400">
                <a:solidFill>
                  <a:srgbClr val="282828"/>
                </a:solidFill>
                <a:latin typeface="Lexend"/>
                <a:ea typeface="Lexend"/>
                <a:cs typeface="Lexend"/>
                <a:sym typeface="Lexend"/>
              </a:rPr>
              <a:t>24 ÷ 6</a:t>
            </a:r>
            <a:endParaRPr sz="1800">
              <a:solidFill>
                <a:srgbClr val="282828"/>
              </a:solidFill>
              <a:latin typeface="Lexend"/>
              <a:ea typeface="Lexend"/>
              <a:cs typeface="Lexend"/>
              <a:sym typeface="Lexend"/>
            </a:endParaRPr>
          </a:p>
        </p:txBody>
      </p:sp>
      <p:sp>
        <p:nvSpPr>
          <p:cNvPr id="1532" name="Google Shape;1532;p129"/>
          <p:cNvSpPr txBox="1"/>
          <p:nvPr/>
        </p:nvSpPr>
        <p:spPr>
          <a:xfrm>
            <a:off x="1829690" y="3946025"/>
            <a:ext cx="1260900" cy="4872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400">
                <a:solidFill>
                  <a:srgbClr val="282828"/>
                </a:solidFill>
                <a:latin typeface="Lexend"/>
                <a:ea typeface="Lexend"/>
                <a:cs typeface="Lexend"/>
                <a:sym typeface="Lexend"/>
              </a:rPr>
              <a:t>7 + 10 </a:t>
            </a:r>
            <a:endParaRPr sz="1800">
              <a:solidFill>
                <a:srgbClr val="282828"/>
              </a:solidFill>
              <a:latin typeface="Lexend"/>
              <a:ea typeface="Lexend"/>
              <a:cs typeface="Lexend"/>
              <a:sym typeface="Lexend"/>
            </a:endParaRPr>
          </a:p>
        </p:txBody>
      </p:sp>
      <p:sp>
        <p:nvSpPr>
          <p:cNvPr id="1533" name="Google Shape;1533;p129"/>
          <p:cNvSpPr txBox="1"/>
          <p:nvPr/>
        </p:nvSpPr>
        <p:spPr>
          <a:xfrm>
            <a:off x="1586925" y="3946025"/>
            <a:ext cx="2384700" cy="330900"/>
          </a:xfrm>
          <a:prstGeom prst="rect">
            <a:avLst/>
          </a:prstGeom>
          <a:solidFill>
            <a:schemeClr val="lt1"/>
          </a:solid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400">
                <a:solidFill>
                  <a:srgbClr val="282828"/>
                </a:solidFill>
                <a:latin typeface="Lexend"/>
                <a:ea typeface="Lexend"/>
                <a:cs typeface="Lexend"/>
                <a:sym typeface="Lexend"/>
              </a:rPr>
              <a:t>2.4 × 10 × 10</a:t>
            </a:r>
            <a:endParaRPr sz="1800">
              <a:solidFill>
                <a:srgbClr val="282828"/>
              </a:solidFill>
              <a:latin typeface="Lexend"/>
              <a:ea typeface="Lexend"/>
              <a:cs typeface="Lexend"/>
              <a:sym typeface="Lexend"/>
            </a:endParaRPr>
          </a:p>
        </p:txBody>
      </p:sp>
      <p:sp>
        <p:nvSpPr>
          <p:cNvPr id="1534" name="Google Shape;1534;p129"/>
          <p:cNvSpPr txBox="1"/>
          <p:nvPr/>
        </p:nvSpPr>
        <p:spPr>
          <a:xfrm>
            <a:off x="6085300" y="3933900"/>
            <a:ext cx="996900" cy="286500"/>
          </a:xfrm>
          <a:prstGeom prst="rect">
            <a:avLst/>
          </a:prstGeom>
          <a:solidFill>
            <a:schemeClr val="lt1"/>
          </a:solid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400">
                <a:solidFill>
                  <a:srgbClr val="282828"/>
                </a:solidFill>
                <a:latin typeface="Lexend"/>
                <a:ea typeface="Lexend"/>
                <a:cs typeface="Lexend"/>
                <a:sym typeface="Lexend"/>
              </a:rPr>
              <a:t>4</a:t>
            </a:r>
            <a:endParaRPr sz="1800">
              <a:solidFill>
                <a:srgbClr val="282828"/>
              </a:solidFill>
              <a:latin typeface="Lexend"/>
              <a:ea typeface="Lexend"/>
              <a:cs typeface="Lexend"/>
              <a:sym typeface="Lexend"/>
            </a:endParaRPr>
          </a:p>
        </p:txBody>
      </p:sp>
      <p:sp>
        <p:nvSpPr>
          <p:cNvPr id="1535" name="Google Shape;1535;p129"/>
          <p:cNvSpPr txBox="1"/>
          <p:nvPr/>
        </p:nvSpPr>
        <p:spPr>
          <a:xfrm>
            <a:off x="4556909" y="4276025"/>
            <a:ext cx="1923000" cy="4872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400">
                <a:solidFill>
                  <a:srgbClr val="282828"/>
                </a:solidFill>
                <a:latin typeface="Lexend"/>
                <a:ea typeface="Lexend"/>
                <a:cs typeface="Lexend"/>
                <a:sym typeface="Lexend"/>
              </a:rPr>
              <a:t> 48 ÷ (6 ÷ 2) =</a:t>
            </a:r>
            <a:endParaRPr sz="1800">
              <a:solidFill>
                <a:srgbClr val="282828"/>
              </a:solidFill>
              <a:latin typeface="Lexend"/>
              <a:ea typeface="Lexend"/>
              <a:cs typeface="Lexend"/>
              <a:sym typeface="Lexend"/>
            </a:endParaRPr>
          </a:p>
        </p:txBody>
      </p:sp>
      <p:sp>
        <p:nvSpPr>
          <p:cNvPr id="1536" name="Google Shape;1536;p129"/>
          <p:cNvSpPr txBox="1"/>
          <p:nvPr/>
        </p:nvSpPr>
        <p:spPr>
          <a:xfrm>
            <a:off x="6098904" y="4276025"/>
            <a:ext cx="1513500" cy="4872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400">
                <a:solidFill>
                  <a:srgbClr val="282828"/>
                </a:solidFill>
                <a:latin typeface="Lexend"/>
                <a:ea typeface="Lexend"/>
                <a:cs typeface="Lexend"/>
                <a:sym typeface="Lexend"/>
              </a:rPr>
              <a:t>48 ÷ 3</a:t>
            </a:r>
            <a:endParaRPr sz="1800">
              <a:solidFill>
                <a:srgbClr val="282828"/>
              </a:solidFill>
              <a:latin typeface="Lexend"/>
              <a:ea typeface="Lexend"/>
              <a:cs typeface="Lexend"/>
              <a:sym typeface="Lexend"/>
            </a:endParaRPr>
          </a:p>
        </p:txBody>
      </p:sp>
      <p:sp>
        <p:nvSpPr>
          <p:cNvPr id="1537" name="Google Shape;1537;p129"/>
          <p:cNvSpPr txBox="1"/>
          <p:nvPr/>
        </p:nvSpPr>
        <p:spPr>
          <a:xfrm>
            <a:off x="6065378" y="4276025"/>
            <a:ext cx="1770900" cy="487200"/>
          </a:xfrm>
          <a:prstGeom prst="rect">
            <a:avLst/>
          </a:prstGeom>
          <a:solidFill>
            <a:schemeClr val="lt1"/>
          </a:solid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400">
                <a:solidFill>
                  <a:srgbClr val="282828"/>
                </a:solidFill>
                <a:latin typeface="Lexend"/>
                <a:ea typeface="Lexend"/>
                <a:cs typeface="Lexend"/>
                <a:sym typeface="Lexend"/>
              </a:rPr>
              <a:t>16</a:t>
            </a:r>
            <a:endParaRPr sz="1800">
              <a:solidFill>
                <a:srgbClr val="282828"/>
              </a:solidFill>
              <a:latin typeface="Lexend"/>
              <a:ea typeface="Lexend"/>
              <a:cs typeface="Lexend"/>
              <a:sym typeface="Lexend"/>
            </a:endParaRPr>
          </a:p>
        </p:txBody>
      </p:sp>
      <p:cxnSp>
        <p:nvCxnSpPr>
          <p:cNvPr id="1538" name="Google Shape;1538;p129"/>
          <p:cNvCxnSpPr/>
          <p:nvPr/>
        </p:nvCxnSpPr>
        <p:spPr>
          <a:xfrm>
            <a:off x="4371200" y="3558725"/>
            <a:ext cx="0" cy="1383900"/>
          </a:xfrm>
          <a:prstGeom prst="straightConnector1">
            <a:avLst/>
          </a:prstGeom>
          <a:noFill/>
          <a:ln cap="flat" cmpd="sng" w="38100">
            <a:solidFill>
              <a:schemeClr val="dk2"/>
            </a:solidFill>
            <a:prstDash val="solid"/>
            <a:round/>
            <a:headEnd len="med" w="med" type="none"/>
            <a:tailEnd len="med" w="med" type="none"/>
          </a:ln>
        </p:spPr>
      </p:cxnSp>
      <p:sp>
        <p:nvSpPr>
          <p:cNvPr id="1539" name="Google Shape;1539;p129"/>
          <p:cNvSpPr txBox="1"/>
          <p:nvPr/>
        </p:nvSpPr>
        <p:spPr>
          <a:xfrm>
            <a:off x="1799400" y="4276025"/>
            <a:ext cx="1367400" cy="4872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400">
                <a:solidFill>
                  <a:srgbClr val="282828"/>
                </a:solidFill>
                <a:latin typeface="Lexend"/>
                <a:ea typeface="Lexend"/>
                <a:cs typeface="Lexend"/>
                <a:sym typeface="Lexend"/>
              </a:rPr>
              <a:t>(3 + 4) + 10 </a:t>
            </a:r>
            <a:endParaRPr sz="1800">
              <a:solidFill>
                <a:srgbClr val="282828"/>
              </a:solidFill>
              <a:latin typeface="Lexend"/>
              <a:ea typeface="Lexend"/>
              <a:cs typeface="Lexend"/>
              <a:sym typeface="Lexend"/>
            </a:endParaRPr>
          </a:p>
        </p:txBody>
      </p:sp>
      <p:sp>
        <p:nvSpPr>
          <p:cNvPr id="1540" name="Google Shape;1540;p129"/>
          <p:cNvSpPr txBox="1"/>
          <p:nvPr/>
        </p:nvSpPr>
        <p:spPr>
          <a:xfrm>
            <a:off x="324000" y="4276025"/>
            <a:ext cx="2384700" cy="4872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400">
                <a:solidFill>
                  <a:srgbClr val="282828"/>
                </a:solidFill>
                <a:latin typeface="Lexend"/>
                <a:ea typeface="Lexend"/>
                <a:cs typeface="Lexend"/>
                <a:sym typeface="Lexend"/>
              </a:rPr>
              <a:t>3 + (4 + 10) =</a:t>
            </a:r>
            <a:endParaRPr sz="1800">
              <a:solidFill>
                <a:srgbClr val="282828"/>
              </a:solidFill>
              <a:latin typeface="Lexend"/>
              <a:ea typeface="Lexend"/>
              <a:cs typeface="Lexend"/>
              <a:sym typeface="Lexend"/>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44" name="Shape 1544"/>
        <p:cNvGrpSpPr/>
        <p:nvPr/>
      </p:nvGrpSpPr>
      <p:grpSpPr>
        <a:xfrm>
          <a:off x="0" y="0"/>
          <a:ext cx="0" cy="0"/>
          <a:chOff x="0" y="0"/>
          <a:chExt cx="0" cy="0"/>
        </a:xfrm>
      </p:grpSpPr>
      <p:sp>
        <p:nvSpPr>
          <p:cNvPr id="1545" name="Google Shape;1545;p130"/>
          <p:cNvSpPr txBox="1"/>
          <p:nvPr>
            <p:ph idx="1" type="subTitle"/>
          </p:nvPr>
        </p:nvSpPr>
        <p:spPr>
          <a:xfrm>
            <a:off x="324000" y="957000"/>
            <a:ext cx="8496000" cy="908700"/>
          </a:xfrm>
          <a:prstGeom prst="rect">
            <a:avLst/>
          </a:prstGeom>
        </p:spPr>
        <p:txBody>
          <a:bodyPr anchorCtr="0" anchor="t" bIns="0" lIns="0" spcFirstLastPara="1" rIns="0" wrap="square" tIns="0">
            <a:normAutofit/>
          </a:bodyPr>
          <a:lstStyle/>
          <a:p>
            <a:pPr indent="0" lvl="0" marL="0" rtl="0" algn="l">
              <a:spcBef>
                <a:spcPts val="0"/>
              </a:spcBef>
              <a:spcAft>
                <a:spcPts val="0"/>
              </a:spcAft>
              <a:buNone/>
              <a:defRPr/>
            </a:pPr>
            <a:r>
              <a:rPr b="1" lang="en-GB">
                <a:latin typeface="Lexend"/>
              </a:rPr>
              <a:t>Qaabka caadiga ah (standard form) - tan waxaa lagu qeexi doonaa darsiga</a:t>
            </a:r>
            <a:r>
              <a:rPr lang="en-GB">
                <a:latin typeface="Lexend"/>
              </a:rPr>
              <a:t/>
            </a:r>
            <a:endParaRPr/>
          </a:p>
          <a:p>
            <a:pPr indent="0" lvl="0" marL="0" rtl="0" algn="l">
              <a:spcBef>
                <a:spcPts val="1000"/>
              </a:spcBef>
              <a:spcAft>
                <a:spcPts val="1000"/>
              </a:spcAft>
              <a:buNone/>
            </a:pPr>
            <a:r>
              <a:rPr>
                <a:latin typeface="Lexend"/>
              </a:rPr>
              <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545"/>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49" name="Shape 1549"/>
        <p:cNvGrpSpPr/>
        <p:nvPr/>
      </p:nvGrpSpPr>
      <p:grpSpPr>
        <a:xfrm>
          <a:off x="0" y="0"/>
          <a:ext cx="0" cy="0"/>
          <a:chOff x="0" y="0"/>
          <a:chExt cx="0" cy="0"/>
        </a:xfrm>
      </p:grpSpPr>
      <p:sp>
        <p:nvSpPr>
          <p:cNvPr id="1550" name="Google Shape;1550;p131"/>
          <p:cNvSpPr txBox="1"/>
          <p:nvPr>
            <p:ph type="title"/>
          </p:nvPr>
        </p:nvSpPr>
        <p:spPr>
          <a:xfrm>
            <a:off x="1225200" y="1779713"/>
            <a:ext cx="6850800" cy="3693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400">
                <a:latin typeface="Lexend"/>
              </a:rPr>
              <a:t>Qorista tirooyinka waaweyn ee qaabka caadiga ah (standard form)</a:t>
            </a:r>
            <a:endParaRPr/>
          </a:p>
        </p:txBody>
      </p:sp>
      <p:sp>
        <p:nvSpPr>
          <p:cNvPr id="1551" name="Google Shape;1551;p131"/>
          <p:cNvSpPr txBox="1"/>
          <p:nvPr>
            <p:ph idx="2" type="title"/>
          </p:nvPr>
        </p:nvSpPr>
        <p:spPr>
          <a:xfrm>
            <a:off x="1225200" y="2804800"/>
            <a:ext cx="6850800" cy="3693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400">
                <a:latin typeface="Lexend"/>
              </a:rPr>
              <a:t>Qaabka caadiga ah (standard form) ilaa caadiga</a:t>
            </a:r>
            <a:endParaRPr/>
          </a:p>
        </p:txBody>
      </p:sp>
      <p:sp>
        <p:nvSpPr>
          <p:cNvPr id="1552" name="Google Shape;1552;p131"/>
          <p:cNvSpPr txBox="1"/>
          <p:nvPr>
            <p:ph idx="3" type="title"/>
          </p:nvPr>
        </p:nvSpPr>
        <p:spPr>
          <a:xfrm>
            <a:off x="1225200" y="3739189"/>
            <a:ext cx="6850800" cy="3693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400">
                <a:latin typeface="Lexend"/>
              </a:rPr>
              <a:t>Qaabka caadiga ah (standard form) ee xisaabiyaha (calculator)</a:t>
            </a:r>
            <a:endParaRPr/>
          </a:p>
        </p:txBody>
      </p:sp>
      <p:sp>
        <p:nvSpPr>
          <p:cNvPr id="1553" name="Google Shape;1553;p131"/>
          <p:cNvSpPr txBox="1"/>
          <p:nvPr>
            <p:ph idx="4" type="title"/>
          </p:nvPr>
        </p:nvSpPr>
        <p:spPr>
          <a:xfrm>
            <a:off x="324000" y="657600"/>
            <a:ext cx="5741400" cy="615600"/>
          </a:xfrm>
          <a:prstGeom prst="rect">
            <a:avLst/>
          </a:prstGeom>
        </p:spPr>
        <p:txBody>
          <a:bodyPr anchorCtr="0" anchor="t" bIns="0" lIns="0" spcFirstLastPara="1" rIns="0" wrap="square" tIns="0">
            <a:normAutofit/>
          </a:bodyPr>
          <a:lstStyle/>
          <a:p>
            <a:pPr indent="0" lvl="0" marL="0" rtl="0" algn="l">
              <a:spcBef>
                <a:spcPts val="0"/>
              </a:spcBef>
              <a:spcAft>
                <a:spcPts val="0"/>
              </a:spcAft>
              <a:buNone/>
              <a:defRPr/>
            </a:pPr>
            <a:r>
              <a:rPr lang="en-GB" sz="1400">
                <a:latin typeface="Lexend"/>
              </a:rPr>
              <a:t>Qorista tirooyinka waaweyn ee qaabka caadiga ah (standard form)</a:t>
            </a:r>
            <a:endParaRPr/>
          </a:p>
        </p:txBody>
      </p:sp>
      <p:pic>
        <p:nvPicPr>
          <p:cNvPr id="1554" name="Google Shape;1554;p131"/>
          <p:cNvPicPr preferRelativeResize="0"/>
          <p:nvPr/>
        </p:nvPicPr>
        <p:blipFill>
          <a:blip r:embed="rId3">
            <a:alphaModFix/>
          </a:blip>
          <a:stretch>
            <a:fillRect/>
          </a:stretch>
        </p:blipFill>
        <p:spPr>
          <a:xfrm>
            <a:off x="405450" y="1753450"/>
            <a:ext cx="450575" cy="44675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554"/>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58" name="Shape 1558"/>
        <p:cNvGrpSpPr/>
        <p:nvPr/>
      </p:nvGrpSpPr>
      <p:grpSpPr>
        <a:xfrm>
          <a:off x="0" y="0"/>
          <a:ext cx="0" cy="0"/>
          <a:chOff x="0" y="0"/>
          <a:chExt cx="0" cy="0"/>
        </a:xfrm>
      </p:grpSpPr>
      <p:sp>
        <p:nvSpPr>
          <p:cNvPr id="1559" name="Google Shape;1559;p132"/>
          <p:cNvSpPr/>
          <p:nvPr/>
        </p:nvSpPr>
        <p:spPr>
          <a:xfrm>
            <a:off x="3041225" y="2448775"/>
            <a:ext cx="3005400" cy="447000"/>
          </a:xfrm>
          <a:prstGeom prst="roundRect">
            <a:avLst>
              <a:gd fmla="val 16667" name="adj"/>
            </a:avLst>
          </a:prstGeom>
          <a:solidFill>
            <a:srgbClr val="EBEDFE"/>
          </a:solidFill>
          <a:ln cap="flat" cmpd="sng" w="19050">
            <a:solidFill>
              <a:schemeClr val="accent4"/>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560" name="Google Shape;1560;p132"/>
          <p:cNvSpPr txBox="1"/>
          <p:nvPr>
            <p:ph idx="1" type="body"/>
          </p:nvPr>
        </p:nvSpPr>
        <p:spPr>
          <a:xfrm>
            <a:off x="324000" y="759300"/>
            <a:ext cx="8237700" cy="3207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a:latin typeface="Lexend"/>
              </a:rPr>
              <a:t>Siyaabo badan oo aad u qori kartid tirokan?</a:t>
            </a:r>
            <a:endParaRPr/>
          </a:p>
        </p:txBody>
      </p:sp>
      <p:sp>
        <p:nvSpPr>
          <p:cNvPr id="1561" name="Google Shape;1561;p132"/>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Clr>
                <a:schemeClr val="dk1"/>
              </a:buClr>
              <a:buSzPts val="1100"/>
              <a:buFont typeface="Arial"/>
              <a:buNone/>
            </a:pPr>
            <a:r>
              <a:rPr>
                <a:latin typeface="Lexend"/>
              </a:rPr>
              <a:t/>
            </a:r>
            <a:endParaRPr/>
          </a:p>
          <a:p>
            <a:pPr indent="0" lvl="0" marL="0" rtl="0" algn="l">
              <a:spcBef>
                <a:spcPts val="0"/>
              </a:spcBef>
              <a:spcAft>
                <a:spcPts val="0"/>
              </a:spcAft>
              <a:buClr>
                <a:schemeClr val="dk1"/>
              </a:buClr>
              <a:buSzPts val="1100"/>
              <a:buFont typeface="Arial"/>
              <a:buNone/>
              <a:defRPr/>
            </a:pPr>
            <a:r>
              <a:rPr lang="en-GB">
                <a:latin typeface="Lexend"/>
              </a:rPr>
              <a:t>Qorista tirooyinka waaweyn ee qaabka caadiga ah (standard form)</a:t>
            </a:r>
            <a:endParaRPr/>
          </a:p>
        </p:txBody>
      </p:sp>
      <p:sp>
        <p:nvSpPr>
          <p:cNvPr id="1562" name="Google Shape;1562;p132"/>
          <p:cNvSpPr txBox="1"/>
          <p:nvPr/>
        </p:nvSpPr>
        <p:spPr>
          <a:xfrm>
            <a:off x="3151200" y="2399400"/>
            <a:ext cx="2841600" cy="6732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800">
                <a:solidFill>
                  <a:schemeClr val="dk1"/>
                </a:solidFill>
                <a:latin typeface="Lexend"/>
                <a:ea typeface="Lexend"/>
                <a:cs typeface="Lexend"/>
                <a:sym typeface="Lexend"/>
              </a:rPr>
              <a:t>57 300 000 000 000</a:t>
            </a:r>
            <a:endParaRPr sz="2200">
              <a:solidFill>
                <a:schemeClr val="dk1"/>
              </a:solidFill>
              <a:latin typeface="Lexend"/>
              <a:ea typeface="Lexend"/>
              <a:cs typeface="Lexend"/>
              <a:sym typeface="Lexend"/>
            </a:endParaRPr>
          </a:p>
        </p:txBody>
      </p:sp>
      <p:sp>
        <p:nvSpPr>
          <p:cNvPr id="1563" name="Google Shape;1563;p132"/>
          <p:cNvSpPr txBox="1"/>
          <p:nvPr/>
        </p:nvSpPr>
        <p:spPr>
          <a:xfrm>
            <a:off x="3745200" y="3247600"/>
            <a:ext cx="1653600" cy="581700"/>
          </a:xfrm>
          <a:prstGeom prst="rect">
            <a:avLst/>
          </a:prstGeom>
          <a:noFill/>
          <a:ln>
            <a:noFill/>
          </a:ln>
        </p:spPr>
        <p:txBody>
          <a:bodyPr anchorCtr="0" anchor="t" bIns="91425" lIns="91425" spcFirstLastPara="1" rIns="91425" wrap="square" tIns="91425">
            <a:normAutofit/>
          </a:bodyPr>
          <a:lstStyle/>
          <a:p>
            <a:pPr indent="0" lvl="0" marL="0" rtl="0" algn="ctr">
              <a:lnSpc>
                <a:spcPct val="115000"/>
              </a:lnSpc>
              <a:spcBef>
                <a:spcPts val="0"/>
              </a:spcBef>
              <a:spcAft>
                <a:spcPts val="1000"/>
              </a:spcAft>
              <a:buClr>
                <a:schemeClr val="dk1"/>
              </a:buClr>
              <a:buSzPts val="1100"/>
              <a:buFont typeface="Arial"/>
              <a:buNone/>
            </a:pPr>
            <a:r>
              <a:rPr lang="en-GB" sz="1800">
                <a:solidFill>
                  <a:schemeClr val="dk1"/>
                </a:solidFill>
                <a:latin typeface="Lexend"/>
                <a:ea typeface="Lexend"/>
                <a:cs typeface="Lexend"/>
                <a:sym typeface="Lexend"/>
              </a:rPr>
              <a:t>5.73</a:t>
            </a:r>
            <a:r>
              <a:rPr lang="en-GB" sz="1800">
                <a:solidFill>
                  <a:schemeClr val="dk1"/>
                </a:solidFill>
                <a:latin typeface="Lexend"/>
                <a:ea typeface="Lexend"/>
                <a:cs typeface="Lexend"/>
                <a:sym typeface="Lexend"/>
              </a:rPr>
              <a:t> × 10</a:t>
            </a:r>
            <a:r>
              <a:rPr baseline="30000" lang="en-GB" sz="1800">
                <a:solidFill>
                  <a:schemeClr val="dk1"/>
                </a:solidFill>
                <a:latin typeface="Lexend"/>
                <a:ea typeface="Lexend"/>
                <a:cs typeface="Lexend"/>
                <a:sym typeface="Lexend"/>
              </a:rPr>
              <a:t>13</a:t>
            </a:r>
            <a:endParaRPr>
              <a:solidFill>
                <a:schemeClr val="dk1"/>
              </a:solidFill>
            </a:endParaRPr>
          </a:p>
        </p:txBody>
      </p:sp>
      <p:sp>
        <p:nvSpPr>
          <p:cNvPr id="1564" name="Google Shape;1564;p132"/>
          <p:cNvSpPr txBox="1"/>
          <p:nvPr/>
        </p:nvSpPr>
        <p:spPr>
          <a:xfrm>
            <a:off x="876100" y="3370675"/>
            <a:ext cx="1989300" cy="581700"/>
          </a:xfrm>
          <a:prstGeom prst="rect">
            <a:avLst/>
          </a:prstGeom>
          <a:noFill/>
          <a:ln>
            <a:noFill/>
          </a:ln>
        </p:spPr>
        <p:txBody>
          <a:bodyPr anchorCtr="0" anchor="t" bIns="91425" lIns="91425" spcFirstLastPara="1" rIns="91425" wrap="square" tIns="91425">
            <a:normAutofit/>
          </a:bodyPr>
          <a:lstStyle/>
          <a:p>
            <a:pPr indent="0" lvl="0" marL="0" rtl="0" algn="ctr">
              <a:lnSpc>
                <a:spcPct val="115000"/>
              </a:lnSpc>
              <a:spcBef>
                <a:spcPts val="0"/>
              </a:spcBef>
              <a:spcAft>
                <a:spcPts val="1000"/>
              </a:spcAft>
              <a:buNone/>
            </a:pPr>
            <a:r>
              <a:rPr lang="en-GB" sz="1800">
                <a:solidFill>
                  <a:schemeClr val="dk1"/>
                </a:solidFill>
                <a:latin typeface="Lexend"/>
                <a:ea typeface="Lexend"/>
                <a:cs typeface="Lexend"/>
                <a:sym typeface="Lexend"/>
              </a:rPr>
              <a:t>57 300 × 10</a:t>
            </a:r>
            <a:r>
              <a:rPr baseline="30000" lang="en-GB" sz="1800">
                <a:solidFill>
                  <a:schemeClr val="dk1"/>
                </a:solidFill>
                <a:latin typeface="Lexend"/>
                <a:ea typeface="Lexend"/>
                <a:cs typeface="Lexend"/>
                <a:sym typeface="Lexend"/>
              </a:rPr>
              <a:t>9</a:t>
            </a:r>
            <a:endParaRPr>
              <a:solidFill>
                <a:schemeClr val="dk1"/>
              </a:solidFill>
            </a:endParaRPr>
          </a:p>
        </p:txBody>
      </p:sp>
      <p:sp>
        <p:nvSpPr>
          <p:cNvPr id="1565" name="Google Shape;1565;p132"/>
          <p:cNvSpPr txBox="1"/>
          <p:nvPr/>
        </p:nvSpPr>
        <p:spPr>
          <a:xfrm>
            <a:off x="6632400" y="2445150"/>
            <a:ext cx="1653600" cy="581700"/>
          </a:xfrm>
          <a:prstGeom prst="rect">
            <a:avLst/>
          </a:prstGeom>
          <a:noFill/>
          <a:ln>
            <a:noFill/>
          </a:ln>
        </p:spPr>
        <p:txBody>
          <a:bodyPr anchorCtr="0" anchor="t" bIns="91425" lIns="91425" spcFirstLastPara="1" rIns="91425" wrap="square" tIns="91425">
            <a:normAutofit/>
          </a:bodyPr>
          <a:lstStyle/>
          <a:p>
            <a:pPr indent="0" lvl="0" marL="0" rtl="0" algn="ctr">
              <a:lnSpc>
                <a:spcPct val="115000"/>
              </a:lnSpc>
              <a:spcBef>
                <a:spcPts val="0"/>
              </a:spcBef>
              <a:spcAft>
                <a:spcPts val="1000"/>
              </a:spcAft>
              <a:buNone/>
            </a:pPr>
            <a:r>
              <a:rPr lang="en-GB" sz="1800">
                <a:solidFill>
                  <a:schemeClr val="dk1"/>
                </a:solidFill>
                <a:latin typeface="Lexend"/>
                <a:ea typeface="Lexend"/>
                <a:cs typeface="Lexend"/>
                <a:sym typeface="Lexend"/>
              </a:rPr>
              <a:t>0.5</a:t>
            </a:r>
            <a:r>
              <a:rPr lang="en-GB" sz="1800">
                <a:solidFill>
                  <a:schemeClr val="dk1"/>
                </a:solidFill>
                <a:latin typeface="Lexend"/>
                <a:ea typeface="Lexend"/>
                <a:cs typeface="Lexend"/>
                <a:sym typeface="Lexend"/>
              </a:rPr>
              <a:t>73 × 10</a:t>
            </a:r>
            <a:r>
              <a:rPr baseline="30000" lang="en-GB" sz="1800">
                <a:solidFill>
                  <a:schemeClr val="dk1"/>
                </a:solidFill>
                <a:latin typeface="Lexend"/>
                <a:ea typeface="Lexend"/>
                <a:cs typeface="Lexend"/>
                <a:sym typeface="Lexend"/>
              </a:rPr>
              <a:t>14</a:t>
            </a:r>
            <a:endParaRPr>
              <a:solidFill>
                <a:schemeClr val="dk1"/>
              </a:solidFill>
            </a:endParaRPr>
          </a:p>
        </p:txBody>
      </p:sp>
      <p:sp>
        <p:nvSpPr>
          <p:cNvPr id="1566" name="Google Shape;1566;p132"/>
          <p:cNvSpPr txBox="1"/>
          <p:nvPr/>
        </p:nvSpPr>
        <p:spPr>
          <a:xfrm>
            <a:off x="1106750" y="1515250"/>
            <a:ext cx="3352500" cy="581700"/>
          </a:xfrm>
          <a:prstGeom prst="rect">
            <a:avLst/>
          </a:prstGeom>
          <a:noFill/>
          <a:ln>
            <a:noFill/>
          </a:ln>
        </p:spPr>
        <p:txBody>
          <a:bodyPr anchorCtr="0" anchor="t" bIns="91425" lIns="91425" spcFirstLastPara="1" rIns="91425" wrap="square" tIns="91425">
            <a:normAutofit/>
          </a:bodyPr>
          <a:lstStyle/>
          <a:p>
            <a:pPr indent="0" lvl="0" marL="0" rtl="0" algn="ctr">
              <a:lnSpc>
                <a:spcPct val="115000"/>
              </a:lnSpc>
              <a:spcBef>
                <a:spcPts val="0"/>
              </a:spcBef>
              <a:spcAft>
                <a:spcPts val="1000"/>
              </a:spcAft>
              <a:buNone/>
            </a:pPr>
            <a:r>
              <a:rPr lang="en-GB" sz="1800">
                <a:solidFill>
                  <a:schemeClr val="dk1"/>
                </a:solidFill>
                <a:latin typeface="Lexend"/>
                <a:ea typeface="Lexend"/>
                <a:cs typeface="Lexend"/>
                <a:sym typeface="Lexend"/>
              </a:rPr>
              <a:t>573 × 100 000 000 000</a:t>
            </a:r>
            <a:endParaRPr>
              <a:solidFill>
                <a:schemeClr val="dk1"/>
              </a:solidFill>
            </a:endParaRPr>
          </a:p>
        </p:txBody>
      </p:sp>
      <p:sp>
        <p:nvSpPr>
          <p:cNvPr id="1567" name="Google Shape;1567;p132"/>
          <p:cNvSpPr txBox="1"/>
          <p:nvPr/>
        </p:nvSpPr>
        <p:spPr>
          <a:xfrm>
            <a:off x="584325" y="2409150"/>
            <a:ext cx="1653600" cy="581700"/>
          </a:xfrm>
          <a:prstGeom prst="rect">
            <a:avLst/>
          </a:prstGeom>
          <a:noFill/>
          <a:ln>
            <a:noFill/>
          </a:ln>
        </p:spPr>
        <p:txBody>
          <a:bodyPr anchorCtr="0" anchor="t" bIns="91425" lIns="91425" spcFirstLastPara="1" rIns="91425" wrap="square" tIns="91425">
            <a:normAutofit/>
          </a:bodyPr>
          <a:lstStyle/>
          <a:p>
            <a:pPr indent="0" lvl="0" marL="0" rtl="0" algn="ctr">
              <a:lnSpc>
                <a:spcPct val="115000"/>
              </a:lnSpc>
              <a:spcBef>
                <a:spcPts val="0"/>
              </a:spcBef>
              <a:spcAft>
                <a:spcPts val="1000"/>
              </a:spcAft>
              <a:buNone/>
            </a:pPr>
            <a:r>
              <a:rPr lang="en-GB" sz="1800">
                <a:solidFill>
                  <a:schemeClr val="dk1"/>
                </a:solidFill>
                <a:latin typeface="Lexend"/>
                <a:ea typeface="Lexend"/>
                <a:cs typeface="Lexend"/>
                <a:sym typeface="Lexend"/>
              </a:rPr>
              <a:t>57.3 × 10</a:t>
            </a:r>
            <a:r>
              <a:rPr baseline="30000" lang="en-GB" sz="1800">
                <a:solidFill>
                  <a:schemeClr val="dk1"/>
                </a:solidFill>
                <a:latin typeface="Lexend"/>
                <a:ea typeface="Lexend"/>
                <a:cs typeface="Lexend"/>
                <a:sym typeface="Lexend"/>
              </a:rPr>
              <a:t>12</a:t>
            </a:r>
            <a:endParaRPr>
              <a:solidFill>
                <a:schemeClr val="dk1"/>
              </a:solidFill>
            </a:endParaRPr>
          </a:p>
        </p:txBody>
      </p:sp>
      <p:sp>
        <p:nvSpPr>
          <p:cNvPr id="1568" name="Google Shape;1568;p132"/>
          <p:cNvSpPr txBox="1"/>
          <p:nvPr/>
        </p:nvSpPr>
        <p:spPr>
          <a:xfrm>
            <a:off x="5120400" y="1515250"/>
            <a:ext cx="1653600" cy="581700"/>
          </a:xfrm>
          <a:prstGeom prst="rect">
            <a:avLst/>
          </a:prstGeom>
          <a:noFill/>
          <a:ln>
            <a:noFill/>
          </a:ln>
        </p:spPr>
        <p:txBody>
          <a:bodyPr anchorCtr="0" anchor="t" bIns="91425" lIns="91425" spcFirstLastPara="1" rIns="91425" wrap="square" tIns="91425">
            <a:normAutofit/>
          </a:bodyPr>
          <a:lstStyle/>
          <a:p>
            <a:pPr indent="0" lvl="0" marL="0" rtl="0" algn="ctr">
              <a:lnSpc>
                <a:spcPct val="115000"/>
              </a:lnSpc>
              <a:spcBef>
                <a:spcPts val="0"/>
              </a:spcBef>
              <a:spcAft>
                <a:spcPts val="1000"/>
              </a:spcAft>
              <a:buNone/>
            </a:pPr>
            <a:r>
              <a:rPr lang="en-GB" sz="1800">
                <a:solidFill>
                  <a:schemeClr val="dk1"/>
                </a:solidFill>
                <a:latin typeface="Lexend"/>
                <a:ea typeface="Lexend"/>
                <a:cs typeface="Lexend"/>
                <a:sym typeface="Lexend"/>
              </a:rPr>
              <a:t>573 × 10</a:t>
            </a:r>
            <a:r>
              <a:rPr baseline="30000" lang="en-GB" sz="1800">
                <a:solidFill>
                  <a:schemeClr val="dk1"/>
                </a:solidFill>
                <a:latin typeface="Lexend"/>
                <a:ea typeface="Lexend"/>
                <a:cs typeface="Lexend"/>
                <a:sym typeface="Lexend"/>
              </a:rPr>
              <a:t>11</a:t>
            </a:r>
            <a:endParaRPr>
              <a:solidFill>
                <a:schemeClr val="dk1"/>
              </a:solidFill>
            </a:endParaRPr>
          </a:p>
        </p:txBody>
      </p:sp>
      <p:sp>
        <p:nvSpPr>
          <p:cNvPr id="1569" name="Google Shape;1569;p132"/>
          <p:cNvSpPr txBox="1"/>
          <p:nvPr/>
        </p:nvSpPr>
        <p:spPr>
          <a:xfrm>
            <a:off x="5670000" y="3434200"/>
            <a:ext cx="3150000" cy="581700"/>
          </a:xfrm>
          <a:prstGeom prst="rect">
            <a:avLst/>
          </a:prstGeom>
          <a:noFill/>
          <a:ln>
            <a:noFill/>
          </a:ln>
        </p:spPr>
        <p:txBody>
          <a:bodyPr anchorCtr="0" anchor="t" bIns="91425" lIns="91425" spcFirstLastPara="1" rIns="91425" wrap="square" tIns="91425">
            <a:normAutofit/>
          </a:bodyPr>
          <a:lstStyle/>
          <a:p>
            <a:pPr indent="0" lvl="0" marL="0" rtl="0" algn="ctr">
              <a:lnSpc>
                <a:spcPct val="115000"/>
              </a:lnSpc>
              <a:spcBef>
                <a:spcPts val="0"/>
              </a:spcBef>
              <a:spcAft>
                <a:spcPts val="1000"/>
              </a:spcAft>
              <a:buNone/>
            </a:pPr>
            <a:r>
              <a:rPr lang="en-GB" sz="1800">
                <a:solidFill>
                  <a:schemeClr val="dk1"/>
                </a:solidFill>
                <a:latin typeface="Lexend"/>
                <a:ea typeface="Lexend"/>
                <a:cs typeface="Lexend"/>
                <a:sym typeface="Lexend"/>
              </a:rPr>
              <a:t>573 × </a:t>
            </a:r>
            <a:r>
              <a:rPr lang="en-GB" sz="1800">
                <a:solidFill>
                  <a:schemeClr val="dk1"/>
                </a:solidFill>
                <a:latin typeface="Lexend"/>
                <a:ea typeface="Lexend"/>
                <a:cs typeface="Lexend"/>
                <a:sym typeface="Lexend"/>
              </a:rPr>
              <a:t>100</a:t>
            </a:r>
            <a:r>
              <a:rPr baseline="30000" lang="en-GB" sz="1800">
                <a:solidFill>
                  <a:schemeClr val="dk1"/>
                </a:solidFill>
                <a:latin typeface="Lexend"/>
                <a:ea typeface="Lexend"/>
                <a:cs typeface="Lexend"/>
                <a:sym typeface="Lexend"/>
              </a:rPr>
              <a:t>  </a:t>
            </a:r>
            <a:r>
              <a:rPr lang="en-GB" sz="1800">
                <a:solidFill>
                  <a:schemeClr val="dk1"/>
                </a:solidFill>
                <a:latin typeface="Lexend"/>
                <a:ea typeface="Lexend"/>
                <a:cs typeface="Lexend"/>
                <a:sym typeface="Lexend"/>
              </a:rPr>
              <a:t>× 10</a:t>
            </a:r>
            <a:r>
              <a:rPr baseline="30000" lang="en-GB" sz="1800">
                <a:solidFill>
                  <a:schemeClr val="dk1"/>
                </a:solidFill>
                <a:latin typeface="Lexend"/>
                <a:ea typeface="Lexend"/>
                <a:cs typeface="Lexend"/>
                <a:sym typeface="Lexend"/>
              </a:rPr>
              <a:t>9</a:t>
            </a:r>
            <a:endParaRPr>
              <a:solidFill>
                <a:schemeClr val="dk1"/>
              </a:solidFill>
            </a:endParaRPr>
          </a:p>
        </p:txBody>
      </p:sp>
      <p:sp>
        <p:nvSpPr>
          <p:cNvPr id="1570" name="Google Shape;1570;p132"/>
          <p:cNvSpPr txBox="1"/>
          <p:nvPr>
            <p:ph idx="1" type="body"/>
          </p:nvPr>
        </p:nvSpPr>
        <p:spPr>
          <a:xfrm>
            <a:off x="324000" y="3971550"/>
            <a:ext cx="8237700" cy="6969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0"/>
              </a:spcAft>
              <a:buNone/>
              <a:defRPr/>
            </a:pPr>
            <a:r>
              <a:rPr lang="en-GB">
                <a:latin typeface="Lexend"/>
              </a:rPr>
              <a:t>Waxaa laga yaabaa inaad ka fikirtay kuwa kale.</a:t>
            </a:r>
            <a:endParaRPr/>
          </a:p>
          <a:p>
            <a:pPr indent="0" lvl="0" marL="0" rtl="0" algn="l">
              <a:lnSpc>
                <a:spcPct val="100000"/>
              </a:lnSpc>
              <a:spcBef>
                <a:spcPts val="1000"/>
              </a:spcBef>
              <a:spcAft>
                <a:spcPts val="1000"/>
              </a:spcAft>
              <a:buNone/>
              <a:defRPr/>
            </a:pPr>
            <a:r>
              <a:rPr lang="en-GB">
                <a:latin typeface="Lexend"/>
              </a:rPr>
              <a:t>Mid ka mid ah kuwan ayaa ku qoran qaab caadi ah (standard form).</a:t>
            </a:r>
            <a:r>
              <a:rPr b="1" lang="en-GB">
                <a:latin typeface="Lexend"/>
              </a:rPr>
              <a:t/>
            </a:r>
            <a:r>
              <a:rPr lang="en-GB">
                <a:latin typeface="Lexend"/>
              </a:rPr>
              <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566"/>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568"/>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565"/>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569"/>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563"/>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564"/>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567"/>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570">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570">
                                            <p:txEl>
                                              <p:pRg end="1" st="1"/>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74" name="Shape 1574"/>
        <p:cNvGrpSpPr/>
        <p:nvPr/>
      </p:nvGrpSpPr>
      <p:grpSpPr>
        <a:xfrm>
          <a:off x="0" y="0"/>
          <a:ext cx="0" cy="0"/>
          <a:chOff x="0" y="0"/>
          <a:chExt cx="0" cy="0"/>
        </a:xfrm>
      </p:grpSpPr>
      <p:sp>
        <p:nvSpPr>
          <p:cNvPr id="1575" name="Google Shape;1575;p133"/>
          <p:cNvSpPr/>
          <p:nvPr/>
        </p:nvSpPr>
        <p:spPr>
          <a:xfrm>
            <a:off x="3041225" y="2448775"/>
            <a:ext cx="3005400" cy="447000"/>
          </a:xfrm>
          <a:prstGeom prst="roundRect">
            <a:avLst>
              <a:gd fmla="val 16667" name="adj"/>
            </a:avLst>
          </a:prstGeom>
          <a:solidFill>
            <a:srgbClr val="EBEDFE"/>
          </a:solidFill>
          <a:ln cap="flat" cmpd="sng" w="19050">
            <a:solidFill>
              <a:schemeClr val="accent4"/>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576" name="Google Shape;1576;p133"/>
          <p:cNvSpPr txBox="1"/>
          <p:nvPr>
            <p:ph idx="1" type="body"/>
          </p:nvPr>
        </p:nvSpPr>
        <p:spPr>
          <a:xfrm>
            <a:off x="324000" y="759300"/>
            <a:ext cx="8237700" cy="3207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400">
                <a:latin typeface="Lexend"/>
              </a:rPr>
              <a:t>Kan waa tiro ku qoran qaab caadi ah (standard form).</a:t>
            </a:r>
            <a:r>
              <a:rPr b="1" lang="en-GB" sz="1400">
                <a:latin typeface="Lexend"/>
              </a:rPr>
              <a:t/>
            </a:r>
            <a:r>
              <a:rPr lang="en-GB" sz="1400">
                <a:latin typeface="Lexend"/>
              </a:rPr>
              <a:t/>
            </a:r>
            <a:endParaRPr/>
          </a:p>
        </p:txBody>
      </p:sp>
      <p:sp>
        <p:nvSpPr>
          <p:cNvPr id="1577" name="Google Shape;1577;p133"/>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pPr>
            <a:r>
              <a:rPr>
                <a:latin typeface="Lexend"/>
              </a:rPr>
              <a:t/>
            </a:r>
            <a:endParaRPr/>
          </a:p>
          <a:p>
            <a:pPr indent="0" lvl="0" marL="0" rtl="0" algn="l">
              <a:spcBef>
                <a:spcPts val="0"/>
              </a:spcBef>
              <a:spcAft>
                <a:spcPts val="0"/>
              </a:spcAft>
              <a:buClr>
                <a:schemeClr val="dk1"/>
              </a:buClr>
              <a:buSzPts val="1100"/>
              <a:buFont typeface="Arial"/>
              <a:buNone/>
              <a:defRPr/>
            </a:pPr>
            <a:r>
              <a:rPr lang="en-GB" sz="1400">
                <a:latin typeface="Lexend"/>
              </a:rPr>
              <a:t>Qorista tirooyinka waaweyn ee qaabka caadiga ah (standard form)</a:t>
            </a:r>
            <a:endParaRPr/>
          </a:p>
        </p:txBody>
      </p:sp>
      <p:sp>
        <p:nvSpPr>
          <p:cNvPr id="1578" name="Google Shape;1578;p133"/>
          <p:cNvSpPr txBox="1"/>
          <p:nvPr/>
        </p:nvSpPr>
        <p:spPr>
          <a:xfrm>
            <a:off x="3151200" y="2399400"/>
            <a:ext cx="2841600" cy="6732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800">
                <a:solidFill>
                  <a:schemeClr val="dk1"/>
                </a:solidFill>
                <a:latin typeface="Lexend"/>
                <a:ea typeface="Lexend"/>
                <a:cs typeface="Lexend"/>
                <a:sym typeface="Lexend"/>
              </a:rPr>
              <a:t>57 300 000 000 000</a:t>
            </a:r>
            <a:endParaRPr sz="2200">
              <a:solidFill>
                <a:schemeClr val="dk1"/>
              </a:solidFill>
              <a:latin typeface="Lexend"/>
              <a:ea typeface="Lexend"/>
              <a:cs typeface="Lexend"/>
              <a:sym typeface="Lexend"/>
            </a:endParaRPr>
          </a:p>
        </p:txBody>
      </p:sp>
      <p:sp>
        <p:nvSpPr>
          <p:cNvPr id="1579" name="Google Shape;1579;p133"/>
          <p:cNvSpPr txBox="1"/>
          <p:nvPr/>
        </p:nvSpPr>
        <p:spPr>
          <a:xfrm>
            <a:off x="3745200" y="3247600"/>
            <a:ext cx="1653600" cy="581700"/>
          </a:xfrm>
          <a:prstGeom prst="rect">
            <a:avLst/>
          </a:prstGeom>
          <a:noFill/>
          <a:ln>
            <a:noFill/>
          </a:ln>
        </p:spPr>
        <p:txBody>
          <a:bodyPr anchorCtr="0" anchor="t" bIns="91425" lIns="91425" spcFirstLastPara="1" rIns="91425" wrap="square" tIns="91425">
            <a:normAutofit/>
          </a:bodyPr>
          <a:lstStyle/>
          <a:p>
            <a:pPr indent="0" lvl="0" marL="0" rtl="0" algn="ctr">
              <a:lnSpc>
                <a:spcPct val="115000"/>
              </a:lnSpc>
              <a:spcBef>
                <a:spcPts val="0"/>
              </a:spcBef>
              <a:spcAft>
                <a:spcPts val="1000"/>
              </a:spcAft>
              <a:buNone/>
            </a:pPr>
            <a:r>
              <a:rPr lang="en-GB" sz="1800">
                <a:solidFill>
                  <a:schemeClr val="dk1"/>
                </a:solidFill>
                <a:latin typeface="Lexend"/>
                <a:ea typeface="Lexend"/>
                <a:cs typeface="Lexend"/>
                <a:sym typeface="Lexend"/>
              </a:rPr>
              <a:t>5.73 × 10</a:t>
            </a:r>
            <a:r>
              <a:rPr baseline="30000" lang="en-GB" sz="1800">
                <a:solidFill>
                  <a:schemeClr val="dk1"/>
                </a:solidFill>
                <a:latin typeface="Lexend"/>
                <a:ea typeface="Lexend"/>
                <a:cs typeface="Lexend"/>
                <a:sym typeface="Lexend"/>
              </a:rPr>
              <a:t>13</a:t>
            </a:r>
            <a:endParaRPr>
              <a:solidFill>
                <a:schemeClr val="dk1"/>
              </a:solidFill>
            </a:endParaRPr>
          </a:p>
        </p:txBody>
      </p:sp>
      <p:sp>
        <p:nvSpPr>
          <p:cNvPr id="1580" name="Google Shape;1580;p133"/>
          <p:cNvSpPr txBox="1"/>
          <p:nvPr/>
        </p:nvSpPr>
        <p:spPr>
          <a:xfrm>
            <a:off x="876100" y="3370675"/>
            <a:ext cx="1989300" cy="581700"/>
          </a:xfrm>
          <a:prstGeom prst="rect">
            <a:avLst/>
          </a:prstGeom>
          <a:noFill/>
          <a:ln>
            <a:noFill/>
          </a:ln>
        </p:spPr>
        <p:txBody>
          <a:bodyPr anchorCtr="0" anchor="t" bIns="91425" lIns="91425" spcFirstLastPara="1" rIns="91425" wrap="square" tIns="91425">
            <a:normAutofit/>
          </a:bodyPr>
          <a:lstStyle/>
          <a:p>
            <a:pPr indent="0" lvl="0" marL="0" rtl="0" algn="ctr">
              <a:lnSpc>
                <a:spcPct val="115000"/>
              </a:lnSpc>
              <a:spcBef>
                <a:spcPts val="0"/>
              </a:spcBef>
              <a:spcAft>
                <a:spcPts val="1000"/>
              </a:spcAft>
              <a:buNone/>
            </a:pPr>
            <a:r>
              <a:rPr lang="en-GB" sz="1800">
                <a:solidFill>
                  <a:schemeClr val="dk1"/>
                </a:solidFill>
                <a:latin typeface="Lexend"/>
                <a:ea typeface="Lexend"/>
                <a:cs typeface="Lexend"/>
                <a:sym typeface="Lexend"/>
              </a:rPr>
              <a:t>57 300 × 10</a:t>
            </a:r>
            <a:r>
              <a:rPr baseline="30000" lang="en-GB" sz="1800">
                <a:solidFill>
                  <a:schemeClr val="dk1"/>
                </a:solidFill>
                <a:latin typeface="Lexend"/>
                <a:ea typeface="Lexend"/>
                <a:cs typeface="Lexend"/>
                <a:sym typeface="Lexend"/>
              </a:rPr>
              <a:t>9</a:t>
            </a:r>
            <a:endParaRPr>
              <a:solidFill>
                <a:schemeClr val="dk1"/>
              </a:solidFill>
            </a:endParaRPr>
          </a:p>
        </p:txBody>
      </p:sp>
      <p:sp>
        <p:nvSpPr>
          <p:cNvPr id="1581" name="Google Shape;1581;p133"/>
          <p:cNvSpPr txBox="1"/>
          <p:nvPr/>
        </p:nvSpPr>
        <p:spPr>
          <a:xfrm>
            <a:off x="6632400" y="2445150"/>
            <a:ext cx="1653600" cy="581700"/>
          </a:xfrm>
          <a:prstGeom prst="rect">
            <a:avLst/>
          </a:prstGeom>
          <a:noFill/>
          <a:ln>
            <a:noFill/>
          </a:ln>
        </p:spPr>
        <p:txBody>
          <a:bodyPr anchorCtr="0" anchor="t" bIns="91425" lIns="91425" spcFirstLastPara="1" rIns="91425" wrap="square" tIns="91425">
            <a:normAutofit/>
          </a:bodyPr>
          <a:lstStyle/>
          <a:p>
            <a:pPr indent="0" lvl="0" marL="0" rtl="0" algn="ctr">
              <a:lnSpc>
                <a:spcPct val="115000"/>
              </a:lnSpc>
              <a:spcBef>
                <a:spcPts val="0"/>
              </a:spcBef>
              <a:spcAft>
                <a:spcPts val="1000"/>
              </a:spcAft>
              <a:buNone/>
            </a:pPr>
            <a:r>
              <a:rPr lang="en-GB" sz="1800">
                <a:solidFill>
                  <a:schemeClr val="dk1"/>
                </a:solidFill>
                <a:latin typeface="Lexend"/>
                <a:ea typeface="Lexend"/>
                <a:cs typeface="Lexend"/>
                <a:sym typeface="Lexend"/>
              </a:rPr>
              <a:t>0.573 × 10</a:t>
            </a:r>
            <a:r>
              <a:rPr baseline="30000" lang="en-GB" sz="1800">
                <a:solidFill>
                  <a:schemeClr val="dk1"/>
                </a:solidFill>
                <a:latin typeface="Lexend"/>
                <a:ea typeface="Lexend"/>
                <a:cs typeface="Lexend"/>
                <a:sym typeface="Lexend"/>
              </a:rPr>
              <a:t>14</a:t>
            </a:r>
            <a:endParaRPr>
              <a:solidFill>
                <a:schemeClr val="dk1"/>
              </a:solidFill>
            </a:endParaRPr>
          </a:p>
        </p:txBody>
      </p:sp>
      <p:sp>
        <p:nvSpPr>
          <p:cNvPr id="1582" name="Google Shape;1582;p133"/>
          <p:cNvSpPr txBox="1"/>
          <p:nvPr/>
        </p:nvSpPr>
        <p:spPr>
          <a:xfrm>
            <a:off x="1106750" y="1515250"/>
            <a:ext cx="3352500" cy="581700"/>
          </a:xfrm>
          <a:prstGeom prst="rect">
            <a:avLst/>
          </a:prstGeom>
          <a:noFill/>
          <a:ln>
            <a:noFill/>
          </a:ln>
        </p:spPr>
        <p:txBody>
          <a:bodyPr anchorCtr="0" anchor="t" bIns="91425" lIns="91425" spcFirstLastPara="1" rIns="91425" wrap="square" tIns="91425">
            <a:normAutofit/>
          </a:bodyPr>
          <a:lstStyle/>
          <a:p>
            <a:pPr indent="0" lvl="0" marL="0" rtl="0" algn="ctr">
              <a:lnSpc>
                <a:spcPct val="115000"/>
              </a:lnSpc>
              <a:spcBef>
                <a:spcPts val="0"/>
              </a:spcBef>
              <a:spcAft>
                <a:spcPts val="1000"/>
              </a:spcAft>
              <a:buNone/>
            </a:pPr>
            <a:r>
              <a:rPr lang="en-GB" sz="1800">
                <a:solidFill>
                  <a:schemeClr val="dk1"/>
                </a:solidFill>
                <a:latin typeface="Lexend"/>
                <a:ea typeface="Lexend"/>
                <a:cs typeface="Lexend"/>
                <a:sym typeface="Lexend"/>
              </a:rPr>
              <a:t>573 × 100 000 000 000</a:t>
            </a:r>
            <a:endParaRPr>
              <a:solidFill>
                <a:schemeClr val="dk1"/>
              </a:solidFill>
            </a:endParaRPr>
          </a:p>
        </p:txBody>
      </p:sp>
      <p:sp>
        <p:nvSpPr>
          <p:cNvPr id="1583" name="Google Shape;1583;p133"/>
          <p:cNvSpPr txBox="1"/>
          <p:nvPr/>
        </p:nvSpPr>
        <p:spPr>
          <a:xfrm>
            <a:off x="584325" y="2409150"/>
            <a:ext cx="1653600" cy="581700"/>
          </a:xfrm>
          <a:prstGeom prst="rect">
            <a:avLst/>
          </a:prstGeom>
          <a:noFill/>
          <a:ln>
            <a:noFill/>
          </a:ln>
        </p:spPr>
        <p:txBody>
          <a:bodyPr anchorCtr="0" anchor="t" bIns="91425" lIns="91425" spcFirstLastPara="1" rIns="91425" wrap="square" tIns="91425">
            <a:normAutofit/>
          </a:bodyPr>
          <a:lstStyle/>
          <a:p>
            <a:pPr indent="0" lvl="0" marL="0" rtl="0" algn="ctr">
              <a:lnSpc>
                <a:spcPct val="115000"/>
              </a:lnSpc>
              <a:spcBef>
                <a:spcPts val="0"/>
              </a:spcBef>
              <a:spcAft>
                <a:spcPts val="1000"/>
              </a:spcAft>
              <a:buNone/>
            </a:pPr>
            <a:r>
              <a:rPr lang="en-GB" sz="1800">
                <a:solidFill>
                  <a:schemeClr val="dk1"/>
                </a:solidFill>
                <a:latin typeface="Lexend"/>
                <a:ea typeface="Lexend"/>
                <a:cs typeface="Lexend"/>
                <a:sym typeface="Lexend"/>
              </a:rPr>
              <a:t>57.3 × 10</a:t>
            </a:r>
            <a:r>
              <a:rPr baseline="30000" lang="en-GB" sz="1800">
                <a:solidFill>
                  <a:schemeClr val="dk1"/>
                </a:solidFill>
                <a:latin typeface="Lexend"/>
                <a:ea typeface="Lexend"/>
                <a:cs typeface="Lexend"/>
                <a:sym typeface="Lexend"/>
              </a:rPr>
              <a:t>12</a:t>
            </a:r>
            <a:endParaRPr>
              <a:solidFill>
                <a:schemeClr val="dk1"/>
              </a:solidFill>
            </a:endParaRPr>
          </a:p>
        </p:txBody>
      </p:sp>
      <p:sp>
        <p:nvSpPr>
          <p:cNvPr id="1584" name="Google Shape;1584;p133"/>
          <p:cNvSpPr txBox="1"/>
          <p:nvPr/>
        </p:nvSpPr>
        <p:spPr>
          <a:xfrm>
            <a:off x="5120400" y="1515250"/>
            <a:ext cx="1653600" cy="581700"/>
          </a:xfrm>
          <a:prstGeom prst="rect">
            <a:avLst/>
          </a:prstGeom>
          <a:noFill/>
          <a:ln>
            <a:noFill/>
          </a:ln>
        </p:spPr>
        <p:txBody>
          <a:bodyPr anchorCtr="0" anchor="t" bIns="91425" lIns="91425" spcFirstLastPara="1" rIns="91425" wrap="square" tIns="91425">
            <a:normAutofit/>
          </a:bodyPr>
          <a:lstStyle/>
          <a:p>
            <a:pPr indent="0" lvl="0" marL="0" rtl="0" algn="ctr">
              <a:lnSpc>
                <a:spcPct val="115000"/>
              </a:lnSpc>
              <a:spcBef>
                <a:spcPts val="0"/>
              </a:spcBef>
              <a:spcAft>
                <a:spcPts val="1000"/>
              </a:spcAft>
              <a:buNone/>
            </a:pPr>
            <a:r>
              <a:rPr lang="en-GB" sz="1800">
                <a:solidFill>
                  <a:schemeClr val="dk1"/>
                </a:solidFill>
                <a:latin typeface="Lexend"/>
                <a:ea typeface="Lexend"/>
                <a:cs typeface="Lexend"/>
                <a:sym typeface="Lexend"/>
              </a:rPr>
              <a:t>573 × 10</a:t>
            </a:r>
            <a:r>
              <a:rPr baseline="30000" lang="en-GB" sz="1800">
                <a:solidFill>
                  <a:schemeClr val="dk1"/>
                </a:solidFill>
                <a:latin typeface="Lexend"/>
                <a:ea typeface="Lexend"/>
                <a:cs typeface="Lexend"/>
                <a:sym typeface="Lexend"/>
              </a:rPr>
              <a:t>11</a:t>
            </a:r>
            <a:endParaRPr>
              <a:solidFill>
                <a:schemeClr val="dk1"/>
              </a:solidFill>
            </a:endParaRPr>
          </a:p>
        </p:txBody>
      </p:sp>
      <p:sp>
        <p:nvSpPr>
          <p:cNvPr id="1585" name="Google Shape;1585;p133"/>
          <p:cNvSpPr txBox="1"/>
          <p:nvPr/>
        </p:nvSpPr>
        <p:spPr>
          <a:xfrm>
            <a:off x="5670000" y="3434200"/>
            <a:ext cx="3150000" cy="581700"/>
          </a:xfrm>
          <a:prstGeom prst="rect">
            <a:avLst/>
          </a:prstGeom>
          <a:noFill/>
          <a:ln>
            <a:noFill/>
          </a:ln>
        </p:spPr>
        <p:txBody>
          <a:bodyPr anchorCtr="0" anchor="t" bIns="91425" lIns="91425" spcFirstLastPara="1" rIns="91425" wrap="square" tIns="91425">
            <a:normAutofit/>
          </a:bodyPr>
          <a:lstStyle/>
          <a:p>
            <a:pPr indent="0" lvl="0" marL="0" rtl="0" algn="ctr">
              <a:lnSpc>
                <a:spcPct val="115000"/>
              </a:lnSpc>
              <a:spcBef>
                <a:spcPts val="0"/>
              </a:spcBef>
              <a:spcAft>
                <a:spcPts val="1000"/>
              </a:spcAft>
              <a:buNone/>
            </a:pPr>
            <a:r>
              <a:rPr lang="en-GB" sz="1800">
                <a:solidFill>
                  <a:schemeClr val="dk1"/>
                </a:solidFill>
                <a:latin typeface="Lexend"/>
                <a:ea typeface="Lexend"/>
                <a:cs typeface="Lexend"/>
                <a:sym typeface="Lexend"/>
              </a:rPr>
              <a:t>573 × 100</a:t>
            </a:r>
            <a:r>
              <a:rPr baseline="30000" lang="en-GB" sz="1800">
                <a:solidFill>
                  <a:schemeClr val="dk1"/>
                </a:solidFill>
                <a:latin typeface="Lexend"/>
                <a:ea typeface="Lexend"/>
                <a:cs typeface="Lexend"/>
                <a:sym typeface="Lexend"/>
              </a:rPr>
              <a:t>  </a:t>
            </a:r>
            <a:r>
              <a:rPr lang="en-GB" sz="1800">
                <a:solidFill>
                  <a:schemeClr val="dk1"/>
                </a:solidFill>
                <a:latin typeface="Lexend"/>
                <a:ea typeface="Lexend"/>
                <a:cs typeface="Lexend"/>
                <a:sym typeface="Lexend"/>
              </a:rPr>
              <a:t>× 10</a:t>
            </a:r>
            <a:r>
              <a:rPr baseline="30000" lang="en-GB" sz="1800">
                <a:solidFill>
                  <a:schemeClr val="dk1"/>
                </a:solidFill>
                <a:latin typeface="Lexend"/>
                <a:ea typeface="Lexend"/>
                <a:cs typeface="Lexend"/>
                <a:sym typeface="Lexend"/>
              </a:rPr>
              <a:t>9</a:t>
            </a:r>
            <a:endParaRPr>
              <a:solidFill>
                <a:schemeClr val="dk1"/>
              </a:solidFill>
            </a:endParaRPr>
          </a:p>
        </p:txBody>
      </p:sp>
      <p:sp>
        <p:nvSpPr>
          <p:cNvPr id="1586" name="Google Shape;1586;p133"/>
          <p:cNvSpPr txBox="1"/>
          <p:nvPr>
            <p:ph idx="1" type="body"/>
          </p:nvPr>
        </p:nvSpPr>
        <p:spPr>
          <a:xfrm>
            <a:off x="324000" y="4264550"/>
            <a:ext cx="8237700" cy="4038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1000"/>
              </a:spcAft>
              <a:buNone/>
              <a:defRPr/>
            </a:pPr>
            <a:r>
              <a:rPr lang="en-GB" sz="1400">
                <a:latin typeface="Lexend"/>
              </a:rPr>
              <a:t>Maxay tahay waxa aad u malaynaysaa in qaabka caadiga ah (standard form) macneheedu yahay?</a:t>
            </a:r>
            <a:r>
              <a:rPr lang="en-GB" sz="1400">
                <a:latin typeface="Lexend"/>
              </a:rPr>
              <a:t/>
            </a:r>
            <a:r>
              <a:rPr b="1" lang="en-GB" sz="1400">
                <a:latin typeface="Lexend"/>
              </a:rPr>
              <a:t/>
            </a:r>
            <a:r>
              <a:rPr lang="en-GB" sz="1400">
                <a:latin typeface="Lexend"/>
              </a:rPr>
              <a:t/>
            </a:r>
            <a:endParaRPr/>
          </a:p>
        </p:txBody>
      </p:sp>
      <p:sp>
        <p:nvSpPr>
          <p:cNvPr id="1587" name="Google Shape;1587;p133"/>
          <p:cNvSpPr/>
          <p:nvPr/>
        </p:nvSpPr>
        <p:spPr>
          <a:xfrm>
            <a:off x="348275" y="1306975"/>
            <a:ext cx="7744800" cy="852900"/>
          </a:xfrm>
          <a:prstGeom prst="roundRect">
            <a:avLst>
              <a:gd fmla="val 16667" name="adj"/>
            </a:avLst>
          </a:prstGeom>
          <a:solidFill>
            <a:srgbClr val="FFFFFF">
              <a:alpha val="68350"/>
            </a:srgbClr>
          </a:solidFill>
          <a:ln cap="flat" cmpd="sng" w="9525">
            <a:solidFill>
              <a:schemeClr val="lt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588" name="Google Shape;1588;p133"/>
          <p:cNvSpPr/>
          <p:nvPr/>
        </p:nvSpPr>
        <p:spPr>
          <a:xfrm>
            <a:off x="324000" y="2245825"/>
            <a:ext cx="2458800" cy="1583400"/>
          </a:xfrm>
          <a:prstGeom prst="roundRect">
            <a:avLst>
              <a:gd fmla="val 16667" name="adj"/>
            </a:avLst>
          </a:prstGeom>
          <a:solidFill>
            <a:srgbClr val="FFFFFF">
              <a:alpha val="68350"/>
            </a:srgbClr>
          </a:solidFill>
          <a:ln cap="flat" cmpd="sng" w="9525">
            <a:solidFill>
              <a:schemeClr val="lt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589" name="Google Shape;1589;p133"/>
          <p:cNvSpPr/>
          <p:nvPr/>
        </p:nvSpPr>
        <p:spPr>
          <a:xfrm>
            <a:off x="6147700" y="2328200"/>
            <a:ext cx="2458800" cy="1583400"/>
          </a:xfrm>
          <a:prstGeom prst="roundRect">
            <a:avLst>
              <a:gd fmla="val 16667" name="adj"/>
            </a:avLst>
          </a:prstGeom>
          <a:solidFill>
            <a:srgbClr val="FFFFFF">
              <a:alpha val="68350"/>
            </a:srgbClr>
          </a:solidFill>
          <a:ln cap="flat" cmpd="sng" w="9525">
            <a:solidFill>
              <a:schemeClr val="lt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590" name="Google Shape;1590;p133"/>
          <p:cNvSpPr/>
          <p:nvPr/>
        </p:nvSpPr>
        <p:spPr>
          <a:xfrm>
            <a:off x="3493625" y="3111225"/>
            <a:ext cx="2111400" cy="759300"/>
          </a:xfrm>
          <a:prstGeom prst="ellipse">
            <a:avLst/>
          </a:prstGeom>
          <a:noFill/>
          <a:ln cap="flat" cmpd="sng" w="28575">
            <a:solidFill>
              <a:schemeClr val="accent4"/>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cxnSp>
        <p:nvCxnSpPr>
          <p:cNvPr id="1591" name="Google Shape;1591;p133"/>
          <p:cNvCxnSpPr>
            <a:endCxn id="1590" idx="2"/>
          </p:cNvCxnSpPr>
          <p:nvPr/>
        </p:nvCxnSpPr>
        <p:spPr>
          <a:xfrm>
            <a:off x="886925" y="1150875"/>
            <a:ext cx="2606700" cy="2340000"/>
          </a:xfrm>
          <a:prstGeom prst="straightConnector1">
            <a:avLst/>
          </a:prstGeom>
          <a:noFill/>
          <a:ln cap="flat" cmpd="sng" w="28575">
            <a:solidFill>
              <a:schemeClr val="accent4"/>
            </a:solidFill>
            <a:prstDash val="solid"/>
            <a:round/>
            <a:headEnd len="med" w="med" type="none"/>
            <a:tailEnd len="med" w="med" type="triangle"/>
          </a:ln>
        </p:spPr>
      </p:cxn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586"/>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95" name="Shape 1595"/>
        <p:cNvGrpSpPr/>
        <p:nvPr/>
      </p:nvGrpSpPr>
      <p:grpSpPr>
        <a:xfrm>
          <a:off x="0" y="0"/>
          <a:ext cx="0" cy="0"/>
          <a:chOff x="0" y="0"/>
          <a:chExt cx="0" cy="0"/>
        </a:xfrm>
      </p:grpSpPr>
      <p:sp>
        <p:nvSpPr>
          <p:cNvPr id="1596" name="Google Shape;1596;p134"/>
          <p:cNvSpPr/>
          <p:nvPr/>
        </p:nvSpPr>
        <p:spPr>
          <a:xfrm>
            <a:off x="3041225" y="2448775"/>
            <a:ext cx="3005400" cy="447000"/>
          </a:xfrm>
          <a:prstGeom prst="roundRect">
            <a:avLst>
              <a:gd fmla="val 16667" name="adj"/>
            </a:avLst>
          </a:prstGeom>
          <a:solidFill>
            <a:srgbClr val="EBEDFE"/>
          </a:solidFill>
          <a:ln cap="flat" cmpd="sng" w="19050">
            <a:solidFill>
              <a:schemeClr val="accent4"/>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597" name="Google Shape;1597;p134"/>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Qorista tirooyinka waaweyn ee qaabka caadiga ah (standard form)</a:t>
            </a:r>
            <a:endParaRPr/>
          </a:p>
        </p:txBody>
      </p:sp>
      <p:sp>
        <p:nvSpPr>
          <p:cNvPr id="1598" name="Google Shape;1598;p134"/>
          <p:cNvSpPr txBox="1"/>
          <p:nvPr/>
        </p:nvSpPr>
        <p:spPr>
          <a:xfrm>
            <a:off x="3151200" y="2399400"/>
            <a:ext cx="2841600" cy="6732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800">
                <a:solidFill>
                  <a:schemeClr val="dk1"/>
                </a:solidFill>
                <a:latin typeface="Lexend"/>
                <a:ea typeface="Lexend"/>
                <a:cs typeface="Lexend"/>
                <a:sym typeface="Lexend"/>
              </a:rPr>
              <a:t>57 300 000 000 000</a:t>
            </a:r>
            <a:endParaRPr sz="2200">
              <a:solidFill>
                <a:schemeClr val="dk1"/>
              </a:solidFill>
              <a:latin typeface="Lexend"/>
              <a:ea typeface="Lexend"/>
              <a:cs typeface="Lexend"/>
              <a:sym typeface="Lexend"/>
            </a:endParaRPr>
          </a:p>
        </p:txBody>
      </p:sp>
      <p:sp>
        <p:nvSpPr>
          <p:cNvPr id="1599" name="Google Shape;1599;p134"/>
          <p:cNvSpPr txBox="1"/>
          <p:nvPr/>
        </p:nvSpPr>
        <p:spPr>
          <a:xfrm>
            <a:off x="3745200" y="3247600"/>
            <a:ext cx="1653600" cy="581700"/>
          </a:xfrm>
          <a:prstGeom prst="rect">
            <a:avLst/>
          </a:prstGeom>
          <a:noFill/>
          <a:ln>
            <a:noFill/>
          </a:ln>
        </p:spPr>
        <p:txBody>
          <a:bodyPr anchorCtr="0" anchor="t" bIns="91425" lIns="91425" spcFirstLastPara="1" rIns="91425" wrap="square" tIns="91425">
            <a:normAutofit/>
          </a:bodyPr>
          <a:lstStyle/>
          <a:p>
            <a:pPr indent="0" lvl="0" marL="0" rtl="0" algn="ctr">
              <a:lnSpc>
                <a:spcPct val="115000"/>
              </a:lnSpc>
              <a:spcBef>
                <a:spcPts val="0"/>
              </a:spcBef>
              <a:spcAft>
                <a:spcPts val="1000"/>
              </a:spcAft>
              <a:buNone/>
            </a:pPr>
            <a:r>
              <a:rPr lang="en-GB" sz="1800">
                <a:solidFill>
                  <a:schemeClr val="dk1"/>
                </a:solidFill>
                <a:latin typeface="Lexend"/>
                <a:ea typeface="Lexend"/>
                <a:cs typeface="Lexend"/>
                <a:sym typeface="Lexend"/>
              </a:rPr>
              <a:t>5.73 × 10</a:t>
            </a:r>
            <a:r>
              <a:rPr baseline="30000" lang="en-GB" sz="1800">
                <a:solidFill>
                  <a:schemeClr val="dk1"/>
                </a:solidFill>
                <a:latin typeface="Lexend"/>
                <a:ea typeface="Lexend"/>
                <a:cs typeface="Lexend"/>
                <a:sym typeface="Lexend"/>
              </a:rPr>
              <a:t>13</a:t>
            </a:r>
            <a:endParaRPr>
              <a:solidFill>
                <a:schemeClr val="dk1"/>
              </a:solidFill>
            </a:endParaRPr>
          </a:p>
        </p:txBody>
      </p:sp>
      <p:sp>
        <p:nvSpPr>
          <p:cNvPr id="1600" name="Google Shape;1600;p134"/>
          <p:cNvSpPr/>
          <p:nvPr/>
        </p:nvSpPr>
        <p:spPr>
          <a:xfrm>
            <a:off x="3493625" y="3111225"/>
            <a:ext cx="2111400" cy="759300"/>
          </a:xfrm>
          <a:prstGeom prst="ellipse">
            <a:avLst/>
          </a:prstGeom>
          <a:noFill/>
          <a:ln cap="flat" cmpd="sng" w="28575">
            <a:solidFill>
              <a:schemeClr val="accent4"/>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601" name="Google Shape;1601;p134"/>
          <p:cNvSpPr txBox="1"/>
          <p:nvPr>
            <p:ph idx="1" type="body"/>
          </p:nvPr>
        </p:nvSpPr>
        <p:spPr>
          <a:xfrm>
            <a:off x="324000" y="759300"/>
            <a:ext cx="7661400" cy="3207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b="1" lang="en-GB" sz="1800">
                <a:latin typeface="Lexend"/>
              </a:rPr>
              <a:t>Qaabka caadiga ah (standard form) waa marka tiro loo qoro qaab A × 10n, (halkaas oo 1 ≤ A &lt; 10 iyo n uu yahay tiro isku-dhafan (integer)).</a:t>
            </a:r>
            <a:r>
              <a:rPr b="1" lang="en-GB" sz="1800">
                <a:latin typeface="Lexend"/>
              </a:rPr>
              <a:t/>
            </a:r>
            <a:r>
              <a:rPr lang="en-GB" sz="1800">
                <a:latin typeface="Lexend"/>
              </a:rPr>
              <a:t/>
            </a:r>
            <a:r>
              <a:rPr lang="en-GB" sz="1800">
                <a:solidFill>
                  <a:srgbClr val="282828"/>
                </a:solidFill>
                <a:latin typeface="Lexend"/>
              </a:rPr>
              <a:t/>
            </a:r>
            <a:r>
              <a:rPr lang="en-GB" sz="1800">
                <a:latin typeface="Lexend"/>
              </a:rPr>
              <a:t/>
            </a:r>
            <a:r>
              <a:rPr i="1" lang="en-GB" sz="1800">
                <a:latin typeface="Lexend"/>
                <a:ea typeface="Times New Roman"/>
                <a:cs typeface="Times New Roman"/>
                <a:sym typeface="Times New Roman"/>
              </a:rPr>
              <a:t/>
            </a:r>
            <a:r>
              <a:rPr lang="en-GB" sz="1800">
                <a:latin typeface="Lexend"/>
                <a:ea typeface="Times New Roman"/>
                <a:cs typeface="Times New Roman"/>
                <a:sym typeface="Times New Roman"/>
              </a:rPr>
              <a:t/>
            </a:r>
            <a:r>
              <a:rPr baseline="30000" i="1" lang="en-GB" sz="1800">
                <a:latin typeface="Lexend"/>
                <a:ea typeface="Times New Roman"/>
                <a:cs typeface="Times New Roman"/>
                <a:sym typeface="Times New Roman"/>
              </a:rPr>
              <a:t/>
            </a:r>
            <a:r>
              <a:rPr lang="en-GB" sz="1800">
                <a:latin typeface="Lexend"/>
              </a:rPr>
              <a:t/>
            </a:r>
            <a:r>
              <a:rPr lang="en-GB" sz="1800">
                <a:latin typeface="Lexend"/>
                <a:ea typeface="Times New Roman"/>
                <a:cs typeface="Times New Roman"/>
                <a:sym typeface="Times New Roman"/>
              </a:rPr>
              <a:t/>
            </a:r>
            <a:r>
              <a:rPr lang="en-GB" sz="1800">
                <a:latin typeface="Lexend"/>
              </a:rPr>
              <a:t/>
            </a:r>
            <a:r>
              <a:rPr i="1" lang="en-GB" sz="1800">
                <a:latin typeface="Lexend"/>
                <a:ea typeface="Times New Roman"/>
                <a:cs typeface="Times New Roman"/>
                <a:sym typeface="Times New Roman"/>
              </a:rPr>
              <a:t/>
            </a:r>
            <a:r>
              <a:rPr lang="en-GB" sz="1800">
                <a:latin typeface="Lexend"/>
              </a:rPr>
              <a:t/>
            </a:r>
            <a:endParaRPr>
              <a:solidFill>
                <a:srgbClr val="282828"/>
              </a:solidFill>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05" name="Shape 1605"/>
        <p:cNvGrpSpPr/>
        <p:nvPr/>
      </p:nvGrpSpPr>
      <p:grpSpPr>
        <a:xfrm>
          <a:off x="0" y="0"/>
          <a:ext cx="0" cy="0"/>
          <a:chOff x="0" y="0"/>
          <a:chExt cx="0" cy="0"/>
        </a:xfrm>
      </p:grpSpPr>
      <p:sp>
        <p:nvSpPr>
          <p:cNvPr id="1606" name="Google Shape;1606;p135"/>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pPr>
            <a:r>
              <a:rPr>
                <a:latin typeface="Lexend"/>
              </a:rPr>
              <a:t/>
            </a:r>
            <a:endParaRPr/>
          </a:p>
          <a:p>
            <a:pPr indent="0" lvl="0" marL="0" rtl="0" algn="l">
              <a:spcBef>
                <a:spcPts val="0"/>
              </a:spcBef>
              <a:spcAft>
                <a:spcPts val="0"/>
              </a:spcAft>
              <a:buClr>
                <a:schemeClr val="dk1"/>
              </a:buClr>
              <a:buSzPts val="1100"/>
              <a:buFont typeface="Arial"/>
              <a:buNone/>
              <a:defRPr/>
            </a:pPr>
            <a:r>
              <a:rPr lang="en-GB" sz="1100">
                <a:latin typeface="Lexend"/>
              </a:rPr>
              <a:t>Qorista tirooyinka waaweyn ee qaabka caadiga ah (standard form)</a:t>
            </a:r>
            <a:endParaRPr/>
          </a:p>
        </p:txBody>
      </p:sp>
      <p:sp>
        <p:nvSpPr>
          <p:cNvPr id="1607" name="Google Shape;1607;p135"/>
          <p:cNvSpPr txBox="1"/>
          <p:nvPr>
            <p:ph idx="1" type="body"/>
          </p:nvPr>
        </p:nvSpPr>
        <p:spPr>
          <a:xfrm>
            <a:off x="324000" y="759300"/>
            <a:ext cx="8372700" cy="18513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100">
                <a:latin typeface="Lexend"/>
              </a:rPr>
              <a:t>Maxay tahay sababta aad u malaynayso in qorista tiro qaab caadi ah (standard form) ay faa'iido u leedahay?</a:t>
            </a:r>
            <a:r>
              <a:rPr b="1" lang="en-GB" sz="1100">
                <a:latin typeface="Lexend"/>
              </a:rPr>
              <a:t/>
            </a:r>
            <a:r>
              <a:rPr lang="en-GB" sz="1100">
                <a:latin typeface="Lexend"/>
              </a:rPr>
              <a:t/>
            </a:r>
            <a:endParaRPr sz="2100"/>
          </a:p>
          <a:p>
            <a:pPr indent="0" lvl="0" marL="0" rtl="0" algn="l">
              <a:spcBef>
                <a:spcPts val="1000"/>
              </a:spcBef>
              <a:spcAft>
                <a:spcPts val="0"/>
              </a:spcAft>
              <a:buNone/>
            </a:pPr>
            <a:r>
              <a:rPr lang="en-GB" sz="1100">
                <a:latin typeface="Lexend"/>
              </a:rPr>
              <a:t>Tusaale ahaan,</a:t>
            </a:r>
            <a:endParaRPr sz="2100"/>
          </a:p>
          <a:p>
            <a:pPr indent="0" lvl="0" marL="0" rtl="0" algn="ctr">
              <a:spcBef>
                <a:spcPts val="1000"/>
              </a:spcBef>
              <a:spcAft>
                <a:spcPts val="0"/>
              </a:spcAft>
              <a:buNone/>
            </a:pPr>
            <a:r>
              <a:rPr lang="en-GB" sz="1100">
                <a:latin typeface="Lexend"/>
              </a:rPr>
              <a:t>680 000 000 000 = 6.8 × 10</a:t>
            </a:r>
            <a:r>
              <a:rPr baseline="30000" lang="en-GB" sz="1100">
                <a:latin typeface="Lexend"/>
              </a:rPr>
              <a:t>11</a:t>
            </a:r>
            <a:endParaRPr baseline="30000" sz="2100"/>
          </a:p>
          <a:p>
            <a:pPr indent="0" lvl="0" marL="0" rtl="0" algn="l">
              <a:spcBef>
                <a:spcPts val="1000"/>
              </a:spcBef>
              <a:spcAft>
                <a:spcPts val="0"/>
              </a:spcAft>
              <a:buNone/>
            </a:pPr>
            <a:r>
              <a:rPr>
                <a:latin typeface="Lexend"/>
              </a:rPr>
              <a:t/>
            </a:r>
            <a:endParaRPr/>
          </a:p>
          <a:p>
            <a:pPr indent="0" lvl="0" marL="0" rtl="0" algn="l">
              <a:spcBef>
                <a:spcPts val="1000"/>
              </a:spcBef>
              <a:spcAft>
                <a:spcPts val="1000"/>
              </a:spcAft>
              <a:buNone/>
            </a:pPr>
            <a:r>
              <a:rPr>
                <a:latin typeface="Lexend"/>
              </a:rPr>
              <a:t/>
            </a:r>
            <a:endParaRPr/>
          </a:p>
        </p:txBody>
      </p:sp>
      <p:cxnSp>
        <p:nvCxnSpPr>
          <p:cNvPr id="1608" name="Google Shape;1608;p135"/>
          <p:cNvCxnSpPr/>
          <p:nvPr/>
        </p:nvCxnSpPr>
        <p:spPr>
          <a:xfrm flipH="1">
            <a:off x="2149175" y="2533350"/>
            <a:ext cx="927000" cy="572400"/>
          </a:xfrm>
          <a:prstGeom prst="straightConnector1">
            <a:avLst/>
          </a:prstGeom>
          <a:noFill/>
          <a:ln cap="flat" cmpd="sng" w="28575">
            <a:solidFill>
              <a:schemeClr val="dk2"/>
            </a:solidFill>
            <a:prstDash val="solid"/>
            <a:round/>
            <a:headEnd len="med" w="med" type="none"/>
            <a:tailEnd len="med" w="med" type="none"/>
          </a:ln>
        </p:spPr>
      </p:cxnSp>
      <p:sp>
        <p:nvSpPr>
          <p:cNvPr id="1609" name="Google Shape;1609;p135"/>
          <p:cNvSpPr txBox="1"/>
          <p:nvPr/>
        </p:nvSpPr>
        <p:spPr>
          <a:xfrm>
            <a:off x="1249600" y="3060425"/>
            <a:ext cx="1308600" cy="4227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100">
                <a:solidFill>
                  <a:schemeClr val="dk1"/>
                </a:solidFill>
                <a:latin typeface="Lexend"/>
                <a:ea typeface="Lexend"/>
                <a:cs typeface="Lexend"/>
                <a:sym typeface="Lexend"/>
              </a:rPr>
              <a:t>Waqti badan ayay qaadataa in la qoro</a:t>
            </a:r>
            <a:endParaRPr sz="1800">
              <a:solidFill>
                <a:schemeClr val="dk1"/>
              </a:solidFill>
              <a:latin typeface="Lexend"/>
              <a:ea typeface="Lexend"/>
              <a:cs typeface="Lexend"/>
              <a:sym typeface="Lexend"/>
            </a:endParaRPr>
          </a:p>
        </p:txBody>
      </p:sp>
      <p:cxnSp>
        <p:nvCxnSpPr>
          <p:cNvPr id="1610" name="Google Shape;1610;p135"/>
          <p:cNvCxnSpPr/>
          <p:nvPr/>
        </p:nvCxnSpPr>
        <p:spPr>
          <a:xfrm>
            <a:off x="5686750" y="2533350"/>
            <a:ext cx="797100" cy="667800"/>
          </a:xfrm>
          <a:prstGeom prst="straightConnector1">
            <a:avLst/>
          </a:prstGeom>
          <a:noFill/>
          <a:ln cap="flat" cmpd="sng" w="28575">
            <a:solidFill>
              <a:schemeClr val="dk2"/>
            </a:solidFill>
            <a:prstDash val="solid"/>
            <a:round/>
            <a:headEnd len="med" w="med" type="none"/>
            <a:tailEnd len="med" w="med" type="none"/>
          </a:ln>
        </p:spPr>
      </p:cxnSp>
      <p:sp>
        <p:nvSpPr>
          <p:cNvPr id="1611" name="Google Shape;1611;p135"/>
          <p:cNvSpPr txBox="1"/>
          <p:nvPr/>
        </p:nvSpPr>
        <p:spPr>
          <a:xfrm>
            <a:off x="6422825" y="3212550"/>
            <a:ext cx="1308600" cy="4227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100">
                <a:solidFill>
                  <a:schemeClr val="dk1"/>
                </a:solidFill>
                <a:latin typeface="Lexend"/>
                <a:ea typeface="Lexend"/>
                <a:cs typeface="Lexend"/>
                <a:sym typeface="Lexend"/>
              </a:rPr>
              <a:t>Waa gaaban oo kooban</a:t>
            </a:r>
            <a:endParaRPr sz="1800">
              <a:solidFill>
                <a:schemeClr val="dk1"/>
              </a:solidFill>
              <a:latin typeface="Lexend"/>
              <a:ea typeface="Lexend"/>
              <a:cs typeface="Lexend"/>
              <a:sym typeface="Lexend"/>
            </a:endParaRPr>
          </a:p>
        </p:txBody>
      </p:sp>
      <p:cxnSp>
        <p:nvCxnSpPr>
          <p:cNvPr id="1612" name="Google Shape;1612;p135"/>
          <p:cNvCxnSpPr/>
          <p:nvPr/>
        </p:nvCxnSpPr>
        <p:spPr>
          <a:xfrm>
            <a:off x="4039675" y="2499150"/>
            <a:ext cx="165600" cy="640800"/>
          </a:xfrm>
          <a:prstGeom prst="straightConnector1">
            <a:avLst/>
          </a:prstGeom>
          <a:noFill/>
          <a:ln cap="flat" cmpd="sng" w="28575">
            <a:solidFill>
              <a:schemeClr val="dk2"/>
            </a:solidFill>
            <a:prstDash val="solid"/>
            <a:round/>
            <a:headEnd len="med" w="med" type="none"/>
            <a:tailEnd len="med" w="med" type="none"/>
          </a:ln>
        </p:spPr>
      </p:cxnSp>
      <p:sp>
        <p:nvSpPr>
          <p:cNvPr id="1613" name="Google Shape;1613;p135"/>
          <p:cNvSpPr txBox="1"/>
          <p:nvPr/>
        </p:nvSpPr>
        <p:spPr>
          <a:xfrm>
            <a:off x="3449963" y="3105750"/>
            <a:ext cx="1863000" cy="4227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100">
                <a:solidFill>
                  <a:schemeClr val="dk1"/>
                </a:solidFill>
                <a:latin typeface="Lexend"/>
                <a:ea typeface="Lexend"/>
                <a:cs typeface="Lexend"/>
                <a:sym typeface="Lexend"/>
              </a:rPr>
              <a:t>Suurtagalnimada qalad marka la koobiyeynayo dhammaan tirooyinka (digits)</a:t>
            </a:r>
            <a:endParaRPr sz="1800">
              <a:solidFill>
                <a:schemeClr val="dk1"/>
              </a:solidFill>
              <a:latin typeface="Lexend"/>
              <a:ea typeface="Lexend"/>
              <a:cs typeface="Lexend"/>
              <a:sym typeface="Lexend"/>
            </a:endParaRPr>
          </a:p>
        </p:txBody>
      </p:sp>
      <p:sp>
        <p:nvSpPr>
          <p:cNvPr id="1614" name="Google Shape;1614;p135"/>
          <p:cNvSpPr txBox="1"/>
          <p:nvPr/>
        </p:nvSpPr>
        <p:spPr>
          <a:xfrm>
            <a:off x="6816325" y="1284675"/>
            <a:ext cx="1640100" cy="4227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100">
                <a:solidFill>
                  <a:schemeClr val="dk1"/>
                </a:solidFill>
                <a:latin typeface="Lexend"/>
                <a:ea typeface="Lexend"/>
                <a:cs typeface="Lexend"/>
                <a:sym typeface="Lexend"/>
              </a:rPr>
              <a:t>Saxnimada tirada (accuracy) lama luminayo</a:t>
            </a:r>
            <a:endParaRPr sz="1800">
              <a:solidFill>
                <a:schemeClr val="dk1"/>
              </a:solidFill>
              <a:latin typeface="Lexend"/>
              <a:ea typeface="Lexend"/>
              <a:cs typeface="Lexend"/>
              <a:sym typeface="Lexend"/>
            </a:endParaRPr>
          </a:p>
        </p:txBody>
      </p:sp>
      <p:cxnSp>
        <p:nvCxnSpPr>
          <p:cNvPr id="1615" name="Google Shape;1615;p135"/>
          <p:cNvCxnSpPr/>
          <p:nvPr/>
        </p:nvCxnSpPr>
        <p:spPr>
          <a:xfrm flipH="1" rot="10800000">
            <a:off x="5848050" y="1739175"/>
            <a:ext cx="817500" cy="347700"/>
          </a:xfrm>
          <a:prstGeom prst="straightConnector1">
            <a:avLst/>
          </a:prstGeom>
          <a:noFill/>
          <a:ln cap="flat" cmpd="sng" w="28575">
            <a:solidFill>
              <a:schemeClr val="dk2"/>
            </a:solidFill>
            <a:prstDash val="solid"/>
            <a:round/>
            <a:headEnd len="med" w="med" type="none"/>
            <a:tailEnd len="med" w="med" type="none"/>
          </a:ln>
        </p:spPr>
      </p:cxn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607">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607">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607">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607">
                                            <p:txEl>
                                              <p:pRg end="3" st="3"/>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607">
                                            <p:txEl>
                                              <p:pRg end="4" st="4"/>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608"/>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609"/>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612"/>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613"/>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610"/>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611"/>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614"/>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615"/>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19" name="Shape 1619"/>
        <p:cNvGrpSpPr/>
        <p:nvPr/>
      </p:nvGrpSpPr>
      <p:grpSpPr>
        <a:xfrm>
          <a:off x="0" y="0"/>
          <a:ext cx="0" cy="0"/>
          <a:chOff x="0" y="0"/>
          <a:chExt cx="0" cy="0"/>
        </a:xfrm>
      </p:grpSpPr>
      <p:sp>
        <p:nvSpPr>
          <p:cNvPr id="1620" name="Google Shape;1620;p136"/>
          <p:cNvSpPr txBox="1"/>
          <p:nvPr>
            <p:ph idx="1" type="body"/>
          </p:nvPr>
        </p:nvSpPr>
        <p:spPr>
          <a:xfrm>
            <a:off x="324000" y="759300"/>
            <a:ext cx="8237700" cy="860700"/>
          </a:xfrm>
          <a:prstGeom prst="rect">
            <a:avLst/>
          </a:prstGeom>
        </p:spPr>
        <p:txBody>
          <a:bodyPr anchorCtr="0" anchor="t" bIns="0" lIns="0" spcFirstLastPara="1" rIns="0" wrap="square" tIns="0">
            <a:normAutofit/>
          </a:bodyPr>
          <a:lstStyle/>
          <a:p>
            <a:pPr indent="0" lvl="0" marL="0" rtl="0" algn="l">
              <a:spcBef>
                <a:spcPts val="0"/>
              </a:spcBef>
              <a:spcAft>
                <a:spcPts val="0"/>
              </a:spcAft>
              <a:buNone/>
              <a:defRPr/>
            </a:pPr>
            <a:r>
              <a:rPr lang="en-GB">
                <a:latin typeface="Lexend"/>
              </a:rPr>
              <a:t>Kuwee ka mid ah kuwan soo socda ayaa loo qoray qaab caadi ah oo sax ah (correct standard form)? Sharax sababta kuwa kale si khaldan loogu qoray.</a:t>
            </a:r>
            <a:r>
              <a:rPr b="1" lang="en-GB">
                <a:latin typeface="Lexend"/>
              </a:rPr>
              <a:t/>
            </a:r>
            <a:r>
              <a:rPr lang="en-GB">
                <a:latin typeface="Lexend"/>
              </a:rPr>
              <a:t/>
            </a:r>
            <a:endParaRPr/>
          </a:p>
          <a:p>
            <a:pPr indent="0" lvl="0" marL="0" rtl="0" algn="l">
              <a:lnSpc>
                <a:spcPct val="150000"/>
              </a:lnSpc>
              <a:spcBef>
                <a:spcPts val="1000"/>
              </a:spcBef>
              <a:spcAft>
                <a:spcPts val="1000"/>
              </a:spcAft>
              <a:buNone/>
            </a:pPr>
            <a:r>
              <a:rPr>
                <a:latin typeface="Lexend"/>
              </a:rPr>
              <a:t/>
            </a:r>
            <a:endParaRPr/>
          </a:p>
        </p:txBody>
      </p:sp>
      <p:sp>
        <p:nvSpPr>
          <p:cNvPr id="1621" name="Google Shape;1621;p136"/>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pPr>
            <a:r>
              <a:rPr>
                <a:latin typeface="Lexend"/>
              </a:rPr>
              <a:t/>
            </a:r>
            <a:endParaRPr/>
          </a:p>
          <a:p>
            <a:pPr indent="0" lvl="0" marL="0" rtl="0" algn="l">
              <a:spcBef>
                <a:spcPts val="0"/>
              </a:spcBef>
              <a:spcAft>
                <a:spcPts val="0"/>
              </a:spcAft>
              <a:buClr>
                <a:schemeClr val="dk1"/>
              </a:buClr>
              <a:buSzPts val="1100"/>
              <a:buFont typeface="Arial"/>
              <a:buNone/>
              <a:defRPr/>
            </a:pPr>
            <a:r>
              <a:rPr lang="en-GB">
                <a:latin typeface="Lexend"/>
              </a:rPr>
              <a:t>Qorista tirooyinka waaweyn ee qaabka caadiga ah (standard form)</a:t>
            </a:r>
            <a:endParaRPr/>
          </a:p>
        </p:txBody>
      </p:sp>
      <p:grpSp>
        <p:nvGrpSpPr>
          <p:cNvPr id="1622" name="Google Shape;1622;p136"/>
          <p:cNvGrpSpPr/>
          <p:nvPr/>
        </p:nvGrpSpPr>
        <p:grpSpPr>
          <a:xfrm>
            <a:off x="370516" y="1668725"/>
            <a:ext cx="457200" cy="457200"/>
            <a:chOff x="1020916" y="1442088"/>
            <a:chExt cx="457200" cy="457200"/>
          </a:xfrm>
        </p:grpSpPr>
        <p:pic>
          <p:nvPicPr>
            <p:cNvPr id="1623" name="Google Shape;1623;p136"/>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1624" name="Google Shape;1624;p136"/>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1625" name="Google Shape;1625;p136"/>
          <p:cNvGrpSpPr/>
          <p:nvPr/>
        </p:nvGrpSpPr>
        <p:grpSpPr>
          <a:xfrm>
            <a:off x="370516" y="2437703"/>
            <a:ext cx="457200" cy="457200"/>
            <a:chOff x="1020916" y="1442088"/>
            <a:chExt cx="457200" cy="457200"/>
          </a:xfrm>
        </p:grpSpPr>
        <p:pic>
          <p:nvPicPr>
            <p:cNvPr id="1626" name="Google Shape;1626;p136"/>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1627" name="Google Shape;1627;p136"/>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1628" name="Google Shape;1628;p136"/>
          <p:cNvGrpSpPr/>
          <p:nvPr/>
        </p:nvGrpSpPr>
        <p:grpSpPr>
          <a:xfrm>
            <a:off x="370516" y="3206681"/>
            <a:ext cx="457200" cy="457200"/>
            <a:chOff x="1020916" y="1442088"/>
            <a:chExt cx="457200" cy="457200"/>
          </a:xfrm>
        </p:grpSpPr>
        <p:pic>
          <p:nvPicPr>
            <p:cNvPr id="1629" name="Google Shape;1629;p136"/>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1630" name="Google Shape;1630;p136"/>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grpSp>
        <p:nvGrpSpPr>
          <p:cNvPr id="1631" name="Google Shape;1631;p136"/>
          <p:cNvGrpSpPr/>
          <p:nvPr/>
        </p:nvGrpSpPr>
        <p:grpSpPr>
          <a:xfrm>
            <a:off x="370516" y="3975659"/>
            <a:ext cx="457200" cy="457200"/>
            <a:chOff x="1020916" y="1442088"/>
            <a:chExt cx="457200" cy="457200"/>
          </a:xfrm>
        </p:grpSpPr>
        <p:pic>
          <p:nvPicPr>
            <p:cNvPr id="1632" name="Google Shape;1632;p136"/>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1633" name="Google Shape;1633;p136"/>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d</a:t>
              </a:r>
              <a:endParaRPr b="1" sz="1800">
                <a:solidFill>
                  <a:srgbClr val="FFFFFF"/>
                </a:solidFill>
                <a:latin typeface="Lexend"/>
                <a:ea typeface="Lexend"/>
                <a:cs typeface="Lexend"/>
                <a:sym typeface="Lexend"/>
              </a:endParaRPr>
            </a:p>
          </p:txBody>
        </p:sp>
      </p:grpSp>
      <p:sp>
        <p:nvSpPr>
          <p:cNvPr id="1634" name="Google Shape;1634;p136"/>
          <p:cNvSpPr txBox="1"/>
          <p:nvPr/>
        </p:nvSpPr>
        <p:spPr>
          <a:xfrm>
            <a:off x="938800" y="1635725"/>
            <a:ext cx="3000000" cy="338700"/>
          </a:xfrm>
          <a:prstGeom prst="rect">
            <a:avLst/>
          </a:prstGeom>
          <a:noFill/>
          <a:ln>
            <a:noFill/>
          </a:ln>
        </p:spPr>
        <p:txBody>
          <a:bodyPr anchorCtr="0" anchor="t" bIns="0" lIns="0" spcFirstLastPara="1" rIns="0" wrap="square" tIns="0">
            <a:normAutofit/>
          </a:bodyPr>
          <a:lstStyle/>
          <a:p>
            <a:pPr indent="0" lvl="0" marL="0" rtl="0" algn="l">
              <a:lnSpc>
                <a:spcPct val="150000"/>
              </a:lnSpc>
              <a:spcBef>
                <a:spcPts val="0"/>
              </a:spcBef>
              <a:spcAft>
                <a:spcPts val="1000"/>
              </a:spcAft>
              <a:buNone/>
            </a:pPr>
            <a:r>
              <a:rPr lang="en-GB" sz="1400">
                <a:solidFill>
                  <a:schemeClr val="dk1"/>
                </a:solidFill>
                <a:latin typeface="Lexend"/>
                <a:ea typeface="Lexend"/>
                <a:cs typeface="Lexend"/>
                <a:sym typeface="Lexend"/>
              </a:rPr>
              <a:t>9.8 </a:t>
            </a:r>
            <a:r>
              <a:rPr lang="en-GB" sz="1400">
                <a:solidFill>
                  <a:schemeClr val="dk1"/>
                </a:solidFill>
                <a:latin typeface="Lexend"/>
                <a:ea typeface="Lexend"/>
                <a:cs typeface="Lexend"/>
                <a:sym typeface="Lexend"/>
              </a:rPr>
              <a:t>× 10</a:t>
            </a:r>
            <a:r>
              <a:rPr baseline="30000" lang="en-GB" sz="1400">
                <a:solidFill>
                  <a:schemeClr val="dk1"/>
                </a:solidFill>
                <a:latin typeface="Lexend"/>
                <a:ea typeface="Lexend"/>
                <a:cs typeface="Lexend"/>
                <a:sym typeface="Lexend"/>
              </a:rPr>
              <a:t>4</a:t>
            </a:r>
            <a:endParaRPr/>
          </a:p>
        </p:txBody>
      </p:sp>
      <p:sp>
        <p:nvSpPr>
          <p:cNvPr id="1635" name="Google Shape;1635;p136"/>
          <p:cNvSpPr txBox="1"/>
          <p:nvPr/>
        </p:nvSpPr>
        <p:spPr>
          <a:xfrm>
            <a:off x="938800" y="2430031"/>
            <a:ext cx="3000000" cy="338700"/>
          </a:xfrm>
          <a:prstGeom prst="rect">
            <a:avLst/>
          </a:prstGeom>
          <a:noFill/>
          <a:ln>
            <a:noFill/>
          </a:ln>
        </p:spPr>
        <p:txBody>
          <a:bodyPr anchorCtr="0" anchor="t" bIns="0" lIns="0" spcFirstLastPara="1" rIns="0" wrap="square" tIns="0">
            <a:normAutofit/>
          </a:bodyPr>
          <a:lstStyle/>
          <a:p>
            <a:pPr indent="0" lvl="0" marL="0" rtl="0" algn="l">
              <a:lnSpc>
                <a:spcPct val="150000"/>
              </a:lnSpc>
              <a:spcBef>
                <a:spcPts val="0"/>
              </a:spcBef>
              <a:spcAft>
                <a:spcPts val="1000"/>
              </a:spcAft>
              <a:buNone/>
            </a:pPr>
            <a:r>
              <a:rPr lang="en-GB" sz="1400">
                <a:solidFill>
                  <a:schemeClr val="dk1"/>
                </a:solidFill>
                <a:latin typeface="Lexend"/>
                <a:ea typeface="Lexend"/>
                <a:cs typeface="Lexend"/>
                <a:sym typeface="Lexend"/>
              </a:rPr>
              <a:t>89.2 </a:t>
            </a:r>
            <a:r>
              <a:rPr lang="en-GB" sz="1400">
                <a:solidFill>
                  <a:schemeClr val="dk1"/>
                </a:solidFill>
                <a:latin typeface="Lexend"/>
                <a:ea typeface="Lexend"/>
                <a:cs typeface="Lexend"/>
                <a:sym typeface="Lexend"/>
              </a:rPr>
              <a:t>× 10</a:t>
            </a:r>
            <a:r>
              <a:rPr baseline="30000" lang="en-GB" sz="1400">
                <a:solidFill>
                  <a:schemeClr val="dk1"/>
                </a:solidFill>
                <a:latin typeface="Lexend"/>
                <a:ea typeface="Lexend"/>
                <a:cs typeface="Lexend"/>
                <a:sym typeface="Lexend"/>
              </a:rPr>
              <a:t>9</a:t>
            </a:r>
            <a:endParaRPr/>
          </a:p>
        </p:txBody>
      </p:sp>
      <p:sp>
        <p:nvSpPr>
          <p:cNvPr id="1636" name="Google Shape;1636;p136"/>
          <p:cNvSpPr txBox="1"/>
          <p:nvPr/>
        </p:nvSpPr>
        <p:spPr>
          <a:xfrm>
            <a:off x="862600" y="3224338"/>
            <a:ext cx="3000000" cy="338700"/>
          </a:xfrm>
          <a:prstGeom prst="rect">
            <a:avLst/>
          </a:prstGeom>
          <a:noFill/>
          <a:ln>
            <a:noFill/>
          </a:ln>
        </p:spPr>
        <p:txBody>
          <a:bodyPr anchorCtr="0" anchor="t" bIns="0" lIns="0" spcFirstLastPara="1" rIns="0" wrap="square" tIns="0">
            <a:normAutofit/>
          </a:bodyPr>
          <a:lstStyle/>
          <a:p>
            <a:pPr indent="0" lvl="0" marL="0" rtl="0" algn="l">
              <a:lnSpc>
                <a:spcPct val="150000"/>
              </a:lnSpc>
              <a:spcBef>
                <a:spcPts val="0"/>
              </a:spcBef>
              <a:spcAft>
                <a:spcPts val="1000"/>
              </a:spcAft>
              <a:buNone/>
            </a:pPr>
            <a:r>
              <a:rPr lang="en-GB" sz="1400">
                <a:solidFill>
                  <a:schemeClr val="dk1"/>
                </a:solidFill>
                <a:latin typeface="Lexend"/>
                <a:ea typeface="Lexend"/>
                <a:cs typeface="Lexend"/>
                <a:sym typeface="Lexend"/>
              </a:rPr>
              <a:t> 0.016 </a:t>
            </a:r>
            <a:r>
              <a:rPr lang="en-GB" sz="1400">
                <a:solidFill>
                  <a:schemeClr val="dk1"/>
                </a:solidFill>
                <a:latin typeface="Lexend"/>
                <a:ea typeface="Lexend"/>
                <a:cs typeface="Lexend"/>
                <a:sym typeface="Lexend"/>
              </a:rPr>
              <a:t>× 10</a:t>
            </a:r>
            <a:r>
              <a:rPr baseline="30000" lang="en-GB" sz="1400">
                <a:solidFill>
                  <a:schemeClr val="dk1"/>
                </a:solidFill>
                <a:latin typeface="Lexend"/>
                <a:ea typeface="Lexend"/>
                <a:cs typeface="Lexend"/>
                <a:sym typeface="Lexend"/>
              </a:rPr>
              <a:t>12</a:t>
            </a:r>
            <a:endParaRPr/>
          </a:p>
        </p:txBody>
      </p:sp>
      <p:sp>
        <p:nvSpPr>
          <p:cNvPr id="1637" name="Google Shape;1637;p136"/>
          <p:cNvSpPr txBox="1"/>
          <p:nvPr/>
        </p:nvSpPr>
        <p:spPr>
          <a:xfrm>
            <a:off x="862600" y="4018644"/>
            <a:ext cx="3000000" cy="338700"/>
          </a:xfrm>
          <a:prstGeom prst="rect">
            <a:avLst/>
          </a:prstGeom>
          <a:noFill/>
          <a:ln>
            <a:noFill/>
          </a:ln>
        </p:spPr>
        <p:txBody>
          <a:bodyPr anchorCtr="0" anchor="t" bIns="0" lIns="0" spcFirstLastPara="1" rIns="0" wrap="square" tIns="0">
            <a:normAutofit/>
          </a:bodyPr>
          <a:lstStyle/>
          <a:p>
            <a:pPr indent="0" lvl="0" marL="0" rtl="0" algn="l">
              <a:lnSpc>
                <a:spcPct val="150000"/>
              </a:lnSpc>
              <a:spcBef>
                <a:spcPts val="0"/>
              </a:spcBef>
              <a:spcAft>
                <a:spcPts val="1000"/>
              </a:spcAft>
              <a:buNone/>
            </a:pPr>
            <a:r>
              <a:rPr lang="en-GB" sz="1400">
                <a:solidFill>
                  <a:schemeClr val="dk1"/>
                </a:solidFill>
                <a:latin typeface="Lexend"/>
                <a:ea typeface="Lexend"/>
                <a:cs typeface="Lexend"/>
                <a:sym typeface="Lexend"/>
              </a:rPr>
              <a:t> 1.2456 </a:t>
            </a:r>
            <a:r>
              <a:rPr lang="en-GB" sz="1400">
                <a:solidFill>
                  <a:schemeClr val="dk1"/>
                </a:solidFill>
                <a:latin typeface="Lexend"/>
                <a:ea typeface="Lexend"/>
                <a:cs typeface="Lexend"/>
                <a:sym typeface="Lexend"/>
              </a:rPr>
              <a:t>× 10</a:t>
            </a:r>
            <a:r>
              <a:rPr baseline="30000" lang="en-GB" sz="1400">
                <a:solidFill>
                  <a:schemeClr val="dk1"/>
                </a:solidFill>
                <a:latin typeface="Lexend"/>
                <a:ea typeface="Lexend"/>
                <a:cs typeface="Lexend"/>
                <a:sym typeface="Lexend"/>
              </a:rPr>
              <a:t>2</a:t>
            </a:r>
            <a:endParaRPr/>
          </a:p>
        </p:txBody>
      </p:sp>
      <p:sp>
        <p:nvSpPr>
          <p:cNvPr id="1638" name="Google Shape;1638;p136"/>
          <p:cNvSpPr txBox="1"/>
          <p:nvPr/>
        </p:nvSpPr>
        <p:spPr>
          <a:xfrm>
            <a:off x="2887200" y="1635725"/>
            <a:ext cx="5035200" cy="338700"/>
          </a:xfrm>
          <a:prstGeom prst="rect">
            <a:avLst/>
          </a:prstGeom>
          <a:noFill/>
          <a:ln>
            <a:noFill/>
          </a:ln>
        </p:spPr>
        <p:txBody>
          <a:bodyPr anchorCtr="0" anchor="t" bIns="0" lIns="0" spcFirstLastPara="1" rIns="0" wrap="square" tIns="0">
            <a:normAutofit/>
          </a:bodyPr>
          <a:lstStyle/>
          <a:p>
            <a:pPr indent="0" lvl="0" marL="0" rtl="0" algn="l">
              <a:lnSpc>
                <a:spcPct val="150000"/>
              </a:lnSpc>
              <a:spcBef>
                <a:spcPts val="0"/>
              </a:spcBef>
              <a:spcAft>
                <a:spcPts val="1000"/>
              </a:spcAft>
              <a:buNone/>
            </a:pPr>
            <a:r>
              <a:rPr lang="en-GB" sz="1100">
                <a:solidFill>
                  <a:schemeClr val="dk1"/>
                </a:solidFill>
                <a:latin typeface="Kalam"/>
                <a:ea typeface="Kalam"/>
                <a:cs typeface="Kalam"/>
                <a:sym typeface="Kalam"/>
              </a:rPr>
              <a:t>Kani waa qaab caadi ah oo sax ah (correct standard form).</a:t>
            </a:r>
            <a:r>
              <a:rPr b="1" lang="en-GB" sz="1100">
                <a:solidFill>
                  <a:schemeClr val="dk1"/>
                </a:solidFill>
                <a:latin typeface="Kalam"/>
                <a:ea typeface="Kalam"/>
                <a:cs typeface="Kalam"/>
                <a:sym typeface="Kalam"/>
              </a:rPr>
              <a:t/>
            </a:r>
            <a:r>
              <a:rPr lang="en-GB" sz="1100">
                <a:solidFill>
                  <a:schemeClr val="dk1"/>
                </a:solidFill>
                <a:latin typeface="Kalam"/>
                <a:ea typeface="Kalam"/>
                <a:cs typeface="Kalam"/>
                <a:sym typeface="Kalam"/>
              </a:rPr>
              <a:t/>
            </a:r>
            <a:endParaRPr>
              <a:latin typeface="Kalam"/>
              <a:ea typeface="Kalam"/>
              <a:cs typeface="Kalam"/>
              <a:sym typeface="Kalam"/>
            </a:endParaRPr>
          </a:p>
        </p:txBody>
      </p:sp>
      <p:sp>
        <p:nvSpPr>
          <p:cNvPr id="1639" name="Google Shape;1639;p136"/>
          <p:cNvSpPr txBox="1"/>
          <p:nvPr/>
        </p:nvSpPr>
        <p:spPr>
          <a:xfrm>
            <a:off x="2887200" y="2395775"/>
            <a:ext cx="6015000" cy="338700"/>
          </a:xfrm>
          <a:prstGeom prst="rect">
            <a:avLst/>
          </a:prstGeom>
          <a:noFill/>
          <a:ln>
            <a:noFill/>
          </a:ln>
        </p:spPr>
        <p:txBody>
          <a:bodyPr anchorCtr="0" anchor="t" bIns="0" lIns="0" spcFirstLastPara="1" rIns="0" wrap="square" tIns="0">
            <a:normAutofit/>
          </a:bodyPr>
          <a:lstStyle/>
          <a:p>
            <a:pPr indent="0" lvl="0" marL="0" rtl="0" algn="l">
              <a:lnSpc>
                <a:spcPct val="100000"/>
              </a:lnSpc>
              <a:spcBef>
                <a:spcPts val="0"/>
              </a:spcBef>
              <a:spcAft>
                <a:spcPts val="1000"/>
              </a:spcAft>
              <a:buNone/>
            </a:pPr>
            <a:r>
              <a:rPr lang="en-GB" sz="1100">
                <a:solidFill>
                  <a:schemeClr val="dk1"/>
                </a:solidFill>
                <a:latin typeface="Kalam"/>
                <a:ea typeface="Kalam"/>
                <a:cs typeface="Kalam"/>
                <a:sym typeface="Kalam"/>
              </a:rPr>
              <a:t>Kani waa khalad sababtoo ah tirada 89.2 &gt; 10</a:t>
            </a:r>
            <a:endParaRPr>
              <a:latin typeface="Kalam"/>
              <a:ea typeface="Kalam"/>
              <a:cs typeface="Kalam"/>
              <a:sym typeface="Kalam"/>
            </a:endParaRPr>
          </a:p>
        </p:txBody>
      </p:sp>
      <p:sp>
        <p:nvSpPr>
          <p:cNvPr id="1640" name="Google Shape;1640;p136"/>
          <p:cNvSpPr txBox="1"/>
          <p:nvPr/>
        </p:nvSpPr>
        <p:spPr>
          <a:xfrm>
            <a:off x="2887200" y="3155813"/>
            <a:ext cx="6015000" cy="3387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1000"/>
              </a:spcAft>
              <a:buNone/>
            </a:pPr>
            <a:r>
              <a:rPr lang="en-GB" sz="1100">
                <a:solidFill>
                  <a:schemeClr val="dk1"/>
                </a:solidFill>
                <a:latin typeface="Kalam"/>
                <a:ea typeface="Kalam"/>
                <a:cs typeface="Kalam"/>
                <a:sym typeface="Kalam"/>
              </a:rPr>
              <a:t>Kani waa khalad sababtoo ah 0.016 &lt; 1</a:t>
            </a:r>
            <a:endParaRPr>
              <a:latin typeface="Kalam"/>
              <a:ea typeface="Kalam"/>
              <a:cs typeface="Kalam"/>
              <a:sym typeface="Kalam"/>
            </a:endParaRPr>
          </a:p>
        </p:txBody>
      </p:sp>
      <p:sp>
        <p:nvSpPr>
          <p:cNvPr id="1641" name="Google Shape;1641;p136"/>
          <p:cNvSpPr txBox="1"/>
          <p:nvPr/>
        </p:nvSpPr>
        <p:spPr>
          <a:xfrm>
            <a:off x="2994925" y="3975650"/>
            <a:ext cx="5035200" cy="338700"/>
          </a:xfrm>
          <a:prstGeom prst="rect">
            <a:avLst/>
          </a:prstGeom>
          <a:noFill/>
          <a:ln>
            <a:noFill/>
          </a:ln>
        </p:spPr>
        <p:txBody>
          <a:bodyPr anchorCtr="0" anchor="t" bIns="0" lIns="0" spcFirstLastPara="1" rIns="0" wrap="square" tIns="0">
            <a:normAutofit/>
          </a:bodyPr>
          <a:lstStyle/>
          <a:p>
            <a:pPr indent="0" lvl="0" marL="0" rtl="0" algn="l">
              <a:lnSpc>
                <a:spcPct val="150000"/>
              </a:lnSpc>
              <a:spcBef>
                <a:spcPts val="0"/>
              </a:spcBef>
              <a:spcAft>
                <a:spcPts val="1000"/>
              </a:spcAft>
              <a:buNone/>
            </a:pPr>
            <a:r>
              <a:rPr lang="en-GB" sz="1100">
                <a:solidFill>
                  <a:schemeClr val="dk1"/>
                </a:solidFill>
                <a:latin typeface="Kalam"/>
                <a:ea typeface="Kalam"/>
                <a:cs typeface="Kalam"/>
                <a:sym typeface="Kalam"/>
              </a:rPr>
              <a:t>Kani waa qaab caadi ah oo sax ah (correct standard form).</a:t>
            </a:r>
            <a:r>
              <a:rPr b="1" lang="en-GB" sz="1100">
                <a:solidFill>
                  <a:schemeClr val="dk1"/>
                </a:solidFill>
                <a:latin typeface="Kalam"/>
                <a:ea typeface="Kalam"/>
                <a:cs typeface="Kalam"/>
                <a:sym typeface="Kalam"/>
              </a:rPr>
              <a:t/>
            </a:r>
            <a:r>
              <a:rPr lang="en-GB" sz="1100">
                <a:solidFill>
                  <a:schemeClr val="dk1"/>
                </a:solidFill>
                <a:latin typeface="Kalam"/>
                <a:ea typeface="Kalam"/>
                <a:cs typeface="Kalam"/>
                <a:sym typeface="Kalam"/>
              </a:rPr>
              <a:t/>
            </a:r>
            <a:endParaRPr>
              <a:latin typeface="Kalam"/>
              <a:ea typeface="Kalam"/>
              <a:cs typeface="Kalam"/>
              <a:sym typeface="Kalam"/>
            </a:endParaRPr>
          </a:p>
        </p:txBody>
      </p:sp>
      <p:pic>
        <p:nvPicPr>
          <p:cNvPr id="1642" name="Google Shape;1642;p136"/>
          <p:cNvPicPr preferRelativeResize="0"/>
          <p:nvPr/>
        </p:nvPicPr>
        <p:blipFill>
          <a:blip r:embed="rId4">
            <a:alphaModFix/>
          </a:blip>
          <a:stretch>
            <a:fillRect/>
          </a:stretch>
        </p:blipFill>
        <p:spPr>
          <a:xfrm>
            <a:off x="2064933" y="1595525"/>
            <a:ext cx="396000" cy="419100"/>
          </a:xfrm>
          <a:prstGeom prst="rect">
            <a:avLst/>
          </a:prstGeom>
          <a:noFill/>
          <a:ln>
            <a:noFill/>
          </a:ln>
        </p:spPr>
      </p:pic>
      <p:pic>
        <p:nvPicPr>
          <p:cNvPr id="1643" name="Google Shape;1643;p136"/>
          <p:cNvPicPr preferRelativeResize="0"/>
          <p:nvPr/>
        </p:nvPicPr>
        <p:blipFill>
          <a:blip r:embed="rId4">
            <a:alphaModFix/>
          </a:blip>
          <a:stretch>
            <a:fillRect/>
          </a:stretch>
        </p:blipFill>
        <p:spPr>
          <a:xfrm>
            <a:off x="2460933" y="3978450"/>
            <a:ext cx="396000" cy="4191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642"/>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643"/>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638"/>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641"/>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639"/>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640"/>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47" name="Shape 1647"/>
        <p:cNvGrpSpPr/>
        <p:nvPr/>
      </p:nvGrpSpPr>
      <p:grpSpPr>
        <a:xfrm>
          <a:off x="0" y="0"/>
          <a:ext cx="0" cy="0"/>
          <a:chOff x="0" y="0"/>
          <a:chExt cx="0" cy="0"/>
        </a:xfrm>
      </p:grpSpPr>
      <p:sp>
        <p:nvSpPr>
          <p:cNvPr id="1648" name="Google Shape;1648;p137"/>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400">
                <a:latin typeface="Lexend"/>
              </a:rPr>
              <a:t>Qorista tirooyinka waaweyn ee qaabka caadiga ah (standard form)</a:t>
            </a:r>
            <a:endParaRPr/>
          </a:p>
        </p:txBody>
      </p:sp>
      <p:sp>
        <p:nvSpPr>
          <p:cNvPr id="1649" name="Google Shape;1649;p137"/>
          <p:cNvSpPr txBox="1"/>
          <p:nvPr>
            <p:ph idx="1" type="body"/>
          </p:nvPr>
        </p:nvSpPr>
        <p:spPr>
          <a:xfrm>
            <a:off x="2857600" y="1476075"/>
            <a:ext cx="5697600" cy="1920900"/>
          </a:xfrm>
          <a:prstGeom prst="rect">
            <a:avLst/>
          </a:prstGeom>
        </p:spPr>
        <p:txBody>
          <a:bodyPr anchorCtr="0" anchor="t" bIns="0" lIns="0" spcFirstLastPara="1" rIns="0" wrap="square" tIns="0">
            <a:normAutofit/>
          </a:bodyPr>
          <a:lstStyle/>
          <a:p>
            <a:pPr indent="0" lvl="0" marL="0" rtl="0" algn="l">
              <a:spcBef>
                <a:spcPts val="0"/>
              </a:spcBef>
              <a:spcAft>
                <a:spcPts val="0"/>
              </a:spcAft>
              <a:buNone/>
              <a:defRPr/>
            </a:pPr>
            <a:r>
              <a:rPr lang="en-GB" sz="1400">
                <a:latin typeface="Lexend"/>
              </a:rPr>
              <a:t>Fogaanta Dhulka iyo Qorraxdu waxay qiyaas ahaan tahay 150 bilyan mitir (metres).</a:t>
            </a:r>
            <a:endParaRPr/>
          </a:p>
          <a:p>
            <a:pPr indent="0" lvl="0" marL="0" rtl="0" algn="l">
              <a:spcBef>
                <a:spcPts val="1000"/>
              </a:spcBef>
              <a:spcAft>
                <a:spcPts val="1000"/>
              </a:spcAft>
              <a:buNone/>
              <a:defRPr/>
            </a:pPr>
            <a:r>
              <a:rPr lang="en-GB" sz="1400">
                <a:latin typeface="Lexend"/>
              </a:rPr>
              <a:t>Aynu isticmaalno jaantuska qiimaha meesha (place value chart) si aan u tuso sida tirooyinkani u ekaanayaan.</a:t>
            </a:r>
            <a:endParaRPr/>
          </a:p>
        </p:txBody>
      </p:sp>
      <p:pic>
        <p:nvPicPr>
          <p:cNvPr id="1650" name="Google Shape;1650;p137"/>
          <p:cNvPicPr preferRelativeResize="0"/>
          <p:nvPr/>
        </p:nvPicPr>
        <p:blipFill rotWithShape="1">
          <a:blip r:embed="rId3">
            <a:alphaModFix/>
          </a:blip>
          <a:srcRect b="0" l="0" r="71524" t="0"/>
          <a:stretch/>
        </p:blipFill>
        <p:spPr>
          <a:xfrm>
            <a:off x="262350" y="714075"/>
            <a:ext cx="2334925" cy="2735375"/>
          </a:xfrm>
          <a:prstGeom prst="rect">
            <a:avLst/>
          </a:prstGeom>
          <a:noFill/>
          <a:ln>
            <a:noFill/>
          </a:ln>
        </p:spPr>
      </p:pic>
      <p:pic>
        <p:nvPicPr>
          <p:cNvPr id="1651" name="Google Shape;1651;p137"/>
          <p:cNvPicPr preferRelativeResize="0"/>
          <p:nvPr/>
        </p:nvPicPr>
        <p:blipFill>
          <a:blip r:embed="rId4">
            <a:alphaModFix/>
          </a:blip>
          <a:stretch>
            <a:fillRect/>
          </a:stretch>
        </p:blipFill>
        <p:spPr>
          <a:xfrm>
            <a:off x="1056925" y="1776600"/>
            <a:ext cx="855100" cy="570650"/>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55" name="Shape 1655"/>
        <p:cNvGrpSpPr/>
        <p:nvPr/>
      </p:nvGrpSpPr>
      <p:grpSpPr>
        <a:xfrm>
          <a:off x="0" y="0"/>
          <a:ext cx="0" cy="0"/>
          <a:chOff x="0" y="0"/>
          <a:chExt cx="0" cy="0"/>
        </a:xfrm>
      </p:grpSpPr>
      <p:sp>
        <p:nvSpPr>
          <p:cNvPr id="1656" name="Google Shape;1656;p138"/>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Qorista tirooyinka waaweyn ee qaabka caadiga ah (standard form)</a:t>
            </a:r>
            <a:endParaRPr/>
          </a:p>
        </p:txBody>
      </p:sp>
      <p:graphicFrame>
        <p:nvGraphicFramePr>
          <p:cNvPr id="1657" name="Google Shape;1657;p138"/>
          <p:cNvGraphicFramePr/>
          <p:nvPr/>
        </p:nvGraphicFramePr>
        <p:xfrm>
          <a:off x="4838703" y="1481185"/>
          <a:ext cx="3000000" cy="3000000"/>
        </p:xfrm>
        <a:graphic>
          <a:graphicData uri="http://schemas.openxmlformats.org/drawingml/2006/table">
            <a:tbl>
              <a:tblPr>
                <a:noFill/>
                <a:tableStyleId>{2B640E3C-D8E7-4B39-9A99-363079C41305}</a:tableStyleId>
              </a:tblPr>
              <a:tblGrid>
                <a:gridCol w="663750"/>
                <a:gridCol w="642300"/>
                <a:gridCol w="642300"/>
                <a:gridCol w="642300"/>
                <a:gridCol w="642300"/>
                <a:gridCol w="642300"/>
              </a:tblGrid>
              <a:tr h="292775">
                <a:tc>
                  <a:txBody>
                    <a:bodyPr/>
                    <a:lstStyle/>
                    <a:p>
                      <a:pPr indent="0" lvl="0" marL="0" rtl="0" algn="ctr">
                        <a:spcBef>
                          <a:spcPts val="0"/>
                        </a:spcBef>
                        <a:spcAft>
                          <a:spcPts val="0"/>
                        </a:spcAft>
                        <a:buNone/>
                      </a:pPr>
                      <a:r>
                        <a:t/>
                      </a:r>
                      <a:endParaRPr sz="1800">
                        <a:solidFill>
                          <a:srgbClr val="000000"/>
                        </a:solidFill>
                        <a:latin typeface="Lexend"/>
                        <a:ea typeface="Lexend"/>
                        <a:cs typeface="Lexend"/>
                        <a:sym typeface="Lexend"/>
                      </a:endParaRPr>
                    </a:p>
                  </a:txBody>
                  <a:tcPr marT="91425" marB="91425" marR="91425" marL="91425">
                    <a:lnL cap="flat" cmpd="sng" w="28575">
                      <a:solidFill>
                        <a:srgbClr val="000000"/>
                      </a:solidFill>
                      <a:prstDash val="solid"/>
                      <a:round/>
                      <a:headEnd len="sm" w="sm" type="none"/>
                      <a:tailEnd len="sm" w="sm" type="none"/>
                    </a:lnL>
                    <a:lnR cap="flat" cmpd="sng" w="28575">
                      <a:solidFill>
                        <a:srgbClr val="000000"/>
                      </a:solidFill>
                      <a:prstDash val="solid"/>
                      <a:round/>
                      <a:headEnd len="sm" w="sm" type="none"/>
                      <a:tailEnd len="sm" w="sm" type="none"/>
                    </a:lnR>
                    <a:lnT cap="flat" cmpd="sng" w="28575">
                      <a:solidFill>
                        <a:srgbClr val="000000"/>
                      </a:solidFill>
                      <a:prstDash val="solid"/>
                      <a:round/>
                      <a:headEnd len="sm" w="sm" type="none"/>
                      <a:tailEnd len="sm" w="sm" type="none"/>
                    </a:lnT>
                    <a:lnB cap="flat" cmpd="sng" w="28575">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1800">
                        <a:solidFill>
                          <a:srgbClr val="000000"/>
                        </a:solidFill>
                        <a:latin typeface="Lexend"/>
                        <a:ea typeface="Lexend"/>
                        <a:cs typeface="Lexend"/>
                        <a:sym typeface="Lexend"/>
                      </a:endParaRPr>
                    </a:p>
                  </a:txBody>
                  <a:tcPr marT="91425" marB="91425" marR="91425" marL="91425">
                    <a:lnL cap="flat" cmpd="sng" w="28575">
                      <a:solidFill>
                        <a:srgbClr val="000000"/>
                      </a:solidFill>
                      <a:prstDash val="solid"/>
                      <a:round/>
                      <a:headEnd len="sm" w="sm" type="none"/>
                      <a:tailEnd len="sm" w="sm" type="none"/>
                    </a:lnL>
                    <a:lnR cap="flat" cmpd="sng" w="28575">
                      <a:solidFill>
                        <a:srgbClr val="000000"/>
                      </a:solidFill>
                      <a:prstDash val="solid"/>
                      <a:round/>
                      <a:headEnd len="sm" w="sm" type="none"/>
                      <a:tailEnd len="sm" w="sm" type="none"/>
                    </a:lnR>
                    <a:lnT cap="flat" cmpd="sng" w="28575">
                      <a:solidFill>
                        <a:srgbClr val="000000"/>
                      </a:solidFill>
                      <a:prstDash val="solid"/>
                      <a:round/>
                      <a:headEnd len="sm" w="sm" type="none"/>
                      <a:tailEnd len="sm" w="sm" type="none"/>
                    </a:lnT>
                    <a:lnB cap="flat" cmpd="sng" w="28575">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1800">
                        <a:solidFill>
                          <a:srgbClr val="000000"/>
                        </a:solidFill>
                        <a:latin typeface="Lexend"/>
                        <a:ea typeface="Lexend"/>
                        <a:cs typeface="Lexend"/>
                        <a:sym typeface="Lexend"/>
                      </a:endParaRPr>
                    </a:p>
                  </a:txBody>
                  <a:tcPr marT="91425" marB="91425" marR="91425" marL="91425">
                    <a:lnL cap="flat" cmpd="sng" w="28575">
                      <a:solidFill>
                        <a:srgbClr val="000000"/>
                      </a:solidFill>
                      <a:prstDash val="solid"/>
                      <a:round/>
                      <a:headEnd len="sm" w="sm" type="none"/>
                      <a:tailEnd len="sm" w="sm" type="none"/>
                    </a:lnL>
                    <a:lnR cap="flat" cmpd="sng" w="28575">
                      <a:solidFill>
                        <a:srgbClr val="000000"/>
                      </a:solidFill>
                      <a:prstDash val="solid"/>
                      <a:round/>
                      <a:headEnd len="sm" w="sm" type="none"/>
                      <a:tailEnd len="sm" w="sm" type="none"/>
                    </a:lnR>
                    <a:lnT cap="flat" cmpd="sng" w="28575">
                      <a:solidFill>
                        <a:srgbClr val="000000"/>
                      </a:solidFill>
                      <a:prstDash val="solid"/>
                      <a:round/>
                      <a:headEnd len="sm" w="sm" type="none"/>
                      <a:tailEnd len="sm" w="sm" type="none"/>
                    </a:lnT>
                    <a:lnB cap="flat" cmpd="sng" w="28575">
                      <a:solidFill>
                        <a:srgbClr val="000000"/>
                      </a:solidFill>
                      <a:prstDash val="solid"/>
                      <a:round/>
                      <a:headEnd len="sm" w="sm" type="none"/>
                      <a:tailEnd len="sm" w="sm" type="none"/>
                    </a:lnB>
                  </a:tcPr>
                </a:tc>
                <a:tc>
                  <a:txBody>
                    <a:bodyPr/>
                    <a:lstStyle/>
                    <a:p>
                      <a:pPr indent="0" lvl="0" marL="0" rtl="0" algn="l">
                        <a:spcBef>
                          <a:spcPts val="0"/>
                        </a:spcBef>
                        <a:spcAft>
                          <a:spcPts val="0"/>
                        </a:spcAft>
                        <a:buNone/>
                      </a:pPr>
                      <a:r>
                        <a:t/>
                      </a:r>
                      <a:endParaRPr>
                        <a:solidFill>
                          <a:srgbClr val="000000"/>
                        </a:solidFill>
                      </a:endParaRPr>
                    </a:p>
                  </a:txBody>
                  <a:tcPr marT="91425" marB="91425" marR="91425" marL="91425">
                    <a:lnL cap="flat" cmpd="sng" w="28575">
                      <a:solidFill>
                        <a:srgbClr val="000000"/>
                      </a:solidFill>
                      <a:prstDash val="solid"/>
                      <a:round/>
                      <a:headEnd len="sm" w="sm" type="none"/>
                      <a:tailEnd len="sm" w="sm" type="none"/>
                    </a:lnL>
                    <a:lnR cap="flat" cmpd="sng" w="28575">
                      <a:solidFill>
                        <a:srgbClr val="000000"/>
                      </a:solidFill>
                      <a:prstDash val="solid"/>
                      <a:round/>
                      <a:headEnd len="sm" w="sm" type="none"/>
                      <a:tailEnd len="sm" w="sm" type="none"/>
                    </a:lnR>
                    <a:lnT cap="flat" cmpd="sng" w="28575">
                      <a:solidFill>
                        <a:srgbClr val="000000"/>
                      </a:solidFill>
                      <a:prstDash val="solid"/>
                      <a:round/>
                      <a:headEnd len="sm" w="sm" type="none"/>
                      <a:tailEnd len="sm" w="sm" type="none"/>
                    </a:lnT>
                    <a:lnB cap="flat" cmpd="sng" w="28575">
                      <a:solidFill>
                        <a:srgbClr val="000000"/>
                      </a:solidFill>
                      <a:prstDash val="solid"/>
                      <a:round/>
                      <a:headEnd len="sm" w="sm" type="none"/>
                      <a:tailEnd len="sm" w="sm" type="none"/>
                    </a:lnB>
                  </a:tcPr>
                </a:tc>
                <a:tc>
                  <a:txBody>
                    <a:bodyPr/>
                    <a:lstStyle/>
                    <a:p>
                      <a:pPr indent="0" lvl="0" marL="0" rtl="0" algn="l">
                        <a:spcBef>
                          <a:spcPts val="0"/>
                        </a:spcBef>
                        <a:spcAft>
                          <a:spcPts val="0"/>
                        </a:spcAft>
                        <a:buNone/>
                      </a:pPr>
                      <a:r>
                        <a:t/>
                      </a:r>
                      <a:endParaRPr>
                        <a:solidFill>
                          <a:srgbClr val="000000"/>
                        </a:solidFill>
                      </a:endParaRPr>
                    </a:p>
                  </a:txBody>
                  <a:tcPr marT="91425" marB="91425" marR="91425" marL="91425">
                    <a:lnL cap="flat" cmpd="sng" w="28575">
                      <a:solidFill>
                        <a:srgbClr val="000000"/>
                      </a:solidFill>
                      <a:prstDash val="solid"/>
                      <a:round/>
                      <a:headEnd len="sm" w="sm" type="none"/>
                      <a:tailEnd len="sm" w="sm" type="none"/>
                    </a:lnL>
                    <a:lnR cap="flat" cmpd="sng" w="28575">
                      <a:solidFill>
                        <a:srgbClr val="000000"/>
                      </a:solidFill>
                      <a:prstDash val="solid"/>
                      <a:round/>
                      <a:headEnd len="sm" w="sm" type="none"/>
                      <a:tailEnd len="sm" w="sm" type="none"/>
                    </a:lnR>
                    <a:lnT cap="flat" cmpd="sng" w="28575">
                      <a:solidFill>
                        <a:srgbClr val="000000"/>
                      </a:solidFill>
                      <a:prstDash val="solid"/>
                      <a:round/>
                      <a:headEnd len="sm" w="sm" type="none"/>
                      <a:tailEnd len="sm" w="sm" type="none"/>
                    </a:lnT>
                    <a:lnB cap="flat" cmpd="sng" w="28575">
                      <a:solidFill>
                        <a:srgbClr val="000000"/>
                      </a:solidFill>
                      <a:prstDash val="solid"/>
                      <a:round/>
                      <a:headEnd len="sm" w="sm" type="none"/>
                      <a:tailEnd len="sm" w="sm" type="none"/>
                    </a:lnB>
                  </a:tcPr>
                </a:tc>
                <a:tc>
                  <a:txBody>
                    <a:bodyPr/>
                    <a:lstStyle/>
                    <a:p>
                      <a:pPr indent="0" lvl="0" marL="0" rtl="0" algn="l">
                        <a:spcBef>
                          <a:spcPts val="0"/>
                        </a:spcBef>
                        <a:spcAft>
                          <a:spcPts val="0"/>
                        </a:spcAft>
                        <a:buNone/>
                      </a:pPr>
                      <a:r>
                        <a:t/>
                      </a:r>
                      <a:endParaRPr>
                        <a:solidFill>
                          <a:srgbClr val="000000"/>
                        </a:solidFill>
                      </a:endParaRPr>
                    </a:p>
                  </a:txBody>
                  <a:tcPr marT="91425" marB="91425" marR="91425" marL="91425">
                    <a:lnL cap="flat" cmpd="sng" w="28575">
                      <a:solidFill>
                        <a:srgbClr val="000000"/>
                      </a:solidFill>
                      <a:prstDash val="solid"/>
                      <a:round/>
                      <a:headEnd len="sm" w="sm" type="none"/>
                      <a:tailEnd len="sm" w="sm" type="none"/>
                    </a:lnL>
                    <a:lnR cap="flat" cmpd="sng" w="28575">
                      <a:solidFill>
                        <a:srgbClr val="000000"/>
                      </a:solidFill>
                      <a:prstDash val="solid"/>
                      <a:round/>
                      <a:headEnd len="sm" w="sm" type="none"/>
                      <a:tailEnd len="sm" w="sm" type="none"/>
                    </a:lnR>
                    <a:lnT cap="flat" cmpd="sng" w="28575">
                      <a:solidFill>
                        <a:srgbClr val="000000"/>
                      </a:solidFill>
                      <a:prstDash val="solid"/>
                      <a:round/>
                      <a:headEnd len="sm" w="sm" type="none"/>
                      <a:tailEnd len="sm" w="sm" type="none"/>
                    </a:lnT>
                    <a:lnB cap="flat" cmpd="sng" w="28575">
                      <a:solidFill>
                        <a:srgbClr val="000000"/>
                      </a:solidFill>
                      <a:prstDash val="solid"/>
                      <a:round/>
                      <a:headEnd len="sm" w="sm" type="none"/>
                      <a:tailEnd len="sm" w="sm" type="none"/>
                    </a:lnB>
                  </a:tcPr>
                </a:tc>
              </a:tr>
              <a:tr h="292775">
                <a:tc>
                  <a:txBody>
                    <a:bodyPr/>
                    <a:lstStyle/>
                    <a:p>
                      <a:pPr indent="0" lvl="0" marL="0" rtl="0" algn="ctr">
                        <a:spcBef>
                          <a:spcPts val="0"/>
                        </a:spcBef>
                        <a:spcAft>
                          <a:spcPts val="0"/>
                        </a:spcAft>
                        <a:buNone/>
                      </a:pPr>
                      <a:r>
                        <a:t/>
                      </a:r>
                      <a:endParaRPr sz="1800">
                        <a:solidFill>
                          <a:srgbClr val="000000"/>
                        </a:solidFill>
                      </a:endParaRPr>
                    </a:p>
                  </a:txBody>
                  <a:tcPr marT="91425" marB="91425" marR="91425" marL="91425">
                    <a:lnL cap="flat" cmpd="sng" w="28575">
                      <a:solidFill>
                        <a:srgbClr val="000000"/>
                      </a:solidFill>
                      <a:prstDash val="solid"/>
                      <a:round/>
                      <a:headEnd len="sm" w="sm" type="none"/>
                      <a:tailEnd len="sm" w="sm" type="none"/>
                    </a:lnL>
                    <a:lnR cap="flat" cmpd="sng" w="28575">
                      <a:solidFill>
                        <a:srgbClr val="000000"/>
                      </a:solidFill>
                      <a:prstDash val="solid"/>
                      <a:round/>
                      <a:headEnd len="sm" w="sm" type="none"/>
                      <a:tailEnd len="sm" w="sm" type="none"/>
                    </a:lnR>
                    <a:lnT cap="flat" cmpd="sng" w="28575">
                      <a:solidFill>
                        <a:srgbClr val="000000"/>
                      </a:solidFill>
                      <a:prstDash val="solid"/>
                      <a:round/>
                      <a:headEnd len="sm" w="sm" type="none"/>
                      <a:tailEnd len="sm" w="sm" type="none"/>
                    </a:lnT>
                    <a:lnB cap="flat" cmpd="sng" w="28575">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1800">
                        <a:solidFill>
                          <a:srgbClr val="000000"/>
                        </a:solidFill>
                      </a:endParaRPr>
                    </a:p>
                  </a:txBody>
                  <a:tcPr marT="91425" marB="91425" marR="91425" marL="91425">
                    <a:lnL cap="flat" cmpd="sng" w="28575">
                      <a:solidFill>
                        <a:srgbClr val="000000"/>
                      </a:solidFill>
                      <a:prstDash val="solid"/>
                      <a:round/>
                      <a:headEnd len="sm" w="sm" type="none"/>
                      <a:tailEnd len="sm" w="sm" type="none"/>
                    </a:lnL>
                    <a:lnR cap="flat" cmpd="sng" w="28575">
                      <a:solidFill>
                        <a:srgbClr val="000000"/>
                      </a:solidFill>
                      <a:prstDash val="solid"/>
                      <a:round/>
                      <a:headEnd len="sm" w="sm" type="none"/>
                      <a:tailEnd len="sm" w="sm" type="none"/>
                    </a:lnR>
                    <a:lnT cap="flat" cmpd="sng" w="28575">
                      <a:solidFill>
                        <a:srgbClr val="000000"/>
                      </a:solidFill>
                      <a:prstDash val="solid"/>
                      <a:round/>
                      <a:headEnd len="sm" w="sm" type="none"/>
                      <a:tailEnd len="sm" w="sm" type="none"/>
                    </a:lnT>
                    <a:lnB cap="flat" cmpd="sng" w="28575">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1800">
                        <a:solidFill>
                          <a:srgbClr val="000000"/>
                        </a:solidFill>
                      </a:endParaRPr>
                    </a:p>
                  </a:txBody>
                  <a:tcPr marT="91425" marB="91425" marR="91425" marL="91425">
                    <a:lnL cap="flat" cmpd="sng" w="28575">
                      <a:solidFill>
                        <a:srgbClr val="000000"/>
                      </a:solidFill>
                      <a:prstDash val="solid"/>
                      <a:round/>
                      <a:headEnd len="sm" w="sm" type="none"/>
                      <a:tailEnd len="sm" w="sm" type="none"/>
                    </a:lnL>
                    <a:lnR cap="flat" cmpd="sng" w="28575">
                      <a:solidFill>
                        <a:srgbClr val="000000"/>
                      </a:solidFill>
                      <a:prstDash val="solid"/>
                      <a:round/>
                      <a:headEnd len="sm" w="sm" type="none"/>
                      <a:tailEnd len="sm" w="sm" type="none"/>
                    </a:lnR>
                    <a:lnT cap="flat" cmpd="sng" w="28575">
                      <a:solidFill>
                        <a:srgbClr val="000000"/>
                      </a:solidFill>
                      <a:prstDash val="solid"/>
                      <a:round/>
                      <a:headEnd len="sm" w="sm" type="none"/>
                      <a:tailEnd len="sm" w="sm" type="none"/>
                    </a:lnT>
                    <a:lnB cap="flat" cmpd="sng" w="28575">
                      <a:solidFill>
                        <a:srgbClr val="000000"/>
                      </a:solidFill>
                      <a:prstDash val="solid"/>
                      <a:round/>
                      <a:headEnd len="sm" w="sm" type="none"/>
                      <a:tailEnd len="sm" w="sm" type="none"/>
                    </a:lnB>
                  </a:tcPr>
                </a:tc>
                <a:tc>
                  <a:txBody>
                    <a:bodyPr/>
                    <a:lstStyle/>
                    <a:p>
                      <a:pPr indent="0" lvl="0" marL="0" rtl="0" algn="l">
                        <a:spcBef>
                          <a:spcPts val="0"/>
                        </a:spcBef>
                        <a:spcAft>
                          <a:spcPts val="0"/>
                        </a:spcAft>
                        <a:buNone/>
                      </a:pPr>
                      <a:r>
                        <a:t/>
                      </a:r>
                      <a:endParaRPr>
                        <a:solidFill>
                          <a:srgbClr val="000000"/>
                        </a:solidFill>
                      </a:endParaRPr>
                    </a:p>
                  </a:txBody>
                  <a:tcPr marT="91425" marB="91425" marR="91425" marL="91425">
                    <a:lnL cap="flat" cmpd="sng" w="28575">
                      <a:solidFill>
                        <a:srgbClr val="000000"/>
                      </a:solidFill>
                      <a:prstDash val="solid"/>
                      <a:round/>
                      <a:headEnd len="sm" w="sm" type="none"/>
                      <a:tailEnd len="sm" w="sm" type="none"/>
                    </a:lnL>
                    <a:lnR cap="flat" cmpd="sng" w="28575">
                      <a:solidFill>
                        <a:srgbClr val="000000"/>
                      </a:solidFill>
                      <a:prstDash val="solid"/>
                      <a:round/>
                      <a:headEnd len="sm" w="sm" type="none"/>
                      <a:tailEnd len="sm" w="sm" type="none"/>
                    </a:lnR>
                    <a:lnT cap="flat" cmpd="sng" w="28575">
                      <a:solidFill>
                        <a:srgbClr val="000000"/>
                      </a:solidFill>
                      <a:prstDash val="solid"/>
                      <a:round/>
                      <a:headEnd len="sm" w="sm" type="none"/>
                      <a:tailEnd len="sm" w="sm" type="none"/>
                    </a:lnT>
                    <a:lnB cap="flat" cmpd="sng" w="28575">
                      <a:solidFill>
                        <a:srgbClr val="000000"/>
                      </a:solidFill>
                      <a:prstDash val="solid"/>
                      <a:round/>
                      <a:headEnd len="sm" w="sm" type="none"/>
                      <a:tailEnd len="sm" w="sm" type="none"/>
                    </a:lnB>
                  </a:tcPr>
                </a:tc>
                <a:tc>
                  <a:txBody>
                    <a:bodyPr/>
                    <a:lstStyle/>
                    <a:p>
                      <a:pPr indent="0" lvl="0" marL="0" rtl="0" algn="l">
                        <a:spcBef>
                          <a:spcPts val="0"/>
                        </a:spcBef>
                        <a:spcAft>
                          <a:spcPts val="0"/>
                        </a:spcAft>
                        <a:buNone/>
                      </a:pPr>
                      <a:r>
                        <a:t/>
                      </a:r>
                      <a:endParaRPr>
                        <a:solidFill>
                          <a:srgbClr val="000000"/>
                        </a:solidFill>
                      </a:endParaRPr>
                    </a:p>
                  </a:txBody>
                  <a:tcPr marT="91425" marB="91425" marR="91425" marL="91425">
                    <a:lnL cap="flat" cmpd="sng" w="28575">
                      <a:solidFill>
                        <a:srgbClr val="000000"/>
                      </a:solidFill>
                      <a:prstDash val="solid"/>
                      <a:round/>
                      <a:headEnd len="sm" w="sm" type="none"/>
                      <a:tailEnd len="sm" w="sm" type="none"/>
                    </a:lnL>
                    <a:lnR cap="flat" cmpd="sng" w="28575">
                      <a:solidFill>
                        <a:srgbClr val="000000"/>
                      </a:solidFill>
                      <a:prstDash val="solid"/>
                      <a:round/>
                      <a:headEnd len="sm" w="sm" type="none"/>
                      <a:tailEnd len="sm" w="sm" type="none"/>
                    </a:lnR>
                    <a:lnT cap="flat" cmpd="sng" w="28575">
                      <a:solidFill>
                        <a:srgbClr val="000000"/>
                      </a:solidFill>
                      <a:prstDash val="solid"/>
                      <a:round/>
                      <a:headEnd len="sm" w="sm" type="none"/>
                      <a:tailEnd len="sm" w="sm" type="none"/>
                    </a:lnT>
                    <a:lnB cap="flat" cmpd="sng" w="28575">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1800">
                        <a:solidFill>
                          <a:srgbClr val="000000"/>
                        </a:solidFill>
                      </a:endParaRPr>
                    </a:p>
                  </a:txBody>
                  <a:tcPr marT="91425" marB="91425" marR="91425" marL="91425">
                    <a:lnL cap="flat" cmpd="sng" w="28575">
                      <a:solidFill>
                        <a:srgbClr val="000000"/>
                      </a:solidFill>
                      <a:prstDash val="solid"/>
                      <a:round/>
                      <a:headEnd len="sm" w="sm" type="none"/>
                      <a:tailEnd len="sm" w="sm" type="none"/>
                    </a:lnL>
                    <a:lnR cap="flat" cmpd="sng" w="28575">
                      <a:solidFill>
                        <a:srgbClr val="000000"/>
                      </a:solidFill>
                      <a:prstDash val="solid"/>
                      <a:round/>
                      <a:headEnd len="sm" w="sm" type="none"/>
                      <a:tailEnd len="sm" w="sm" type="none"/>
                    </a:lnR>
                    <a:lnT cap="flat" cmpd="sng" w="28575">
                      <a:solidFill>
                        <a:srgbClr val="000000"/>
                      </a:solidFill>
                      <a:prstDash val="solid"/>
                      <a:round/>
                      <a:headEnd len="sm" w="sm" type="none"/>
                      <a:tailEnd len="sm" w="sm" type="none"/>
                    </a:lnT>
                    <a:lnB cap="flat" cmpd="sng" w="28575">
                      <a:solidFill>
                        <a:srgbClr val="000000"/>
                      </a:solidFill>
                      <a:prstDash val="solid"/>
                      <a:round/>
                      <a:headEnd len="sm" w="sm" type="none"/>
                      <a:tailEnd len="sm" w="sm" type="none"/>
                    </a:lnB>
                  </a:tcPr>
                </a:tc>
              </a:tr>
              <a:tr h="292775">
                <a:tc>
                  <a:txBody>
                    <a:bodyPr/>
                    <a:lstStyle/>
                    <a:p>
                      <a:pPr indent="0" lvl="0" marL="0" rtl="0" algn="ctr">
                        <a:spcBef>
                          <a:spcPts val="0"/>
                        </a:spcBef>
                        <a:spcAft>
                          <a:spcPts val="0"/>
                        </a:spcAft>
                        <a:buNone/>
                      </a:pPr>
                      <a:r>
                        <a:t/>
                      </a:r>
                      <a:endParaRPr sz="1800">
                        <a:solidFill>
                          <a:srgbClr val="000000"/>
                        </a:solidFill>
                      </a:endParaRPr>
                    </a:p>
                  </a:txBody>
                  <a:tcPr marT="91425" marB="91425" marR="91425" marL="91425">
                    <a:lnL cap="flat" cmpd="sng" w="28575">
                      <a:solidFill>
                        <a:srgbClr val="000000"/>
                      </a:solidFill>
                      <a:prstDash val="solid"/>
                      <a:round/>
                      <a:headEnd len="sm" w="sm" type="none"/>
                      <a:tailEnd len="sm" w="sm" type="none"/>
                    </a:lnL>
                    <a:lnR cap="flat" cmpd="sng" w="28575">
                      <a:solidFill>
                        <a:srgbClr val="000000"/>
                      </a:solidFill>
                      <a:prstDash val="solid"/>
                      <a:round/>
                      <a:headEnd len="sm" w="sm" type="none"/>
                      <a:tailEnd len="sm" w="sm" type="none"/>
                    </a:lnR>
                    <a:lnT cap="flat" cmpd="sng" w="28575">
                      <a:solidFill>
                        <a:srgbClr val="000000"/>
                      </a:solidFill>
                      <a:prstDash val="solid"/>
                      <a:round/>
                      <a:headEnd len="sm" w="sm" type="none"/>
                      <a:tailEnd len="sm" w="sm" type="none"/>
                    </a:lnT>
                    <a:lnB cap="flat" cmpd="sng" w="28575">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1800">
                        <a:solidFill>
                          <a:srgbClr val="000000"/>
                        </a:solidFill>
                      </a:endParaRPr>
                    </a:p>
                  </a:txBody>
                  <a:tcPr marT="91425" marB="91425" marR="91425" marL="91425">
                    <a:lnL cap="flat" cmpd="sng" w="28575">
                      <a:solidFill>
                        <a:srgbClr val="000000"/>
                      </a:solidFill>
                      <a:prstDash val="solid"/>
                      <a:round/>
                      <a:headEnd len="sm" w="sm" type="none"/>
                      <a:tailEnd len="sm" w="sm" type="none"/>
                    </a:lnL>
                    <a:lnR cap="flat" cmpd="sng" w="28575">
                      <a:solidFill>
                        <a:srgbClr val="000000"/>
                      </a:solidFill>
                      <a:prstDash val="solid"/>
                      <a:round/>
                      <a:headEnd len="sm" w="sm" type="none"/>
                      <a:tailEnd len="sm" w="sm" type="none"/>
                    </a:lnR>
                    <a:lnT cap="flat" cmpd="sng" w="28575">
                      <a:solidFill>
                        <a:srgbClr val="000000"/>
                      </a:solidFill>
                      <a:prstDash val="solid"/>
                      <a:round/>
                      <a:headEnd len="sm" w="sm" type="none"/>
                      <a:tailEnd len="sm" w="sm" type="none"/>
                    </a:lnT>
                    <a:lnB cap="flat" cmpd="sng" w="28575">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1800">
                        <a:solidFill>
                          <a:srgbClr val="000000"/>
                        </a:solidFill>
                        <a:latin typeface="Lexend"/>
                        <a:ea typeface="Lexend"/>
                        <a:cs typeface="Lexend"/>
                        <a:sym typeface="Lexend"/>
                      </a:endParaRPr>
                    </a:p>
                  </a:txBody>
                  <a:tcPr marT="91425" marB="91425" marR="91425" marL="91425">
                    <a:lnL cap="flat" cmpd="sng" w="28575">
                      <a:solidFill>
                        <a:srgbClr val="000000"/>
                      </a:solidFill>
                      <a:prstDash val="solid"/>
                      <a:round/>
                      <a:headEnd len="sm" w="sm" type="none"/>
                      <a:tailEnd len="sm" w="sm" type="none"/>
                    </a:lnL>
                    <a:lnR cap="flat" cmpd="sng" w="28575">
                      <a:solidFill>
                        <a:srgbClr val="000000"/>
                      </a:solidFill>
                      <a:prstDash val="solid"/>
                      <a:round/>
                      <a:headEnd len="sm" w="sm" type="none"/>
                      <a:tailEnd len="sm" w="sm" type="none"/>
                    </a:lnR>
                    <a:lnT cap="flat" cmpd="sng" w="28575">
                      <a:solidFill>
                        <a:srgbClr val="000000"/>
                      </a:solidFill>
                      <a:prstDash val="solid"/>
                      <a:round/>
                      <a:headEnd len="sm" w="sm" type="none"/>
                      <a:tailEnd len="sm" w="sm" type="none"/>
                    </a:lnT>
                    <a:lnB cap="flat" cmpd="sng" w="28575">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1800">
                        <a:solidFill>
                          <a:srgbClr val="000000"/>
                        </a:solidFill>
                        <a:latin typeface="Lexend"/>
                        <a:ea typeface="Lexend"/>
                        <a:cs typeface="Lexend"/>
                        <a:sym typeface="Lexend"/>
                      </a:endParaRPr>
                    </a:p>
                  </a:txBody>
                  <a:tcPr marT="91425" marB="91425" marR="91425" marL="91425">
                    <a:lnL cap="flat" cmpd="sng" w="28575">
                      <a:solidFill>
                        <a:srgbClr val="000000"/>
                      </a:solidFill>
                      <a:prstDash val="solid"/>
                      <a:round/>
                      <a:headEnd len="sm" w="sm" type="none"/>
                      <a:tailEnd len="sm" w="sm" type="none"/>
                    </a:lnL>
                    <a:lnR cap="flat" cmpd="sng" w="28575">
                      <a:solidFill>
                        <a:srgbClr val="000000"/>
                      </a:solidFill>
                      <a:prstDash val="solid"/>
                      <a:round/>
                      <a:headEnd len="sm" w="sm" type="none"/>
                      <a:tailEnd len="sm" w="sm" type="none"/>
                    </a:lnR>
                    <a:lnT cap="flat" cmpd="sng" w="28575">
                      <a:solidFill>
                        <a:srgbClr val="000000"/>
                      </a:solidFill>
                      <a:prstDash val="solid"/>
                      <a:round/>
                      <a:headEnd len="sm" w="sm" type="none"/>
                      <a:tailEnd len="sm" w="sm" type="none"/>
                    </a:lnT>
                    <a:lnB cap="flat" cmpd="sng" w="28575">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1800">
                        <a:solidFill>
                          <a:srgbClr val="000000"/>
                        </a:solidFill>
                        <a:latin typeface="Lexend"/>
                        <a:ea typeface="Lexend"/>
                        <a:cs typeface="Lexend"/>
                        <a:sym typeface="Lexend"/>
                      </a:endParaRPr>
                    </a:p>
                  </a:txBody>
                  <a:tcPr marT="91425" marB="91425" marR="91425" marL="91425">
                    <a:lnL cap="flat" cmpd="sng" w="28575">
                      <a:solidFill>
                        <a:srgbClr val="000000"/>
                      </a:solidFill>
                      <a:prstDash val="solid"/>
                      <a:round/>
                      <a:headEnd len="sm" w="sm" type="none"/>
                      <a:tailEnd len="sm" w="sm" type="none"/>
                    </a:lnL>
                    <a:lnR cap="flat" cmpd="sng" w="28575">
                      <a:solidFill>
                        <a:srgbClr val="000000"/>
                      </a:solidFill>
                      <a:prstDash val="solid"/>
                      <a:round/>
                      <a:headEnd len="sm" w="sm" type="none"/>
                      <a:tailEnd len="sm" w="sm" type="none"/>
                    </a:lnR>
                    <a:lnT cap="flat" cmpd="sng" w="28575">
                      <a:solidFill>
                        <a:srgbClr val="000000"/>
                      </a:solidFill>
                      <a:prstDash val="solid"/>
                      <a:round/>
                      <a:headEnd len="sm" w="sm" type="none"/>
                      <a:tailEnd len="sm" w="sm" type="none"/>
                    </a:lnT>
                    <a:lnB cap="flat" cmpd="sng" w="28575">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1800">
                        <a:solidFill>
                          <a:srgbClr val="000000"/>
                        </a:solidFill>
                      </a:endParaRPr>
                    </a:p>
                  </a:txBody>
                  <a:tcPr marT="91425" marB="91425" marR="91425" marL="91425">
                    <a:lnL cap="flat" cmpd="sng" w="28575">
                      <a:solidFill>
                        <a:srgbClr val="000000"/>
                      </a:solidFill>
                      <a:prstDash val="solid"/>
                      <a:round/>
                      <a:headEnd len="sm" w="sm" type="none"/>
                      <a:tailEnd len="sm" w="sm" type="none"/>
                    </a:lnL>
                    <a:lnR cap="flat" cmpd="sng" w="28575">
                      <a:solidFill>
                        <a:srgbClr val="000000"/>
                      </a:solidFill>
                      <a:prstDash val="solid"/>
                      <a:round/>
                      <a:headEnd len="sm" w="sm" type="none"/>
                      <a:tailEnd len="sm" w="sm" type="none"/>
                    </a:lnR>
                    <a:lnT cap="flat" cmpd="sng" w="28575">
                      <a:solidFill>
                        <a:srgbClr val="000000"/>
                      </a:solidFill>
                      <a:prstDash val="solid"/>
                      <a:round/>
                      <a:headEnd len="sm" w="sm" type="none"/>
                      <a:tailEnd len="sm" w="sm" type="none"/>
                    </a:lnT>
                    <a:lnB cap="flat" cmpd="sng" w="28575">
                      <a:solidFill>
                        <a:srgbClr val="000000"/>
                      </a:solidFill>
                      <a:prstDash val="solid"/>
                      <a:round/>
                      <a:headEnd len="sm" w="sm" type="none"/>
                      <a:tailEnd len="sm" w="sm" type="none"/>
                    </a:lnB>
                  </a:tcPr>
                </a:tc>
              </a:tr>
            </a:tbl>
          </a:graphicData>
        </a:graphic>
      </p:graphicFrame>
      <p:sp>
        <p:nvSpPr>
          <p:cNvPr id="1658" name="Google Shape;1658;p138"/>
          <p:cNvSpPr txBox="1"/>
          <p:nvPr/>
        </p:nvSpPr>
        <p:spPr>
          <a:xfrm>
            <a:off x="6657881" y="1454175"/>
            <a:ext cx="864900" cy="4572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None/>
            </a:pPr>
            <a:r>
              <a:rPr lang="en-GB" sz="1100">
                <a:solidFill>
                  <a:srgbClr val="000000"/>
                </a:solidFill>
                <a:latin typeface="Lexend"/>
                <a:ea typeface="Lexend"/>
                <a:cs typeface="Lexend"/>
                <a:sym typeface="Lexend"/>
              </a:rPr>
              <a:t>T</a:t>
            </a:r>
            <a:endParaRPr sz="1800">
              <a:solidFill>
                <a:srgbClr val="000000"/>
              </a:solidFill>
              <a:latin typeface="Lexend"/>
              <a:ea typeface="Lexend"/>
              <a:cs typeface="Lexend"/>
              <a:sym typeface="Lexend"/>
            </a:endParaRPr>
          </a:p>
        </p:txBody>
      </p:sp>
      <p:sp>
        <p:nvSpPr>
          <p:cNvPr id="1659" name="Google Shape;1659;p138"/>
          <p:cNvSpPr txBox="1"/>
          <p:nvPr/>
        </p:nvSpPr>
        <p:spPr>
          <a:xfrm>
            <a:off x="7308905" y="1454175"/>
            <a:ext cx="864900" cy="4572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None/>
            </a:pPr>
            <a:r>
              <a:rPr lang="en-GB" sz="1100">
                <a:solidFill>
                  <a:srgbClr val="000000"/>
                </a:solidFill>
                <a:latin typeface="Lexend"/>
                <a:ea typeface="Lexend"/>
                <a:cs typeface="Lexend"/>
                <a:sym typeface="Lexend"/>
              </a:rPr>
              <a:t>O</a:t>
            </a:r>
            <a:endParaRPr sz="1800">
              <a:solidFill>
                <a:srgbClr val="000000"/>
              </a:solidFill>
              <a:latin typeface="Lexend"/>
              <a:ea typeface="Lexend"/>
              <a:cs typeface="Lexend"/>
              <a:sym typeface="Lexend"/>
            </a:endParaRPr>
          </a:p>
        </p:txBody>
      </p:sp>
      <p:sp>
        <p:nvSpPr>
          <p:cNvPr id="1660" name="Google Shape;1660;p138"/>
          <p:cNvSpPr txBox="1"/>
          <p:nvPr/>
        </p:nvSpPr>
        <p:spPr>
          <a:xfrm>
            <a:off x="6072009" y="1454175"/>
            <a:ext cx="864900" cy="4572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None/>
            </a:pPr>
            <a:r>
              <a:rPr lang="en-GB" sz="1100">
                <a:solidFill>
                  <a:srgbClr val="000000"/>
                </a:solidFill>
                <a:latin typeface="Lexend"/>
                <a:ea typeface="Lexend"/>
                <a:cs typeface="Lexend"/>
                <a:sym typeface="Lexend"/>
              </a:rPr>
              <a:t>H</a:t>
            </a:r>
            <a:endParaRPr sz="1800">
              <a:solidFill>
                <a:srgbClr val="000000"/>
              </a:solidFill>
              <a:latin typeface="Lexend"/>
              <a:ea typeface="Lexend"/>
              <a:cs typeface="Lexend"/>
              <a:sym typeface="Lexend"/>
            </a:endParaRPr>
          </a:p>
        </p:txBody>
      </p:sp>
      <p:sp>
        <p:nvSpPr>
          <p:cNvPr id="1661" name="Google Shape;1661;p138"/>
          <p:cNvSpPr txBox="1"/>
          <p:nvPr/>
        </p:nvSpPr>
        <p:spPr>
          <a:xfrm>
            <a:off x="5372362" y="1454175"/>
            <a:ext cx="864900" cy="4572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None/>
            </a:pPr>
            <a:r>
              <a:rPr lang="en-GB" sz="1100">
                <a:solidFill>
                  <a:srgbClr val="000000"/>
                </a:solidFill>
                <a:latin typeface="Lexend"/>
                <a:ea typeface="Lexend"/>
                <a:cs typeface="Lexend"/>
                <a:sym typeface="Lexend"/>
              </a:rPr>
              <a:t>Th</a:t>
            </a:r>
            <a:endParaRPr sz="1800">
              <a:solidFill>
                <a:srgbClr val="000000"/>
              </a:solidFill>
              <a:latin typeface="Lexend"/>
              <a:ea typeface="Lexend"/>
              <a:cs typeface="Lexend"/>
              <a:sym typeface="Lexend"/>
            </a:endParaRPr>
          </a:p>
        </p:txBody>
      </p:sp>
      <p:sp>
        <p:nvSpPr>
          <p:cNvPr id="1662" name="Google Shape;1662;p138"/>
          <p:cNvSpPr txBox="1"/>
          <p:nvPr/>
        </p:nvSpPr>
        <p:spPr>
          <a:xfrm>
            <a:off x="6704203" y="1916588"/>
            <a:ext cx="838200" cy="4572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None/>
            </a:pPr>
            <a:r>
              <a:rPr lang="en-GB" sz="1100">
                <a:solidFill>
                  <a:srgbClr val="000000"/>
                </a:solidFill>
                <a:latin typeface="Lexend"/>
                <a:ea typeface="Lexend"/>
                <a:cs typeface="Lexend"/>
                <a:sym typeface="Lexend"/>
              </a:rPr>
              <a:t>10</a:t>
            </a:r>
            <a:r>
              <a:rPr baseline="30000" lang="en-GB" sz="1100">
                <a:solidFill>
                  <a:srgbClr val="000000"/>
                </a:solidFill>
                <a:latin typeface="Lexend"/>
                <a:ea typeface="Lexend"/>
                <a:cs typeface="Lexend"/>
                <a:sym typeface="Lexend"/>
              </a:rPr>
              <a:t>1</a:t>
            </a:r>
            <a:endParaRPr sz="1800">
              <a:solidFill>
                <a:srgbClr val="000000"/>
              </a:solidFill>
              <a:latin typeface="Lexend"/>
              <a:ea typeface="Lexend"/>
              <a:cs typeface="Lexend"/>
              <a:sym typeface="Lexend"/>
            </a:endParaRPr>
          </a:p>
        </p:txBody>
      </p:sp>
      <p:sp>
        <p:nvSpPr>
          <p:cNvPr id="1663" name="Google Shape;1663;p138"/>
          <p:cNvSpPr txBox="1"/>
          <p:nvPr/>
        </p:nvSpPr>
        <p:spPr>
          <a:xfrm>
            <a:off x="7350483" y="1916588"/>
            <a:ext cx="838200" cy="4572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None/>
            </a:pPr>
            <a:r>
              <a:rPr lang="en-GB" sz="1100">
                <a:solidFill>
                  <a:srgbClr val="000000"/>
                </a:solidFill>
                <a:latin typeface="Lexend"/>
                <a:ea typeface="Lexend"/>
                <a:cs typeface="Lexend"/>
                <a:sym typeface="Lexend"/>
              </a:rPr>
              <a:t>10</a:t>
            </a:r>
            <a:r>
              <a:rPr baseline="30000" lang="en-GB" sz="1100">
                <a:solidFill>
                  <a:srgbClr val="000000"/>
                </a:solidFill>
                <a:latin typeface="Lexend"/>
                <a:ea typeface="Lexend"/>
                <a:cs typeface="Lexend"/>
                <a:sym typeface="Lexend"/>
              </a:rPr>
              <a:t>0</a:t>
            </a:r>
            <a:endParaRPr sz="1800">
              <a:solidFill>
                <a:srgbClr val="000000"/>
              </a:solidFill>
              <a:latin typeface="Lexend"/>
              <a:ea typeface="Lexend"/>
              <a:cs typeface="Lexend"/>
              <a:sym typeface="Lexend"/>
            </a:endParaRPr>
          </a:p>
        </p:txBody>
      </p:sp>
      <p:sp>
        <p:nvSpPr>
          <p:cNvPr id="1664" name="Google Shape;1664;p138"/>
          <p:cNvSpPr txBox="1"/>
          <p:nvPr/>
        </p:nvSpPr>
        <p:spPr>
          <a:xfrm>
            <a:off x="5411643" y="1916588"/>
            <a:ext cx="838200" cy="4572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None/>
            </a:pPr>
            <a:r>
              <a:rPr lang="en-GB" sz="1100">
                <a:solidFill>
                  <a:srgbClr val="000000"/>
                </a:solidFill>
                <a:latin typeface="Lexend"/>
                <a:ea typeface="Lexend"/>
                <a:cs typeface="Lexend"/>
                <a:sym typeface="Lexend"/>
              </a:rPr>
              <a:t>10</a:t>
            </a:r>
            <a:r>
              <a:rPr baseline="30000" lang="en-GB" sz="1100">
                <a:solidFill>
                  <a:srgbClr val="000000"/>
                </a:solidFill>
                <a:latin typeface="Lexend"/>
                <a:ea typeface="Lexend"/>
                <a:cs typeface="Lexend"/>
                <a:sym typeface="Lexend"/>
              </a:rPr>
              <a:t>3</a:t>
            </a:r>
            <a:endParaRPr sz="1800">
              <a:solidFill>
                <a:srgbClr val="000000"/>
              </a:solidFill>
              <a:latin typeface="Lexend"/>
              <a:ea typeface="Lexend"/>
              <a:cs typeface="Lexend"/>
              <a:sym typeface="Lexend"/>
            </a:endParaRPr>
          </a:p>
        </p:txBody>
      </p:sp>
      <p:sp>
        <p:nvSpPr>
          <p:cNvPr id="1665" name="Google Shape;1665;p138"/>
          <p:cNvSpPr txBox="1"/>
          <p:nvPr/>
        </p:nvSpPr>
        <p:spPr>
          <a:xfrm>
            <a:off x="6057923" y="1916588"/>
            <a:ext cx="838200" cy="4572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None/>
            </a:pPr>
            <a:r>
              <a:rPr lang="en-GB" sz="1100">
                <a:solidFill>
                  <a:srgbClr val="000000"/>
                </a:solidFill>
                <a:latin typeface="Lexend"/>
                <a:ea typeface="Lexend"/>
                <a:cs typeface="Lexend"/>
                <a:sym typeface="Lexend"/>
              </a:rPr>
              <a:t>10</a:t>
            </a:r>
            <a:r>
              <a:rPr baseline="30000" lang="en-GB" sz="1100">
                <a:solidFill>
                  <a:srgbClr val="000000"/>
                </a:solidFill>
                <a:latin typeface="Lexend"/>
                <a:ea typeface="Lexend"/>
                <a:cs typeface="Lexend"/>
                <a:sym typeface="Lexend"/>
              </a:rPr>
              <a:t>2</a:t>
            </a:r>
            <a:endParaRPr sz="1800">
              <a:solidFill>
                <a:srgbClr val="000000"/>
              </a:solidFill>
              <a:latin typeface="Lexend"/>
              <a:ea typeface="Lexend"/>
              <a:cs typeface="Lexend"/>
              <a:sym typeface="Lexend"/>
            </a:endParaRPr>
          </a:p>
        </p:txBody>
      </p:sp>
      <p:sp>
        <p:nvSpPr>
          <p:cNvPr id="1666" name="Google Shape;1666;p138"/>
          <p:cNvSpPr txBox="1"/>
          <p:nvPr/>
        </p:nvSpPr>
        <p:spPr>
          <a:xfrm>
            <a:off x="7923828" y="1454163"/>
            <a:ext cx="897300" cy="4572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None/>
            </a:pPr>
            <a:r>
              <a:rPr lang="en-GB" sz="1100">
                <a:solidFill>
                  <a:srgbClr val="000000"/>
                </a:solidFill>
                <a:latin typeface="Lexend"/>
                <a:ea typeface="Lexend"/>
                <a:cs typeface="Lexend"/>
                <a:sym typeface="Lexend"/>
              </a:rPr>
              <a:t>t</a:t>
            </a:r>
            <a:endParaRPr sz="1800">
              <a:solidFill>
                <a:srgbClr val="000000"/>
              </a:solidFill>
              <a:latin typeface="Lexend"/>
              <a:ea typeface="Lexend"/>
              <a:cs typeface="Lexend"/>
              <a:sym typeface="Lexend"/>
            </a:endParaRPr>
          </a:p>
        </p:txBody>
      </p:sp>
      <p:sp>
        <p:nvSpPr>
          <p:cNvPr id="1667" name="Google Shape;1667;p138"/>
          <p:cNvSpPr txBox="1"/>
          <p:nvPr/>
        </p:nvSpPr>
        <p:spPr>
          <a:xfrm>
            <a:off x="7996763" y="1916588"/>
            <a:ext cx="838200" cy="4572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None/>
            </a:pPr>
            <a:r>
              <a:rPr lang="en-GB" sz="1100">
                <a:solidFill>
                  <a:srgbClr val="000000"/>
                </a:solidFill>
                <a:latin typeface="Lexend"/>
                <a:ea typeface="Lexend"/>
                <a:cs typeface="Lexend"/>
                <a:sym typeface="Lexend"/>
              </a:rPr>
              <a:t>10</a:t>
            </a:r>
            <a:r>
              <a:rPr baseline="30000" lang="en-GB" sz="1100">
                <a:latin typeface="Lexend"/>
                <a:ea typeface="Lexend"/>
                <a:cs typeface="Lexend"/>
                <a:sym typeface="Lexend"/>
              </a:rPr>
              <a:t>-1</a:t>
            </a:r>
            <a:endParaRPr sz="1800">
              <a:solidFill>
                <a:srgbClr val="000000"/>
              </a:solidFill>
              <a:latin typeface="Lexend"/>
              <a:ea typeface="Lexend"/>
              <a:cs typeface="Lexend"/>
              <a:sym typeface="Lexend"/>
            </a:endParaRPr>
          </a:p>
        </p:txBody>
      </p:sp>
      <p:sp>
        <p:nvSpPr>
          <p:cNvPr id="1668" name="Google Shape;1668;p138"/>
          <p:cNvSpPr txBox="1"/>
          <p:nvPr/>
        </p:nvSpPr>
        <p:spPr>
          <a:xfrm>
            <a:off x="4711340" y="1454175"/>
            <a:ext cx="864900" cy="4572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None/>
            </a:pPr>
            <a:r>
              <a:rPr lang="en-GB" sz="1100">
                <a:latin typeface="Lexend"/>
                <a:ea typeface="Lexend"/>
                <a:cs typeface="Lexend"/>
                <a:sym typeface="Lexend"/>
              </a:rPr>
              <a:t>TTh</a:t>
            </a:r>
            <a:r>
              <a:rPr lang="en-GB" sz="1100">
                <a:solidFill>
                  <a:srgbClr val="000000"/>
                </a:solidFill>
                <a:latin typeface="Lexend"/>
                <a:ea typeface="Lexend"/>
                <a:cs typeface="Lexend"/>
                <a:sym typeface="Lexend"/>
              </a:rPr>
              <a:t/>
            </a:r>
            <a:endParaRPr sz="1800">
              <a:solidFill>
                <a:srgbClr val="000000"/>
              </a:solidFill>
              <a:latin typeface="Lexend"/>
              <a:ea typeface="Lexend"/>
              <a:cs typeface="Lexend"/>
              <a:sym typeface="Lexend"/>
            </a:endParaRPr>
          </a:p>
        </p:txBody>
      </p:sp>
      <p:sp>
        <p:nvSpPr>
          <p:cNvPr id="1669" name="Google Shape;1669;p138"/>
          <p:cNvSpPr txBox="1"/>
          <p:nvPr/>
        </p:nvSpPr>
        <p:spPr>
          <a:xfrm>
            <a:off x="4760118" y="1916588"/>
            <a:ext cx="838200" cy="4572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None/>
            </a:pPr>
            <a:r>
              <a:rPr lang="en-GB" sz="1100">
                <a:solidFill>
                  <a:srgbClr val="000000"/>
                </a:solidFill>
                <a:latin typeface="Lexend"/>
                <a:ea typeface="Lexend"/>
                <a:cs typeface="Lexend"/>
                <a:sym typeface="Lexend"/>
              </a:rPr>
              <a:t>10</a:t>
            </a:r>
            <a:r>
              <a:rPr baseline="30000" lang="en-GB" sz="1100">
                <a:latin typeface="Lexend"/>
                <a:ea typeface="Lexend"/>
                <a:cs typeface="Lexend"/>
                <a:sym typeface="Lexend"/>
              </a:rPr>
              <a:t>4</a:t>
            </a:r>
            <a:endParaRPr sz="1800">
              <a:solidFill>
                <a:srgbClr val="000000"/>
              </a:solidFill>
              <a:latin typeface="Lexend"/>
              <a:ea typeface="Lexend"/>
              <a:cs typeface="Lexend"/>
              <a:sym typeface="Lexend"/>
            </a:endParaRPr>
          </a:p>
        </p:txBody>
      </p:sp>
      <p:graphicFrame>
        <p:nvGraphicFramePr>
          <p:cNvPr id="1670" name="Google Shape;1670;p138"/>
          <p:cNvGraphicFramePr/>
          <p:nvPr/>
        </p:nvGraphicFramePr>
        <p:xfrm>
          <a:off x="984920" y="1481390"/>
          <a:ext cx="3000000" cy="3000000"/>
        </p:xfrm>
        <a:graphic>
          <a:graphicData uri="http://schemas.openxmlformats.org/drawingml/2006/table">
            <a:tbl>
              <a:tblPr>
                <a:noFill/>
                <a:tableStyleId>{2B640E3C-D8E7-4B39-9A99-363079C41305}</a:tableStyleId>
              </a:tblPr>
              <a:tblGrid>
                <a:gridCol w="642300"/>
                <a:gridCol w="642300"/>
                <a:gridCol w="642300"/>
                <a:gridCol w="642300"/>
                <a:gridCol w="642300"/>
                <a:gridCol w="642300"/>
              </a:tblGrid>
              <a:tr h="292775">
                <a:tc>
                  <a:txBody>
                    <a:bodyPr/>
                    <a:lstStyle/>
                    <a:p>
                      <a:pPr indent="0" lvl="0" marL="0" rtl="0" algn="ctr">
                        <a:spcBef>
                          <a:spcPts val="0"/>
                        </a:spcBef>
                        <a:spcAft>
                          <a:spcPts val="0"/>
                        </a:spcAft>
                        <a:buNone/>
                      </a:pPr>
                      <a:r>
                        <a:t/>
                      </a:r>
                      <a:endParaRPr sz="1800">
                        <a:solidFill>
                          <a:srgbClr val="000000"/>
                        </a:solidFill>
                        <a:latin typeface="Lexend"/>
                        <a:ea typeface="Lexend"/>
                        <a:cs typeface="Lexend"/>
                        <a:sym typeface="Lexend"/>
                      </a:endParaRPr>
                    </a:p>
                  </a:txBody>
                  <a:tcPr marT="91425" marB="91425" marR="91425" marL="91425">
                    <a:lnL cap="flat" cmpd="sng" w="28575">
                      <a:solidFill>
                        <a:srgbClr val="000000"/>
                      </a:solidFill>
                      <a:prstDash val="solid"/>
                      <a:round/>
                      <a:headEnd len="sm" w="sm" type="none"/>
                      <a:tailEnd len="sm" w="sm" type="none"/>
                    </a:lnL>
                    <a:lnR cap="flat" cmpd="sng" w="28575">
                      <a:solidFill>
                        <a:srgbClr val="000000"/>
                      </a:solidFill>
                      <a:prstDash val="solid"/>
                      <a:round/>
                      <a:headEnd len="sm" w="sm" type="none"/>
                      <a:tailEnd len="sm" w="sm" type="none"/>
                    </a:lnR>
                    <a:lnT cap="flat" cmpd="sng" w="28575">
                      <a:solidFill>
                        <a:srgbClr val="000000"/>
                      </a:solidFill>
                      <a:prstDash val="solid"/>
                      <a:round/>
                      <a:headEnd len="sm" w="sm" type="none"/>
                      <a:tailEnd len="sm" w="sm" type="none"/>
                    </a:lnT>
                    <a:lnB cap="flat" cmpd="sng" w="28575">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1800">
                        <a:solidFill>
                          <a:srgbClr val="000000"/>
                        </a:solidFill>
                        <a:latin typeface="Lexend"/>
                        <a:ea typeface="Lexend"/>
                        <a:cs typeface="Lexend"/>
                        <a:sym typeface="Lexend"/>
                      </a:endParaRPr>
                    </a:p>
                  </a:txBody>
                  <a:tcPr marT="91425" marB="91425" marR="91425" marL="91425">
                    <a:lnL cap="flat" cmpd="sng" w="28575">
                      <a:solidFill>
                        <a:srgbClr val="000000"/>
                      </a:solidFill>
                      <a:prstDash val="solid"/>
                      <a:round/>
                      <a:headEnd len="sm" w="sm" type="none"/>
                      <a:tailEnd len="sm" w="sm" type="none"/>
                    </a:lnL>
                    <a:lnR cap="flat" cmpd="sng" w="28575">
                      <a:solidFill>
                        <a:srgbClr val="000000"/>
                      </a:solidFill>
                      <a:prstDash val="solid"/>
                      <a:round/>
                      <a:headEnd len="sm" w="sm" type="none"/>
                      <a:tailEnd len="sm" w="sm" type="none"/>
                    </a:lnR>
                    <a:lnT cap="flat" cmpd="sng" w="28575">
                      <a:solidFill>
                        <a:srgbClr val="000000"/>
                      </a:solidFill>
                      <a:prstDash val="solid"/>
                      <a:round/>
                      <a:headEnd len="sm" w="sm" type="none"/>
                      <a:tailEnd len="sm" w="sm" type="none"/>
                    </a:lnT>
                    <a:lnB cap="flat" cmpd="sng" w="28575">
                      <a:solidFill>
                        <a:srgbClr val="000000"/>
                      </a:solidFill>
                      <a:prstDash val="solid"/>
                      <a:round/>
                      <a:headEnd len="sm" w="sm" type="none"/>
                      <a:tailEnd len="sm" w="sm" type="none"/>
                    </a:lnB>
                  </a:tcPr>
                </a:tc>
                <a:tc>
                  <a:txBody>
                    <a:bodyPr/>
                    <a:lstStyle/>
                    <a:p>
                      <a:pPr indent="0" lvl="0" marL="0" rtl="0" algn="l">
                        <a:spcBef>
                          <a:spcPts val="0"/>
                        </a:spcBef>
                        <a:spcAft>
                          <a:spcPts val="0"/>
                        </a:spcAft>
                        <a:buNone/>
                      </a:pPr>
                      <a:r>
                        <a:t/>
                      </a:r>
                      <a:endParaRPr>
                        <a:solidFill>
                          <a:srgbClr val="000000"/>
                        </a:solidFill>
                      </a:endParaRPr>
                    </a:p>
                  </a:txBody>
                  <a:tcPr marT="91425" marB="91425" marR="91425" marL="91425">
                    <a:lnL cap="flat" cmpd="sng" w="28575">
                      <a:solidFill>
                        <a:srgbClr val="000000"/>
                      </a:solidFill>
                      <a:prstDash val="solid"/>
                      <a:round/>
                      <a:headEnd len="sm" w="sm" type="none"/>
                      <a:tailEnd len="sm" w="sm" type="none"/>
                    </a:lnL>
                    <a:lnR cap="flat" cmpd="sng" w="28575">
                      <a:solidFill>
                        <a:srgbClr val="000000"/>
                      </a:solidFill>
                      <a:prstDash val="solid"/>
                      <a:round/>
                      <a:headEnd len="sm" w="sm" type="none"/>
                      <a:tailEnd len="sm" w="sm" type="none"/>
                    </a:lnR>
                    <a:lnT cap="flat" cmpd="sng" w="28575">
                      <a:solidFill>
                        <a:srgbClr val="000000"/>
                      </a:solidFill>
                      <a:prstDash val="solid"/>
                      <a:round/>
                      <a:headEnd len="sm" w="sm" type="none"/>
                      <a:tailEnd len="sm" w="sm" type="none"/>
                    </a:lnT>
                    <a:lnB cap="flat" cmpd="sng" w="28575">
                      <a:solidFill>
                        <a:srgbClr val="000000"/>
                      </a:solidFill>
                      <a:prstDash val="solid"/>
                      <a:round/>
                      <a:headEnd len="sm" w="sm" type="none"/>
                      <a:tailEnd len="sm" w="sm" type="none"/>
                    </a:lnB>
                  </a:tcPr>
                </a:tc>
                <a:tc>
                  <a:txBody>
                    <a:bodyPr/>
                    <a:lstStyle/>
                    <a:p>
                      <a:pPr indent="0" lvl="0" marL="0" rtl="0" algn="l">
                        <a:spcBef>
                          <a:spcPts val="0"/>
                        </a:spcBef>
                        <a:spcAft>
                          <a:spcPts val="0"/>
                        </a:spcAft>
                        <a:buNone/>
                      </a:pPr>
                      <a:r>
                        <a:t/>
                      </a:r>
                      <a:endParaRPr>
                        <a:solidFill>
                          <a:srgbClr val="000000"/>
                        </a:solidFill>
                      </a:endParaRPr>
                    </a:p>
                  </a:txBody>
                  <a:tcPr marT="91425" marB="91425" marR="91425" marL="91425">
                    <a:lnL cap="flat" cmpd="sng" w="28575">
                      <a:solidFill>
                        <a:srgbClr val="000000"/>
                      </a:solidFill>
                      <a:prstDash val="solid"/>
                      <a:round/>
                      <a:headEnd len="sm" w="sm" type="none"/>
                      <a:tailEnd len="sm" w="sm" type="none"/>
                    </a:lnL>
                    <a:lnR cap="flat" cmpd="sng" w="28575">
                      <a:solidFill>
                        <a:srgbClr val="000000"/>
                      </a:solidFill>
                      <a:prstDash val="solid"/>
                      <a:round/>
                      <a:headEnd len="sm" w="sm" type="none"/>
                      <a:tailEnd len="sm" w="sm" type="none"/>
                    </a:lnR>
                    <a:lnT cap="flat" cmpd="sng" w="28575">
                      <a:solidFill>
                        <a:srgbClr val="000000"/>
                      </a:solidFill>
                      <a:prstDash val="solid"/>
                      <a:round/>
                      <a:headEnd len="sm" w="sm" type="none"/>
                      <a:tailEnd len="sm" w="sm" type="none"/>
                    </a:lnT>
                    <a:lnB cap="flat" cmpd="sng" w="28575">
                      <a:solidFill>
                        <a:srgbClr val="000000"/>
                      </a:solidFill>
                      <a:prstDash val="solid"/>
                      <a:round/>
                      <a:headEnd len="sm" w="sm" type="none"/>
                      <a:tailEnd len="sm" w="sm" type="none"/>
                    </a:lnB>
                  </a:tcPr>
                </a:tc>
                <a:tc>
                  <a:txBody>
                    <a:bodyPr/>
                    <a:lstStyle/>
                    <a:p>
                      <a:pPr indent="0" lvl="0" marL="0" rtl="0" algn="l">
                        <a:spcBef>
                          <a:spcPts val="0"/>
                        </a:spcBef>
                        <a:spcAft>
                          <a:spcPts val="0"/>
                        </a:spcAft>
                        <a:buNone/>
                      </a:pPr>
                      <a:r>
                        <a:t/>
                      </a:r>
                      <a:endParaRPr>
                        <a:solidFill>
                          <a:srgbClr val="000000"/>
                        </a:solidFill>
                      </a:endParaRPr>
                    </a:p>
                  </a:txBody>
                  <a:tcPr marT="91425" marB="91425" marR="91425" marL="91425">
                    <a:lnL cap="flat" cmpd="sng" w="28575">
                      <a:solidFill>
                        <a:srgbClr val="000000"/>
                      </a:solidFill>
                      <a:prstDash val="solid"/>
                      <a:round/>
                      <a:headEnd len="sm" w="sm" type="none"/>
                      <a:tailEnd len="sm" w="sm" type="none"/>
                    </a:lnL>
                    <a:lnR cap="flat" cmpd="sng" w="28575">
                      <a:solidFill>
                        <a:srgbClr val="000000"/>
                      </a:solidFill>
                      <a:prstDash val="solid"/>
                      <a:round/>
                      <a:headEnd len="sm" w="sm" type="none"/>
                      <a:tailEnd len="sm" w="sm" type="none"/>
                    </a:lnR>
                    <a:lnT cap="flat" cmpd="sng" w="28575">
                      <a:solidFill>
                        <a:srgbClr val="000000"/>
                      </a:solidFill>
                      <a:prstDash val="solid"/>
                      <a:round/>
                      <a:headEnd len="sm" w="sm" type="none"/>
                      <a:tailEnd len="sm" w="sm" type="none"/>
                    </a:lnT>
                    <a:lnB cap="flat" cmpd="sng" w="28575">
                      <a:solidFill>
                        <a:srgbClr val="000000"/>
                      </a:solidFill>
                      <a:prstDash val="solid"/>
                      <a:round/>
                      <a:headEnd len="sm" w="sm" type="none"/>
                      <a:tailEnd len="sm" w="sm" type="none"/>
                    </a:lnB>
                  </a:tcPr>
                </a:tc>
                <a:tc>
                  <a:txBody>
                    <a:bodyPr/>
                    <a:lstStyle/>
                    <a:p>
                      <a:pPr indent="0" lvl="0" marL="0" rtl="0" algn="l">
                        <a:spcBef>
                          <a:spcPts val="0"/>
                        </a:spcBef>
                        <a:spcAft>
                          <a:spcPts val="0"/>
                        </a:spcAft>
                        <a:buNone/>
                      </a:pPr>
                      <a:r>
                        <a:t/>
                      </a:r>
                      <a:endParaRPr>
                        <a:solidFill>
                          <a:srgbClr val="000000"/>
                        </a:solidFill>
                      </a:endParaRPr>
                    </a:p>
                  </a:txBody>
                  <a:tcPr marT="91425" marB="91425" marR="91425" marL="91425">
                    <a:lnL cap="flat" cmpd="sng" w="28575">
                      <a:solidFill>
                        <a:srgbClr val="000000"/>
                      </a:solidFill>
                      <a:prstDash val="solid"/>
                      <a:round/>
                      <a:headEnd len="sm" w="sm" type="none"/>
                      <a:tailEnd len="sm" w="sm" type="none"/>
                    </a:lnL>
                    <a:lnR cap="flat" cmpd="sng" w="28575">
                      <a:solidFill>
                        <a:srgbClr val="000000"/>
                      </a:solidFill>
                      <a:prstDash val="solid"/>
                      <a:round/>
                      <a:headEnd len="sm" w="sm" type="none"/>
                      <a:tailEnd len="sm" w="sm" type="none"/>
                    </a:lnR>
                    <a:lnT cap="flat" cmpd="sng" w="28575">
                      <a:solidFill>
                        <a:srgbClr val="000000"/>
                      </a:solidFill>
                      <a:prstDash val="solid"/>
                      <a:round/>
                      <a:headEnd len="sm" w="sm" type="none"/>
                      <a:tailEnd len="sm" w="sm" type="none"/>
                    </a:lnT>
                    <a:lnB cap="flat" cmpd="sng" w="28575">
                      <a:solidFill>
                        <a:srgbClr val="000000"/>
                      </a:solidFill>
                      <a:prstDash val="solid"/>
                      <a:round/>
                      <a:headEnd len="sm" w="sm" type="none"/>
                      <a:tailEnd len="sm" w="sm" type="none"/>
                    </a:lnB>
                  </a:tcPr>
                </a:tc>
              </a:tr>
              <a:tr h="292775">
                <a:tc>
                  <a:txBody>
                    <a:bodyPr/>
                    <a:lstStyle/>
                    <a:p>
                      <a:pPr indent="0" lvl="0" marL="0" rtl="0" algn="ctr">
                        <a:spcBef>
                          <a:spcPts val="0"/>
                        </a:spcBef>
                        <a:spcAft>
                          <a:spcPts val="0"/>
                        </a:spcAft>
                        <a:buNone/>
                      </a:pPr>
                      <a:r>
                        <a:t/>
                      </a:r>
                      <a:endParaRPr sz="1800">
                        <a:solidFill>
                          <a:srgbClr val="000000"/>
                        </a:solidFill>
                      </a:endParaRPr>
                    </a:p>
                  </a:txBody>
                  <a:tcPr marT="91425" marB="91425" marR="91425" marL="91425">
                    <a:lnL cap="flat" cmpd="sng" w="28575">
                      <a:solidFill>
                        <a:srgbClr val="000000"/>
                      </a:solidFill>
                      <a:prstDash val="solid"/>
                      <a:round/>
                      <a:headEnd len="sm" w="sm" type="none"/>
                      <a:tailEnd len="sm" w="sm" type="none"/>
                    </a:lnL>
                    <a:lnR cap="flat" cmpd="sng" w="28575">
                      <a:solidFill>
                        <a:srgbClr val="000000"/>
                      </a:solidFill>
                      <a:prstDash val="solid"/>
                      <a:round/>
                      <a:headEnd len="sm" w="sm" type="none"/>
                      <a:tailEnd len="sm" w="sm" type="none"/>
                    </a:lnR>
                    <a:lnT cap="flat" cmpd="sng" w="28575">
                      <a:solidFill>
                        <a:srgbClr val="000000"/>
                      </a:solidFill>
                      <a:prstDash val="solid"/>
                      <a:round/>
                      <a:headEnd len="sm" w="sm" type="none"/>
                      <a:tailEnd len="sm" w="sm" type="none"/>
                    </a:lnT>
                    <a:lnB cap="flat" cmpd="sng" w="28575">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1800">
                        <a:solidFill>
                          <a:srgbClr val="000000"/>
                        </a:solidFill>
                      </a:endParaRPr>
                    </a:p>
                  </a:txBody>
                  <a:tcPr marT="91425" marB="91425" marR="91425" marL="91425">
                    <a:lnL cap="flat" cmpd="sng" w="28575">
                      <a:solidFill>
                        <a:srgbClr val="000000"/>
                      </a:solidFill>
                      <a:prstDash val="solid"/>
                      <a:round/>
                      <a:headEnd len="sm" w="sm" type="none"/>
                      <a:tailEnd len="sm" w="sm" type="none"/>
                    </a:lnL>
                    <a:lnR cap="flat" cmpd="sng" w="28575">
                      <a:solidFill>
                        <a:srgbClr val="000000"/>
                      </a:solidFill>
                      <a:prstDash val="solid"/>
                      <a:round/>
                      <a:headEnd len="sm" w="sm" type="none"/>
                      <a:tailEnd len="sm" w="sm" type="none"/>
                    </a:lnR>
                    <a:lnT cap="flat" cmpd="sng" w="28575">
                      <a:solidFill>
                        <a:srgbClr val="000000"/>
                      </a:solidFill>
                      <a:prstDash val="solid"/>
                      <a:round/>
                      <a:headEnd len="sm" w="sm" type="none"/>
                      <a:tailEnd len="sm" w="sm" type="none"/>
                    </a:lnT>
                    <a:lnB cap="flat" cmpd="sng" w="28575">
                      <a:solidFill>
                        <a:srgbClr val="000000"/>
                      </a:solidFill>
                      <a:prstDash val="solid"/>
                      <a:round/>
                      <a:headEnd len="sm" w="sm" type="none"/>
                      <a:tailEnd len="sm" w="sm" type="none"/>
                    </a:lnB>
                  </a:tcPr>
                </a:tc>
                <a:tc>
                  <a:txBody>
                    <a:bodyPr/>
                    <a:lstStyle/>
                    <a:p>
                      <a:pPr indent="0" lvl="0" marL="0" rtl="0" algn="l">
                        <a:spcBef>
                          <a:spcPts val="0"/>
                        </a:spcBef>
                        <a:spcAft>
                          <a:spcPts val="0"/>
                        </a:spcAft>
                        <a:buNone/>
                      </a:pPr>
                      <a:r>
                        <a:t/>
                      </a:r>
                      <a:endParaRPr>
                        <a:solidFill>
                          <a:srgbClr val="000000"/>
                        </a:solidFill>
                      </a:endParaRPr>
                    </a:p>
                  </a:txBody>
                  <a:tcPr marT="91425" marB="91425" marR="91425" marL="91425">
                    <a:lnL cap="flat" cmpd="sng" w="28575">
                      <a:solidFill>
                        <a:srgbClr val="000000"/>
                      </a:solidFill>
                      <a:prstDash val="solid"/>
                      <a:round/>
                      <a:headEnd len="sm" w="sm" type="none"/>
                      <a:tailEnd len="sm" w="sm" type="none"/>
                    </a:lnL>
                    <a:lnR cap="flat" cmpd="sng" w="28575">
                      <a:solidFill>
                        <a:srgbClr val="000000"/>
                      </a:solidFill>
                      <a:prstDash val="solid"/>
                      <a:round/>
                      <a:headEnd len="sm" w="sm" type="none"/>
                      <a:tailEnd len="sm" w="sm" type="none"/>
                    </a:lnR>
                    <a:lnT cap="flat" cmpd="sng" w="28575">
                      <a:solidFill>
                        <a:srgbClr val="000000"/>
                      </a:solidFill>
                      <a:prstDash val="solid"/>
                      <a:round/>
                      <a:headEnd len="sm" w="sm" type="none"/>
                      <a:tailEnd len="sm" w="sm" type="none"/>
                    </a:lnT>
                    <a:lnB cap="flat" cmpd="sng" w="28575">
                      <a:solidFill>
                        <a:srgbClr val="000000"/>
                      </a:solidFill>
                      <a:prstDash val="solid"/>
                      <a:round/>
                      <a:headEnd len="sm" w="sm" type="none"/>
                      <a:tailEnd len="sm" w="sm" type="none"/>
                    </a:lnB>
                  </a:tcPr>
                </a:tc>
                <a:tc>
                  <a:txBody>
                    <a:bodyPr/>
                    <a:lstStyle/>
                    <a:p>
                      <a:pPr indent="0" lvl="0" marL="0" rtl="0" algn="l">
                        <a:spcBef>
                          <a:spcPts val="0"/>
                        </a:spcBef>
                        <a:spcAft>
                          <a:spcPts val="0"/>
                        </a:spcAft>
                        <a:buNone/>
                      </a:pPr>
                      <a:r>
                        <a:t/>
                      </a:r>
                      <a:endParaRPr>
                        <a:solidFill>
                          <a:srgbClr val="000000"/>
                        </a:solidFill>
                      </a:endParaRPr>
                    </a:p>
                  </a:txBody>
                  <a:tcPr marT="91425" marB="91425" marR="91425" marL="91425">
                    <a:lnL cap="flat" cmpd="sng" w="28575">
                      <a:solidFill>
                        <a:srgbClr val="000000"/>
                      </a:solidFill>
                      <a:prstDash val="solid"/>
                      <a:round/>
                      <a:headEnd len="sm" w="sm" type="none"/>
                      <a:tailEnd len="sm" w="sm" type="none"/>
                    </a:lnL>
                    <a:lnR cap="flat" cmpd="sng" w="28575">
                      <a:solidFill>
                        <a:srgbClr val="000000"/>
                      </a:solidFill>
                      <a:prstDash val="solid"/>
                      <a:round/>
                      <a:headEnd len="sm" w="sm" type="none"/>
                      <a:tailEnd len="sm" w="sm" type="none"/>
                    </a:lnR>
                    <a:lnT cap="flat" cmpd="sng" w="28575">
                      <a:solidFill>
                        <a:srgbClr val="000000"/>
                      </a:solidFill>
                      <a:prstDash val="solid"/>
                      <a:round/>
                      <a:headEnd len="sm" w="sm" type="none"/>
                      <a:tailEnd len="sm" w="sm" type="none"/>
                    </a:lnT>
                    <a:lnB cap="flat" cmpd="sng" w="28575">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1800">
                        <a:solidFill>
                          <a:srgbClr val="000000"/>
                        </a:solidFill>
                      </a:endParaRPr>
                    </a:p>
                  </a:txBody>
                  <a:tcPr marT="91425" marB="91425" marR="91425" marL="91425">
                    <a:lnL cap="flat" cmpd="sng" w="28575">
                      <a:solidFill>
                        <a:srgbClr val="000000"/>
                      </a:solidFill>
                      <a:prstDash val="solid"/>
                      <a:round/>
                      <a:headEnd len="sm" w="sm" type="none"/>
                      <a:tailEnd len="sm" w="sm" type="none"/>
                    </a:lnL>
                    <a:lnR cap="flat" cmpd="sng" w="28575">
                      <a:solidFill>
                        <a:srgbClr val="000000"/>
                      </a:solidFill>
                      <a:prstDash val="solid"/>
                      <a:round/>
                      <a:headEnd len="sm" w="sm" type="none"/>
                      <a:tailEnd len="sm" w="sm" type="none"/>
                    </a:lnR>
                    <a:lnT cap="flat" cmpd="sng" w="28575">
                      <a:solidFill>
                        <a:srgbClr val="000000"/>
                      </a:solidFill>
                      <a:prstDash val="solid"/>
                      <a:round/>
                      <a:headEnd len="sm" w="sm" type="none"/>
                      <a:tailEnd len="sm" w="sm" type="none"/>
                    </a:lnT>
                    <a:lnB cap="flat" cmpd="sng" w="28575">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1800">
                        <a:solidFill>
                          <a:srgbClr val="000000"/>
                        </a:solidFill>
                      </a:endParaRPr>
                    </a:p>
                  </a:txBody>
                  <a:tcPr marT="91425" marB="91425" marR="91425" marL="91425">
                    <a:lnL cap="flat" cmpd="sng" w="28575">
                      <a:solidFill>
                        <a:srgbClr val="000000"/>
                      </a:solidFill>
                      <a:prstDash val="solid"/>
                      <a:round/>
                      <a:headEnd len="sm" w="sm" type="none"/>
                      <a:tailEnd len="sm" w="sm" type="none"/>
                    </a:lnL>
                    <a:lnR cap="flat" cmpd="sng" w="28575">
                      <a:solidFill>
                        <a:srgbClr val="000000"/>
                      </a:solidFill>
                      <a:prstDash val="solid"/>
                      <a:round/>
                      <a:headEnd len="sm" w="sm" type="none"/>
                      <a:tailEnd len="sm" w="sm" type="none"/>
                    </a:lnR>
                    <a:lnT cap="flat" cmpd="sng" w="28575">
                      <a:solidFill>
                        <a:srgbClr val="000000"/>
                      </a:solidFill>
                      <a:prstDash val="solid"/>
                      <a:round/>
                      <a:headEnd len="sm" w="sm" type="none"/>
                      <a:tailEnd len="sm" w="sm" type="none"/>
                    </a:lnT>
                    <a:lnB cap="flat" cmpd="sng" w="28575">
                      <a:solidFill>
                        <a:srgbClr val="000000"/>
                      </a:solidFill>
                      <a:prstDash val="solid"/>
                      <a:round/>
                      <a:headEnd len="sm" w="sm" type="none"/>
                      <a:tailEnd len="sm" w="sm" type="none"/>
                    </a:lnB>
                  </a:tcPr>
                </a:tc>
              </a:tr>
              <a:tr h="292775">
                <a:tc>
                  <a:txBody>
                    <a:bodyPr/>
                    <a:lstStyle/>
                    <a:p>
                      <a:pPr indent="0" lvl="0" marL="0" rtl="0" algn="ctr">
                        <a:spcBef>
                          <a:spcPts val="0"/>
                        </a:spcBef>
                        <a:spcAft>
                          <a:spcPts val="0"/>
                        </a:spcAft>
                        <a:buNone/>
                      </a:pPr>
                      <a:r>
                        <a:t/>
                      </a:r>
                      <a:endParaRPr sz="1800">
                        <a:solidFill>
                          <a:srgbClr val="000000"/>
                        </a:solidFill>
                      </a:endParaRPr>
                    </a:p>
                  </a:txBody>
                  <a:tcPr marT="91425" marB="91425" marR="91425" marL="91425">
                    <a:lnL cap="flat" cmpd="sng" w="28575">
                      <a:solidFill>
                        <a:srgbClr val="000000"/>
                      </a:solidFill>
                      <a:prstDash val="solid"/>
                      <a:round/>
                      <a:headEnd len="sm" w="sm" type="none"/>
                      <a:tailEnd len="sm" w="sm" type="none"/>
                    </a:lnL>
                    <a:lnR cap="flat" cmpd="sng" w="28575">
                      <a:solidFill>
                        <a:srgbClr val="000000"/>
                      </a:solidFill>
                      <a:prstDash val="solid"/>
                      <a:round/>
                      <a:headEnd len="sm" w="sm" type="none"/>
                      <a:tailEnd len="sm" w="sm" type="none"/>
                    </a:lnR>
                    <a:lnT cap="flat" cmpd="sng" w="28575">
                      <a:solidFill>
                        <a:srgbClr val="000000"/>
                      </a:solidFill>
                      <a:prstDash val="solid"/>
                      <a:round/>
                      <a:headEnd len="sm" w="sm" type="none"/>
                      <a:tailEnd len="sm" w="sm" type="none"/>
                    </a:lnT>
                    <a:lnB cap="flat" cmpd="sng" w="28575">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1800">
                        <a:solidFill>
                          <a:srgbClr val="000000"/>
                        </a:solidFill>
                        <a:latin typeface="Lexend"/>
                        <a:ea typeface="Lexend"/>
                        <a:cs typeface="Lexend"/>
                        <a:sym typeface="Lexend"/>
                      </a:endParaRPr>
                    </a:p>
                  </a:txBody>
                  <a:tcPr marT="91425" marB="91425" marR="91425" marL="91425">
                    <a:lnL cap="flat" cmpd="sng" w="28575">
                      <a:solidFill>
                        <a:srgbClr val="000000"/>
                      </a:solidFill>
                      <a:prstDash val="solid"/>
                      <a:round/>
                      <a:headEnd len="sm" w="sm" type="none"/>
                      <a:tailEnd len="sm" w="sm" type="none"/>
                    </a:lnL>
                    <a:lnR cap="flat" cmpd="sng" w="28575">
                      <a:solidFill>
                        <a:srgbClr val="000000"/>
                      </a:solidFill>
                      <a:prstDash val="solid"/>
                      <a:round/>
                      <a:headEnd len="sm" w="sm" type="none"/>
                      <a:tailEnd len="sm" w="sm" type="none"/>
                    </a:lnR>
                    <a:lnT cap="flat" cmpd="sng" w="28575">
                      <a:solidFill>
                        <a:srgbClr val="000000"/>
                      </a:solidFill>
                      <a:prstDash val="solid"/>
                      <a:round/>
                      <a:headEnd len="sm" w="sm" type="none"/>
                      <a:tailEnd len="sm" w="sm" type="none"/>
                    </a:lnT>
                    <a:lnB cap="flat" cmpd="sng" w="28575">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1800">
                        <a:solidFill>
                          <a:srgbClr val="000000"/>
                        </a:solidFill>
                        <a:latin typeface="Lexend"/>
                        <a:ea typeface="Lexend"/>
                        <a:cs typeface="Lexend"/>
                        <a:sym typeface="Lexend"/>
                      </a:endParaRPr>
                    </a:p>
                  </a:txBody>
                  <a:tcPr marT="91425" marB="91425" marR="91425" marL="91425">
                    <a:lnL cap="flat" cmpd="sng" w="28575">
                      <a:solidFill>
                        <a:srgbClr val="000000"/>
                      </a:solidFill>
                      <a:prstDash val="solid"/>
                      <a:round/>
                      <a:headEnd len="sm" w="sm" type="none"/>
                      <a:tailEnd len="sm" w="sm" type="none"/>
                    </a:lnL>
                    <a:lnR cap="flat" cmpd="sng" w="28575">
                      <a:solidFill>
                        <a:srgbClr val="000000"/>
                      </a:solidFill>
                      <a:prstDash val="solid"/>
                      <a:round/>
                      <a:headEnd len="sm" w="sm" type="none"/>
                      <a:tailEnd len="sm" w="sm" type="none"/>
                    </a:lnR>
                    <a:lnT cap="flat" cmpd="sng" w="28575">
                      <a:solidFill>
                        <a:srgbClr val="000000"/>
                      </a:solidFill>
                      <a:prstDash val="solid"/>
                      <a:round/>
                      <a:headEnd len="sm" w="sm" type="none"/>
                      <a:tailEnd len="sm" w="sm" type="none"/>
                    </a:lnT>
                    <a:lnB cap="flat" cmpd="sng" w="28575">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1800">
                        <a:solidFill>
                          <a:srgbClr val="000000"/>
                        </a:solidFill>
                        <a:latin typeface="Lexend"/>
                        <a:ea typeface="Lexend"/>
                        <a:cs typeface="Lexend"/>
                        <a:sym typeface="Lexend"/>
                      </a:endParaRPr>
                    </a:p>
                  </a:txBody>
                  <a:tcPr marT="91425" marB="91425" marR="91425" marL="91425">
                    <a:lnL cap="flat" cmpd="sng" w="28575">
                      <a:solidFill>
                        <a:srgbClr val="000000"/>
                      </a:solidFill>
                      <a:prstDash val="solid"/>
                      <a:round/>
                      <a:headEnd len="sm" w="sm" type="none"/>
                      <a:tailEnd len="sm" w="sm" type="none"/>
                    </a:lnL>
                    <a:lnR cap="flat" cmpd="sng" w="28575">
                      <a:solidFill>
                        <a:srgbClr val="000000"/>
                      </a:solidFill>
                      <a:prstDash val="solid"/>
                      <a:round/>
                      <a:headEnd len="sm" w="sm" type="none"/>
                      <a:tailEnd len="sm" w="sm" type="none"/>
                    </a:lnR>
                    <a:lnT cap="flat" cmpd="sng" w="28575">
                      <a:solidFill>
                        <a:srgbClr val="000000"/>
                      </a:solidFill>
                      <a:prstDash val="solid"/>
                      <a:round/>
                      <a:headEnd len="sm" w="sm" type="none"/>
                      <a:tailEnd len="sm" w="sm" type="none"/>
                    </a:lnT>
                    <a:lnB cap="flat" cmpd="sng" w="28575">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1800">
                        <a:solidFill>
                          <a:srgbClr val="000000"/>
                        </a:solidFill>
                      </a:endParaRPr>
                    </a:p>
                  </a:txBody>
                  <a:tcPr marT="91425" marB="91425" marR="91425" marL="91425">
                    <a:lnL cap="flat" cmpd="sng" w="28575">
                      <a:solidFill>
                        <a:srgbClr val="000000"/>
                      </a:solidFill>
                      <a:prstDash val="solid"/>
                      <a:round/>
                      <a:headEnd len="sm" w="sm" type="none"/>
                      <a:tailEnd len="sm" w="sm" type="none"/>
                    </a:lnL>
                    <a:lnR cap="flat" cmpd="sng" w="28575">
                      <a:solidFill>
                        <a:srgbClr val="000000"/>
                      </a:solidFill>
                      <a:prstDash val="solid"/>
                      <a:round/>
                      <a:headEnd len="sm" w="sm" type="none"/>
                      <a:tailEnd len="sm" w="sm" type="none"/>
                    </a:lnR>
                    <a:lnT cap="flat" cmpd="sng" w="28575">
                      <a:solidFill>
                        <a:srgbClr val="000000"/>
                      </a:solidFill>
                      <a:prstDash val="solid"/>
                      <a:round/>
                      <a:headEnd len="sm" w="sm" type="none"/>
                      <a:tailEnd len="sm" w="sm" type="none"/>
                    </a:lnT>
                    <a:lnB cap="flat" cmpd="sng" w="28575">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1800">
                        <a:solidFill>
                          <a:srgbClr val="000000"/>
                        </a:solidFill>
                      </a:endParaRPr>
                    </a:p>
                  </a:txBody>
                  <a:tcPr marT="91425" marB="91425" marR="91425" marL="91425">
                    <a:lnL cap="flat" cmpd="sng" w="28575">
                      <a:solidFill>
                        <a:srgbClr val="000000"/>
                      </a:solidFill>
                      <a:prstDash val="solid"/>
                      <a:round/>
                      <a:headEnd len="sm" w="sm" type="none"/>
                      <a:tailEnd len="sm" w="sm" type="none"/>
                    </a:lnL>
                    <a:lnR cap="flat" cmpd="sng" w="28575">
                      <a:solidFill>
                        <a:srgbClr val="000000"/>
                      </a:solidFill>
                      <a:prstDash val="solid"/>
                      <a:round/>
                      <a:headEnd len="sm" w="sm" type="none"/>
                      <a:tailEnd len="sm" w="sm" type="none"/>
                    </a:lnR>
                    <a:lnT cap="flat" cmpd="sng" w="28575">
                      <a:solidFill>
                        <a:srgbClr val="000000"/>
                      </a:solidFill>
                      <a:prstDash val="solid"/>
                      <a:round/>
                      <a:headEnd len="sm" w="sm" type="none"/>
                      <a:tailEnd len="sm" w="sm" type="none"/>
                    </a:lnT>
                    <a:lnB cap="flat" cmpd="sng" w="28575">
                      <a:solidFill>
                        <a:srgbClr val="000000"/>
                      </a:solidFill>
                      <a:prstDash val="solid"/>
                      <a:round/>
                      <a:headEnd len="sm" w="sm" type="none"/>
                      <a:tailEnd len="sm" w="sm" type="none"/>
                    </a:lnB>
                  </a:tcPr>
                </a:tc>
              </a:tr>
            </a:tbl>
          </a:graphicData>
        </a:graphic>
      </p:graphicFrame>
      <p:sp>
        <p:nvSpPr>
          <p:cNvPr id="1671" name="Google Shape;1671;p138"/>
          <p:cNvSpPr txBox="1"/>
          <p:nvPr/>
        </p:nvSpPr>
        <p:spPr>
          <a:xfrm>
            <a:off x="3457481" y="1454175"/>
            <a:ext cx="864900" cy="4572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None/>
            </a:pPr>
            <a:r>
              <a:rPr lang="en-GB" sz="1100">
                <a:latin typeface="Lexend"/>
                <a:ea typeface="Lexend"/>
                <a:cs typeface="Lexend"/>
                <a:sym typeface="Lexend"/>
              </a:rPr>
              <a:t>M</a:t>
            </a:r>
            <a:endParaRPr sz="1800">
              <a:solidFill>
                <a:srgbClr val="000000"/>
              </a:solidFill>
              <a:latin typeface="Lexend"/>
              <a:ea typeface="Lexend"/>
              <a:cs typeface="Lexend"/>
              <a:sym typeface="Lexend"/>
            </a:endParaRPr>
          </a:p>
        </p:txBody>
      </p:sp>
      <p:sp>
        <p:nvSpPr>
          <p:cNvPr id="1672" name="Google Shape;1672;p138"/>
          <p:cNvSpPr txBox="1"/>
          <p:nvPr/>
        </p:nvSpPr>
        <p:spPr>
          <a:xfrm>
            <a:off x="4108505" y="1454175"/>
            <a:ext cx="864900" cy="4572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None/>
            </a:pPr>
            <a:r>
              <a:rPr lang="en-GB" sz="1100">
                <a:latin typeface="Lexend"/>
                <a:ea typeface="Lexend"/>
                <a:cs typeface="Lexend"/>
                <a:sym typeface="Lexend"/>
              </a:rPr>
              <a:t>HTh</a:t>
            </a:r>
            <a:endParaRPr sz="1800">
              <a:solidFill>
                <a:srgbClr val="000000"/>
              </a:solidFill>
              <a:latin typeface="Lexend"/>
              <a:ea typeface="Lexend"/>
              <a:cs typeface="Lexend"/>
              <a:sym typeface="Lexend"/>
            </a:endParaRPr>
          </a:p>
        </p:txBody>
      </p:sp>
      <p:sp>
        <p:nvSpPr>
          <p:cNvPr id="1673" name="Google Shape;1673;p138"/>
          <p:cNvSpPr txBox="1"/>
          <p:nvPr/>
        </p:nvSpPr>
        <p:spPr>
          <a:xfrm>
            <a:off x="2816789" y="1454175"/>
            <a:ext cx="864900" cy="4572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None/>
            </a:pPr>
            <a:r>
              <a:rPr lang="en-GB" sz="1100">
                <a:latin typeface="Lexend"/>
                <a:ea typeface="Lexend"/>
                <a:cs typeface="Lexend"/>
                <a:sym typeface="Lexend"/>
              </a:rPr>
              <a:t>TM</a:t>
            </a:r>
            <a:endParaRPr sz="1800">
              <a:solidFill>
                <a:srgbClr val="000000"/>
              </a:solidFill>
              <a:latin typeface="Lexend"/>
              <a:ea typeface="Lexend"/>
              <a:cs typeface="Lexend"/>
              <a:sym typeface="Lexend"/>
            </a:endParaRPr>
          </a:p>
        </p:txBody>
      </p:sp>
      <p:sp>
        <p:nvSpPr>
          <p:cNvPr id="1674" name="Google Shape;1674;p138"/>
          <p:cNvSpPr txBox="1"/>
          <p:nvPr/>
        </p:nvSpPr>
        <p:spPr>
          <a:xfrm>
            <a:off x="2171962" y="1454175"/>
            <a:ext cx="864900" cy="4572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None/>
            </a:pPr>
            <a:r>
              <a:rPr lang="en-GB" sz="1100">
                <a:latin typeface="Lexend"/>
                <a:ea typeface="Lexend"/>
                <a:cs typeface="Lexend"/>
                <a:sym typeface="Lexend"/>
              </a:rPr>
              <a:t>HM</a:t>
            </a:r>
            <a:endParaRPr sz="1800">
              <a:solidFill>
                <a:srgbClr val="000000"/>
              </a:solidFill>
              <a:latin typeface="Lexend"/>
              <a:ea typeface="Lexend"/>
              <a:cs typeface="Lexend"/>
              <a:sym typeface="Lexend"/>
            </a:endParaRPr>
          </a:p>
        </p:txBody>
      </p:sp>
      <p:sp>
        <p:nvSpPr>
          <p:cNvPr id="1675" name="Google Shape;1675;p138"/>
          <p:cNvSpPr txBox="1"/>
          <p:nvPr/>
        </p:nvSpPr>
        <p:spPr>
          <a:xfrm>
            <a:off x="1510940" y="1454175"/>
            <a:ext cx="864900" cy="4572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None/>
            </a:pPr>
            <a:r>
              <a:rPr lang="en-GB" sz="1100">
                <a:latin typeface="Lexend"/>
                <a:ea typeface="Lexend"/>
                <a:cs typeface="Lexend"/>
                <a:sym typeface="Lexend"/>
              </a:rPr>
              <a:t>B</a:t>
            </a:r>
            <a:endParaRPr sz="1800">
              <a:solidFill>
                <a:srgbClr val="000000"/>
              </a:solidFill>
              <a:latin typeface="Lexend"/>
              <a:ea typeface="Lexend"/>
              <a:cs typeface="Lexend"/>
              <a:sym typeface="Lexend"/>
            </a:endParaRPr>
          </a:p>
        </p:txBody>
      </p:sp>
      <p:sp>
        <p:nvSpPr>
          <p:cNvPr id="1676" name="Google Shape;1676;p138"/>
          <p:cNvSpPr txBox="1"/>
          <p:nvPr/>
        </p:nvSpPr>
        <p:spPr>
          <a:xfrm>
            <a:off x="825140" y="1454175"/>
            <a:ext cx="864900" cy="4572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None/>
            </a:pPr>
            <a:r>
              <a:rPr lang="en-GB" sz="1100">
                <a:latin typeface="Lexend"/>
                <a:ea typeface="Lexend"/>
                <a:cs typeface="Lexend"/>
                <a:sym typeface="Lexend"/>
              </a:rPr>
              <a:t>TB</a:t>
            </a:r>
            <a:endParaRPr sz="1800">
              <a:solidFill>
                <a:srgbClr val="000000"/>
              </a:solidFill>
              <a:latin typeface="Lexend"/>
              <a:ea typeface="Lexend"/>
              <a:cs typeface="Lexend"/>
              <a:sym typeface="Lexend"/>
            </a:endParaRPr>
          </a:p>
        </p:txBody>
      </p:sp>
      <p:graphicFrame>
        <p:nvGraphicFramePr>
          <p:cNvPr id="1677" name="Google Shape;1677;p138"/>
          <p:cNvGraphicFramePr/>
          <p:nvPr/>
        </p:nvGraphicFramePr>
        <p:xfrm>
          <a:off x="342620" y="1481165"/>
          <a:ext cx="3000000" cy="3000000"/>
        </p:xfrm>
        <a:graphic>
          <a:graphicData uri="http://schemas.openxmlformats.org/drawingml/2006/table">
            <a:tbl>
              <a:tblPr>
                <a:noFill/>
                <a:tableStyleId>{2B640E3C-D8E7-4B39-9A99-363079C41305}</a:tableStyleId>
              </a:tblPr>
              <a:tblGrid>
                <a:gridCol w="642300"/>
              </a:tblGrid>
              <a:tr h="292775">
                <a:tc>
                  <a:txBody>
                    <a:bodyPr/>
                    <a:lstStyle/>
                    <a:p>
                      <a:pPr indent="0" lvl="0" marL="0" rtl="0" algn="ctr">
                        <a:spcBef>
                          <a:spcPts val="0"/>
                        </a:spcBef>
                        <a:spcAft>
                          <a:spcPts val="0"/>
                        </a:spcAft>
                        <a:buNone/>
                      </a:pPr>
                      <a:r>
                        <a:t/>
                      </a:r>
                      <a:endParaRPr sz="1800">
                        <a:solidFill>
                          <a:srgbClr val="000000"/>
                        </a:solidFill>
                        <a:latin typeface="Lexend"/>
                        <a:ea typeface="Lexend"/>
                        <a:cs typeface="Lexend"/>
                        <a:sym typeface="Lexend"/>
                      </a:endParaRPr>
                    </a:p>
                  </a:txBody>
                  <a:tcPr marT="91425" marB="91425" marR="91425" marL="91425">
                    <a:lnL cap="flat" cmpd="sng" w="28575">
                      <a:solidFill>
                        <a:srgbClr val="000000"/>
                      </a:solidFill>
                      <a:prstDash val="solid"/>
                      <a:round/>
                      <a:headEnd len="sm" w="sm" type="none"/>
                      <a:tailEnd len="sm" w="sm" type="none"/>
                    </a:lnL>
                    <a:lnR cap="flat" cmpd="sng" w="28575">
                      <a:solidFill>
                        <a:srgbClr val="000000"/>
                      </a:solidFill>
                      <a:prstDash val="solid"/>
                      <a:round/>
                      <a:headEnd len="sm" w="sm" type="none"/>
                      <a:tailEnd len="sm" w="sm" type="none"/>
                    </a:lnR>
                    <a:lnT cap="flat" cmpd="sng" w="28575">
                      <a:solidFill>
                        <a:srgbClr val="000000"/>
                      </a:solidFill>
                      <a:prstDash val="solid"/>
                      <a:round/>
                      <a:headEnd len="sm" w="sm" type="none"/>
                      <a:tailEnd len="sm" w="sm" type="none"/>
                    </a:lnT>
                    <a:lnB cap="flat" cmpd="sng" w="28575">
                      <a:solidFill>
                        <a:srgbClr val="000000"/>
                      </a:solidFill>
                      <a:prstDash val="solid"/>
                      <a:round/>
                      <a:headEnd len="sm" w="sm" type="none"/>
                      <a:tailEnd len="sm" w="sm" type="none"/>
                    </a:lnB>
                  </a:tcPr>
                </a:tc>
              </a:tr>
              <a:tr h="292775">
                <a:tc>
                  <a:txBody>
                    <a:bodyPr/>
                    <a:lstStyle/>
                    <a:p>
                      <a:pPr indent="0" lvl="0" marL="0" rtl="0" algn="ctr">
                        <a:spcBef>
                          <a:spcPts val="0"/>
                        </a:spcBef>
                        <a:spcAft>
                          <a:spcPts val="0"/>
                        </a:spcAft>
                        <a:buNone/>
                      </a:pPr>
                      <a:r>
                        <a:t/>
                      </a:r>
                      <a:endParaRPr sz="1800">
                        <a:solidFill>
                          <a:srgbClr val="000000"/>
                        </a:solidFill>
                      </a:endParaRPr>
                    </a:p>
                  </a:txBody>
                  <a:tcPr marT="91425" marB="91425" marR="91425" marL="91425">
                    <a:lnL cap="flat" cmpd="sng" w="28575">
                      <a:solidFill>
                        <a:srgbClr val="000000"/>
                      </a:solidFill>
                      <a:prstDash val="solid"/>
                      <a:round/>
                      <a:headEnd len="sm" w="sm" type="none"/>
                      <a:tailEnd len="sm" w="sm" type="none"/>
                    </a:lnL>
                    <a:lnR cap="flat" cmpd="sng" w="28575">
                      <a:solidFill>
                        <a:srgbClr val="000000"/>
                      </a:solidFill>
                      <a:prstDash val="solid"/>
                      <a:round/>
                      <a:headEnd len="sm" w="sm" type="none"/>
                      <a:tailEnd len="sm" w="sm" type="none"/>
                    </a:lnR>
                    <a:lnT cap="flat" cmpd="sng" w="28575">
                      <a:solidFill>
                        <a:srgbClr val="000000"/>
                      </a:solidFill>
                      <a:prstDash val="solid"/>
                      <a:round/>
                      <a:headEnd len="sm" w="sm" type="none"/>
                      <a:tailEnd len="sm" w="sm" type="none"/>
                    </a:lnT>
                    <a:lnB cap="flat" cmpd="sng" w="28575">
                      <a:solidFill>
                        <a:srgbClr val="000000"/>
                      </a:solidFill>
                      <a:prstDash val="solid"/>
                      <a:round/>
                      <a:headEnd len="sm" w="sm" type="none"/>
                      <a:tailEnd len="sm" w="sm" type="none"/>
                    </a:lnB>
                  </a:tcPr>
                </a:tc>
              </a:tr>
              <a:tr h="292775">
                <a:tc>
                  <a:txBody>
                    <a:bodyPr/>
                    <a:lstStyle/>
                    <a:p>
                      <a:pPr indent="0" lvl="0" marL="0" rtl="0" algn="ctr">
                        <a:spcBef>
                          <a:spcPts val="0"/>
                        </a:spcBef>
                        <a:spcAft>
                          <a:spcPts val="0"/>
                        </a:spcAft>
                        <a:buNone/>
                      </a:pPr>
                      <a:r>
                        <a:t/>
                      </a:r>
                      <a:endParaRPr sz="1800">
                        <a:solidFill>
                          <a:srgbClr val="000000"/>
                        </a:solidFill>
                      </a:endParaRPr>
                    </a:p>
                  </a:txBody>
                  <a:tcPr marT="91425" marB="91425" marR="91425" marL="91425">
                    <a:lnL cap="flat" cmpd="sng" w="28575">
                      <a:solidFill>
                        <a:srgbClr val="000000"/>
                      </a:solidFill>
                      <a:prstDash val="solid"/>
                      <a:round/>
                      <a:headEnd len="sm" w="sm" type="none"/>
                      <a:tailEnd len="sm" w="sm" type="none"/>
                    </a:lnL>
                    <a:lnR cap="flat" cmpd="sng" w="28575">
                      <a:solidFill>
                        <a:srgbClr val="000000"/>
                      </a:solidFill>
                      <a:prstDash val="solid"/>
                      <a:round/>
                      <a:headEnd len="sm" w="sm" type="none"/>
                      <a:tailEnd len="sm" w="sm" type="none"/>
                    </a:lnR>
                    <a:lnT cap="flat" cmpd="sng" w="28575">
                      <a:solidFill>
                        <a:srgbClr val="000000"/>
                      </a:solidFill>
                      <a:prstDash val="solid"/>
                      <a:round/>
                      <a:headEnd len="sm" w="sm" type="none"/>
                      <a:tailEnd len="sm" w="sm" type="none"/>
                    </a:lnT>
                    <a:lnB cap="flat" cmpd="sng" w="28575">
                      <a:solidFill>
                        <a:srgbClr val="000000"/>
                      </a:solidFill>
                      <a:prstDash val="solid"/>
                      <a:round/>
                      <a:headEnd len="sm" w="sm" type="none"/>
                      <a:tailEnd len="sm" w="sm" type="none"/>
                    </a:lnB>
                  </a:tcPr>
                </a:tc>
              </a:tr>
            </a:tbl>
          </a:graphicData>
        </a:graphic>
      </p:graphicFrame>
      <p:sp>
        <p:nvSpPr>
          <p:cNvPr id="1678" name="Google Shape;1678;p138"/>
          <p:cNvSpPr txBox="1"/>
          <p:nvPr/>
        </p:nvSpPr>
        <p:spPr>
          <a:xfrm>
            <a:off x="215540" y="1454175"/>
            <a:ext cx="864900" cy="4572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None/>
            </a:pPr>
            <a:r>
              <a:rPr lang="en-GB" sz="1100">
                <a:latin typeface="Lexend"/>
                <a:ea typeface="Lexend"/>
                <a:cs typeface="Lexend"/>
                <a:sym typeface="Lexend"/>
              </a:rPr>
              <a:t>HB</a:t>
            </a:r>
            <a:endParaRPr sz="1800">
              <a:solidFill>
                <a:srgbClr val="000000"/>
              </a:solidFill>
              <a:latin typeface="Lexend"/>
              <a:ea typeface="Lexend"/>
              <a:cs typeface="Lexend"/>
              <a:sym typeface="Lexend"/>
            </a:endParaRPr>
          </a:p>
        </p:txBody>
      </p:sp>
      <p:pic>
        <p:nvPicPr>
          <p:cNvPr id="1679" name="Google Shape;1679;p138"/>
          <p:cNvPicPr preferRelativeResize="0"/>
          <p:nvPr/>
        </p:nvPicPr>
        <p:blipFill rotWithShape="1">
          <a:blip r:embed="rId3">
            <a:alphaModFix/>
          </a:blip>
          <a:srcRect b="0" l="0" r="71524" t="0"/>
          <a:stretch/>
        </p:blipFill>
        <p:spPr>
          <a:xfrm>
            <a:off x="447375" y="3027625"/>
            <a:ext cx="2334925" cy="1792776"/>
          </a:xfrm>
          <a:prstGeom prst="rect">
            <a:avLst/>
          </a:prstGeom>
          <a:noFill/>
          <a:ln>
            <a:noFill/>
          </a:ln>
        </p:spPr>
      </p:pic>
      <p:pic>
        <p:nvPicPr>
          <p:cNvPr id="1680" name="Google Shape;1680;p138"/>
          <p:cNvPicPr preferRelativeResize="0"/>
          <p:nvPr/>
        </p:nvPicPr>
        <p:blipFill>
          <a:blip r:embed="rId4">
            <a:alphaModFix/>
          </a:blip>
          <a:stretch>
            <a:fillRect/>
          </a:stretch>
        </p:blipFill>
        <p:spPr>
          <a:xfrm>
            <a:off x="1241950" y="3724008"/>
            <a:ext cx="855100" cy="374006"/>
          </a:xfrm>
          <a:prstGeom prst="rect">
            <a:avLst/>
          </a:prstGeom>
          <a:noFill/>
          <a:ln>
            <a:noFill/>
          </a:ln>
        </p:spPr>
      </p:pic>
      <p:sp>
        <p:nvSpPr>
          <p:cNvPr id="1681" name="Google Shape;1681;p138"/>
          <p:cNvSpPr txBox="1"/>
          <p:nvPr>
            <p:ph idx="1" type="body"/>
          </p:nvPr>
        </p:nvSpPr>
        <p:spPr>
          <a:xfrm>
            <a:off x="2911825" y="3027625"/>
            <a:ext cx="5650200" cy="752400"/>
          </a:xfrm>
          <a:prstGeom prst="rect">
            <a:avLst/>
          </a:prstGeom>
        </p:spPr>
        <p:txBody>
          <a:bodyPr anchorCtr="0" anchor="t" bIns="0" lIns="0" spcFirstLastPara="1" rIns="0" wrap="square" tIns="0">
            <a:normAutofit/>
          </a:bodyPr>
          <a:lstStyle/>
          <a:p>
            <a:pPr indent="0" lvl="0" marL="0" rtl="0" algn="l">
              <a:spcBef>
                <a:spcPts val="0"/>
              </a:spcBef>
              <a:spcAft>
                <a:spcPts val="0"/>
              </a:spcAft>
              <a:buNone/>
              <a:defRPr/>
            </a:pPr>
            <a:r>
              <a:rPr lang="en-GB" sz="1100">
                <a:latin typeface="Lexend"/>
              </a:rPr>
              <a:t>Gelinta nambarka jaantuska qiimaha meesha (place value chart),</a:t>
            </a:r>
            <a:endParaRPr/>
          </a:p>
          <a:p>
            <a:pPr indent="0" lvl="0" marL="0" rtl="0" algn="l">
              <a:spcBef>
                <a:spcPts val="1000"/>
              </a:spcBef>
              <a:spcAft>
                <a:spcPts val="1000"/>
              </a:spcAft>
              <a:buNone/>
              <a:defRPr/>
            </a:pPr>
            <a:r>
              <a:rPr lang="en-GB" sz="1100">
                <a:latin typeface="Lexend"/>
              </a:rPr>
              <a:t>maxaad u malaynaysaa inuu yahay qaabka caadiga ah (standard form)?</a:t>
            </a:r>
            <a:r>
              <a:rPr b="1" lang="en-GB" sz="1100">
                <a:latin typeface="Lexend"/>
              </a:rPr>
              <a:t/>
            </a:r>
            <a:r>
              <a:rPr lang="en-GB" sz="1100">
                <a:latin typeface="Lexend"/>
              </a:rPr>
              <a:t/>
            </a:r>
            <a:endParaRPr/>
          </a:p>
        </p:txBody>
      </p:sp>
      <p:sp>
        <p:nvSpPr>
          <p:cNvPr id="1682" name="Google Shape;1682;p138"/>
          <p:cNvSpPr txBox="1"/>
          <p:nvPr>
            <p:ph idx="1" type="body"/>
          </p:nvPr>
        </p:nvSpPr>
        <p:spPr>
          <a:xfrm>
            <a:off x="316326" y="722325"/>
            <a:ext cx="8518800" cy="4872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800">
                <a:latin typeface="Lexend"/>
              </a:rPr>
              <a:t>Masaafada dhulka ilaa qorraxdu waa qiyaastii 150 bilyan mitir.</a:t>
            </a:r>
            <a:r>
              <a:rPr lang="en-GB" sz="1800">
                <a:solidFill>
                  <a:schemeClr val="accent4"/>
                </a:solidFill>
                <a:latin typeface="Lexend"/>
              </a:rPr>
              <a:t/>
            </a:r>
            <a:r>
              <a:rPr lang="en-GB" sz="1800">
                <a:latin typeface="Lexend"/>
              </a:rPr>
              <a:t/>
            </a:r>
            <a:endParaRPr sz="2400"/>
          </a:p>
        </p:txBody>
      </p:sp>
      <p:sp>
        <p:nvSpPr>
          <p:cNvPr id="1683" name="Google Shape;1683;p138"/>
          <p:cNvSpPr txBox="1"/>
          <p:nvPr/>
        </p:nvSpPr>
        <p:spPr>
          <a:xfrm>
            <a:off x="3476392" y="1916588"/>
            <a:ext cx="838200" cy="4572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None/>
            </a:pPr>
            <a:r>
              <a:rPr lang="en-GB" sz="1100">
                <a:solidFill>
                  <a:srgbClr val="000000"/>
                </a:solidFill>
                <a:latin typeface="Lexend"/>
                <a:ea typeface="Lexend"/>
                <a:cs typeface="Lexend"/>
                <a:sym typeface="Lexend"/>
              </a:rPr>
              <a:t>10</a:t>
            </a:r>
            <a:r>
              <a:rPr baseline="30000" lang="en-GB" sz="1100">
                <a:latin typeface="Lexend"/>
                <a:ea typeface="Lexend"/>
                <a:cs typeface="Lexend"/>
                <a:sym typeface="Lexend"/>
              </a:rPr>
              <a:t>6</a:t>
            </a:r>
            <a:endParaRPr sz="1800">
              <a:solidFill>
                <a:srgbClr val="000000"/>
              </a:solidFill>
              <a:latin typeface="Lexend"/>
              <a:ea typeface="Lexend"/>
              <a:cs typeface="Lexend"/>
              <a:sym typeface="Lexend"/>
            </a:endParaRPr>
          </a:p>
        </p:txBody>
      </p:sp>
      <p:sp>
        <p:nvSpPr>
          <p:cNvPr id="1684" name="Google Shape;1684;p138"/>
          <p:cNvSpPr txBox="1"/>
          <p:nvPr/>
        </p:nvSpPr>
        <p:spPr>
          <a:xfrm>
            <a:off x="4122672" y="1916588"/>
            <a:ext cx="838200" cy="4572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None/>
            </a:pPr>
            <a:r>
              <a:rPr lang="en-GB" sz="1100">
                <a:solidFill>
                  <a:srgbClr val="000000"/>
                </a:solidFill>
                <a:latin typeface="Lexend"/>
                <a:ea typeface="Lexend"/>
                <a:cs typeface="Lexend"/>
                <a:sym typeface="Lexend"/>
              </a:rPr>
              <a:t>10</a:t>
            </a:r>
            <a:r>
              <a:rPr baseline="30000" lang="en-GB" sz="1100">
                <a:latin typeface="Lexend"/>
                <a:ea typeface="Lexend"/>
                <a:cs typeface="Lexend"/>
                <a:sym typeface="Lexend"/>
              </a:rPr>
              <a:t>5</a:t>
            </a:r>
            <a:endParaRPr sz="1800">
              <a:solidFill>
                <a:srgbClr val="000000"/>
              </a:solidFill>
              <a:latin typeface="Lexend"/>
              <a:ea typeface="Lexend"/>
              <a:cs typeface="Lexend"/>
              <a:sym typeface="Lexend"/>
            </a:endParaRPr>
          </a:p>
        </p:txBody>
      </p:sp>
      <p:sp>
        <p:nvSpPr>
          <p:cNvPr id="1685" name="Google Shape;1685;p138"/>
          <p:cNvSpPr txBox="1"/>
          <p:nvPr/>
        </p:nvSpPr>
        <p:spPr>
          <a:xfrm>
            <a:off x="2183832" y="1916588"/>
            <a:ext cx="838200" cy="4572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None/>
            </a:pPr>
            <a:r>
              <a:rPr lang="en-GB" sz="1100">
                <a:solidFill>
                  <a:srgbClr val="000000"/>
                </a:solidFill>
                <a:latin typeface="Lexend"/>
                <a:ea typeface="Lexend"/>
                <a:cs typeface="Lexend"/>
                <a:sym typeface="Lexend"/>
              </a:rPr>
              <a:t>10</a:t>
            </a:r>
            <a:r>
              <a:rPr baseline="30000" lang="en-GB" sz="1100">
                <a:latin typeface="Lexend"/>
                <a:ea typeface="Lexend"/>
                <a:cs typeface="Lexend"/>
                <a:sym typeface="Lexend"/>
              </a:rPr>
              <a:t>8</a:t>
            </a:r>
            <a:endParaRPr sz="1800">
              <a:solidFill>
                <a:srgbClr val="000000"/>
              </a:solidFill>
              <a:latin typeface="Lexend"/>
              <a:ea typeface="Lexend"/>
              <a:cs typeface="Lexend"/>
              <a:sym typeface="Lexend"/>
            </a:endParaRPr>
          </a:p>
        </p:txBody>
      </p:sp>
      <p:sp>
        <p:nvSpPr>
          <p:cNvPr id="1686" name="Google Shape;1686;p138"/>
          <p:cNvSpPr txBox="1"/>
          <p:nvPr/>
        </p:nvSpPr>
        <p:spPr>
          <a:xfrm>
            <a:off x="2830112" y="1916588"/>
            <a:ext cx="838200" cy="4572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None/>
            </a:pPr>
            <a:r>
              <a:rPr lang="en-GB" sz="1100">
                <a:solidFill>
                  <a:srgbClr val="000000"/>
                </a:solidFill>
                <a:latin typeface="Lexend"/>
                <a:ea typeface="Lexend"/>
                <a:cs typeface="Lexend"/>
                <a:sym typeface="Lexend"/>
              </a:rPr>
              <a:t>10</a:t>
            </a:r>
            <a:r>
              <a:rPr baseline="30000" lang="en-GB" sz="1100">
                <a:latin typeface="Lexend"/>
                <a:ea typeface="Lexend"/>
                <a:cs typeface="Lexend"/>
                <a:sym typeface="Lexend"/>
              </a:rPr>
              <a:t>7</a:t>
            </a:r>
            <a:endParaRPr sz="1800">
              <a:solidFill>
                <a:srgbClr val="000000"/>
              </a:solidFill>
              <a:latin typeface="Lexend"/>
              <a:ea typeface="Lexend"/>
              <a:cs typeface="Lexend"/>
              <a:sym typeface="Lexend"/>
            </a:endParaRPr>
          </a:p>
        </p:txBody>
      </p:sp>
      <p:sp>
        <p:nvSpPr>
          <p:cNvPr id="1687" name="Google Shape;1687;p138"/>
          <p:cNvSpPr txBox="1"/>
          <p:nvPr/>
        </p:nvSpPr>
        <p:spPr>
          <a:xfrm>
            <a:off x="1532308" y="1916588"/>
            <a:ext cx="838200" cy="4572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None/>
            </a:pPr>
            <a:r>
              <a:rPr lang="en-GB" sz="1100">
                <a:solidFill>
                  <a:srgbClr val="000000"/>
                </a:solidFill>
                <a:latin typeface="Lexend"/>
                <a:ea typeface="Lexend"/>
                <a:cs typeface="Lexend"/>
                <a:sym typeface="Lexend"/>
              </a:rPr>
              <a:t>10</a:t>
            </a:r>
            <a:r>
              <a:rPr baseline="30000" lang="en-GB" sz="1100">
                <a:latin typeface="Lexend"/>
                <a:ea typeface="Lexend"/>
                <a:cs typeface="Lexend"/>
                <a:sym typeface="Lexend"/>
              </a:rPr>
              <a:t>9</a:t>
            </a:r>
            <a:endParaRPr sz="1800">
              <a:solidFill>
                <a:srgbClr val="000000"/>
              </a:solidFill>
              <a:latin typeface="Lexend"/>
              <a:ea typeface="Lexend"/>
              <a:cs typeface="Lexend"/>
              <a:sym typeface="Lexend"/>
            </a:endParaRPr>
          </a:p>
        </p:txBody>
      </p:sp>
      <p:sp>
        <p:nvSpPr>
          <p:cNvPr id="1688" name="Google Shape;1688;p138"/>
          <p:cNvSpPr txBox="1"/>
          <p:nvPr/>
        </p:nvSpPr>
        <p:spPr>
          <a:xfrm>
            <a:off x="888432" y="1916588"/>
            <a:ext cx="838200" cy="4572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None/>
            </a:pPr>
            <a:r>
              <a:rPr lang="en-GB" sz="1100">
                <a:solidFill>
                  <a:srgbClr val="000000"/>
                </a:solidFill>
                <a:latin typeface="Lexend"/>
                <a:ea typeface="Lexend"/>
                <a:cs typeface="Lexend"/>
                <a:sym typeface="Lexend"/>
              </a:rPr>
              <a:t>10</a:t>
            </a:r>
            <a:r>
              <a:rPr baseline="30000" lang="en-GB" sz="1100">
                <a:latin typeface="Lexend"/>
                <a:ea typeface="Lexend"/>
                <a:cs typeface="Lexend"/>
                <a:sym typeface="Lexend"/>
              </a:rPr>
              <a:t>10</a:t>
            </a:r>
            <a:endParaRPr sz="1800">
              <a:solidFill>
                <a:srgbClr val="000000"/>
              </a:solidFill>
              <a:latin typeface="Lexend"/>
              <a:ea typeface="Lexend"/>
              <a:cs typeface="Lexend"/>
              <a:sym typeface="Lexend"/>
            </a:endParaRPr>
          </a:p>
        </p:txBody>
      </p:sp>
      <p:sp>
        <p:nvSpPr>
          <p:cNvPr id="1689" name="Google Shape;1689;p138"/>
          <p:cNvSpPr txBox="1"/>
          <p:nvPr/>
        </p:nvSpPr>
        <p:spPr>
          <a:xfrm>
            <a:off x="236908" y="1916588"/>
            <a:ext cx="838200" cy="4572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None/>
            </a:pPr>
            <a:r>
              <a:rPr lang="en-GB" sz="1100">
                <a:solidFill>
                  <a:srgbClr val="000000"/>
                </a:solidFill>
                <a:latin typeface="Lexend"/>
                <a:ea typeface="Lexend"/>
                <a:cs typeface="Lexend"/>
                <a:sym typeface="Lexend"/>
              </a:rPr>
              <a:t>10</a:t>
            </a:r>
            <a:r>
              <a:rPr baseline="30000" lang="en-GB" sz="1100">
                <a:latin typeface="Lexend"/>
                <a:ea typeface="Lexend"/>
                <a:cs typeface="Lexend"/>
                <a:sym typeface="Lexend"/>
              </a:rPr>
              <a:t>11</a:t>
            </a:r>
            <a:endParaRPr sz="1800">
              <a:solidFill>
                <a:srgbClr val="000000"/>
              </a:solidFill>
              <a:latin typeface="Lexend"/>
              <a:ea typeface="Lexend"/>
              <a:cs typeface="Lexend"/>
              <a:sym typeface="Lexend"/>
            </a:endParaRPr>
          </a:p>
        </p:txBody>
      </p:sp>
      <p:sp>
        <p:nvSpPr>
          <p:cNvPr id="1690" name="Google Shape;1690;p138"/>
          <p:cNvSpPr txBox="1"/>
          <p:nvPr/>
        </p:nvSpPr>
        <p:spPr>
          <a:xfrm>
            <a:off x="417790" y="2367775"/>
            <a:ext cx="7812000" cy="4872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800">
                <a:solidFill>
                  <a:schemeClr val="accent4"/>
                </a:solidFill>
                <a:latin typeface="Lexend"/>
                <a:ea typeface="Lexend"/>
                <a:cs typeface="Lexend"/>
                <a:sym typeface="Lexend"/>
              </a:rPr>
              <a:t> 1      5      0      0      0      0      0      0       0      0     0      0</a:t>
            </a:r>
            <a:endParaRPr sz="2200">
              <a:solidFill>
                <a:schemeClr val="accent4"/>
              </a:solidFill>
              <a:latin typeface="Lexend"/>
              <a:ea typeface="Lexend"/>
              <a:cs typeface="Lexend"/>
              <a:sym typeface="Lexend"/>
            </a:endParaRPr>
          </a:p>
        </p:txBody>
      </p:sp>
      <p:sp>
        <p:nvSpPr>
          <p:cNvPr id="1691" name="Google Shape;1691;p138"/>
          <p:cNvSpPr/>
          <p:nvPr/>
        </p:nvSpPr>
        <p:spPr>
          <a:xfrm>
            <a:off x="7987492" y="2530231"/>
            <a:ext cx="135300" cy="145500"/>
          </a:xfrm>
          <a:prstGeom prst="ellipse">
            <a:avLst/>
          </a:prstGeom>
          <a:solidFill>
            <a:srgbClr val="000000"/>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l">
              <a:spcBef>
                <a:spcPts val="0"/>
              </a:spcBef>
              <a:spcAft>
                <a:spcPts val="0"/>
              </a:spcAft>
              <a:buNone/>
            </a:pPr>
            <a:r>
              <a:rPr>
                <a:latin typeface="Lexend"/>
              </a:rPr>
              <a:t/>
            </a:r>
            <a:endParaRPr>
              <a:solidFill>
                <a:srgbClr val="000000"/>
              </a:solidFil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681"/>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690"/>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95" name="Shape 1695"/>
        <p:cNvGrpSpPr/>
        <p:nvPr/>
      </p:nvGrpSpPr>
      <p:grpSpPr>
        <a:xfrm>
          <a:off x="0" y="0"/>
          <a:ext cx="0" cy="0"/>
          <a:chOff x="0" y="0"/>
          <a:chExt cx="0" cy="0"/>
        </a:xfrm>
      </p:grpSpPr>
      <p:sp>
        <p:nvSpPr>
          <p:cNvPr id="1696" name="Google Shape;1696;p139"/>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Qorista tirooyinka waaweyn qaabka caadiga ah (standard form)</a:t>
            </a:r>
            <a:endParaRPr/>
          </a:p>
        </p:txBody>
      </p:sp>
      <p:graphicFrame>
        <p:nvGraphicFramePr>
          <p:cNvPr id="1697" name="Google Shape;1697;p139"/>
          <p:cNvGraphicFramePr/>
          <p:nvPr/>
        </p:nvGraphicFramePr>
        <p:xfrm>
          <a:off x="4839163" y="1481185"/>
          <a:ext cx="3000000" cy="3000000"/>
        </p:xfrm>
        <a:graphic>
          <a:graphicData uri="http://schemas.openxmlformats.org/drawingml/2006/table">
            <a:tbl>
              <a:tblPr>
                <a:noFill/>
                <a:tableStyleId>{2B640E3C-D8E7-4B39-9A99-363079C41305}</a:tableStyleId>
              </a:tblPr>
              <a:tblGrid>
                <a:gridCol w="663750"/>
                <a:gridCol w="642300"/>
                <a:gridCol w="642300"/>
                <a:gridCol w="642300"/>
                <a:gridCol w="642300"/>
                <a:gridCol w="642300"/>
              </a:tblGrid>
              <a:tr h="292775">
                <a:tc>
                  <a:txBody>
                    <a:bodyPr/>
                    <a:lstStyle/>
                    <a:p>
                      <a:pPr indent="0" lvl="0" marL="0" rtl="0" algn="ctr">
                        <a:spcBef>
                          <a:spcPts val="0"/>
                        </a:spcBef>
                        <a:spcAft>
                          <a:spcPts val="0"/>
                        </a:spcAft>
                        <a:buNone/>
                      </a:pPr>
                      <a:r>
                        <a:t/>
                      </a:r>
                      <a:endParaRPr sz="1800">
                        <a:solidFill>
                          <a:srgbClr val="000000"/>
                        </a:solidFill>
                        <a:latin typeface="Lexend"/>
                        <a:ea typeface="Lexend"/>
                        <a:cs typeface="Lexend"/>
                        <a:sym typeface="Lexend"/>
                      </a:endParaRPr>
                    </a:p>
                  </a:txBody>
                  <a:tcPr marT="91425" marB="91425" marR="91425" marL="91425">
                    <a:lnL cap="flat" cmpd="sng" w="28575">
                      <a:solidFill>
                        <a:srgbClr val="000000"/>
                      </a:solidFill>
                      <a:prstDash val="solid"/>
                      <a:round/>
                      <a:headEnd len="sm" w="sm" type="none"/>
                      <a:tailEnd len="sm" w="sm" type="none"/>
                    </a:lnL>
                    <a:lnR cap="flat" cmpd="sng" w="28575">
                      <a:solidFill>
                        <a:srgbClr val="000000"/>
                      </a:solidFill>
                      <a:prstDash val="solid"/>
                      <a:round/>
                      <a:headEnd len="sm" w="sm" type="none"/>
                      <a:tailEnd len="sm" w="sm" type="none"/>
                    </a:lnR>
                    <a:lnT cap="flat" cmpd="sng" w="28575">
                      <a:solidFill>
                        <a:srgbClr val="000000"/>
                      </a:solidFill>
                      <a:prstDash val="solid"/>
                      <a:round/>
                      <a:headEnd len="sm" w="sm" type="none"/>
                      <a:tailEnd len="sm" w="sm" type="none"/>
                    </a:lnT>
                    <a:lnB cap="flat" cmpd="sng" w="28575">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1800">
                        <a:solidFill>
                          <a:srgbClr val="000000"/>
                        </a:solidFill>
                        <a:latin typeface="Lexend"/>
                        <a:ea typeface="Lexend"/>
                        <a:cs typeface="Lexend"/>
                        <a:sym typeface="Lexend"/>
                      </a:endParaRPr>
                    </a:p>
                  </a:txBody>
                  <a:tcPr marT="91425" marB="91425" marR="91425" marL="91425">
                    <a:lnL cap="flat" cmpd="sng" w="28575">
                      <a:solidFill>
                        <a:srgbClr val="000000"/>
                      </a:solidFill>
                      <a:prstDash val="solid"/>
                      <a:round/>
                      <a:headEnd len="sm" w="sm" type="none"/>
                      <a:tailEnd len="sm" w="sm" type="none"/>
                    </a:lnL>
                    <a:lnR cap="flat" cmpd="sng" w="28575">
                      <a:solidFill>
                        <a:srgbClr val="000000"/>
                      </a:solidFill>
                      <a:prstDash val="solid"/>
                      <a:round/>
                      <a:headEnd len="sm" w="sm" type="none"/>
                      <a:tailEnd len="sm" w="sm" type="none"/>
                    </a:lnR>
                    <a:lnT cap="flat" cmpd="sng" w="28575">
                      <a:solidFill>
                        <a:srgbClr val="000000"/>
                      </a:solidFill>
                      <a:prstDash val="solid"/>
                      <a:round/>
                      <a:headEnd len="sm" w="sm" type="none"/>
                      <a:tailEnd len="sm" w="sm" type="none"/>
                    </a:lnT>
                    <a:lnB cap="flat" cmpd="sng" w="28575">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1800">
                        <a:solidFill>
                          <a:srgbClr val="000000"/>
                        </a:solidFill>
                        <a:latin typeface="Lexend"/>
                        <a:ea typeface="Lexend"/>
                        <a:cs typeface="Lexend"/>
                        <a:sym typeface="Lexend"/>
                      </a:endParaRPr>
                    </a:p>
                  </a:txBody>
                  <a:tcPr marT="91425" marB="91425" marR="91425" marL="91425">
                    <a:lnL cap="flat" cmpd="sng" w="28575">
                      <a:solidFill>
                        <a:srgbClr val="000000"/>
                      </a:solidFill>
                      <a:prstDash val="solid"/>
                      <a:round/>
                      <a:headEnd len="sm" w="sm" type="none"/>
                      <a:tailEnd len="sm" w="sm" type="none"/>
                    </a:lnL>
                    <a:lnR cap="flat" cmpd="sng" w="28575">
                      <a:solidFill>
                        <a:srgbClr val="000000"/>
                      </a:solidFill>
                      <a:prstDash val="solid"/>
                      <a:round/>
                      <a:headEnd len="sm" w="sm" type="none"/>
                      <a:tailEnd len="sm" w="sm" type="none"/>
                    </a:lnR>
                    <a:lnT cap="flat" cmpd="sng" w="28575">
                      <a:solidFill>
                        <a:srgbClr val="000000"/>
                      </a:solidFill>
                      <a:prstDash val="solid"/>
                      <a:round/>
                      <a:headEnd len="sm" w="sm" type="none"/>
                      <a:tailEnd len="sm" w="sm" type="none"/>
                    </a:lnT>
                    <a:lnB cap="flat" cmpd="sng" w="28575">
                      <a:solidFill>
                        <a:srgbClr val="000000"/>
                      </a:solidFill>
                      <a:prstDash val="solid"/>
                      <a:round/>
                      <a:headEnd len="sm" w="sm" type="none"/>
                      <a:tailEnd len="sm" w="sm" type="none"/>
                    </a:lnB>
                  </a:tcPr>
                </a:tc>
                <a:tc>
                  <a:txBody>
                    <a:bodyPr/>
                    <a:lstStyle/>
                    <a:p>
                      <a:pPr indent="0" lvl="0" marL="0" rtl="0" algn="l">
                        <a:spcBef>
                          <a:spcPts val="0"/>
                        </a:spcBef>
                        <a:spcAft>
                          <a:spcPts val="0"/>
                        </a:spcAft>
                        <a:buNone/>
                      </a:pPr>
                      <a:r>
                        <a:t/>
                      </a:r>
                      <a:endParaRPr>
                        <a:solidFill>
                          <a:srgbClr val="000000"/>
                        </a:solidFill>
                      </a:endParaRPr>
                    </a:p>
                  </a:txBody>
                  <a:tcPr marT="91425" marB="91425" marR="91425" marL="91425">
                    <a:lnL cap="flat" cmpd="sng" w="28575">
                      <a:solidFill>
                        <a:srgbClr val="000000"/>
                      </a:solidFill>
                      <a:prstDash val="solid"/>
                      <a:round/>
                      <a:headEnd len="sm" w="sm" type="none"/>
                      <a:tailEnd len="sm" w="sm" type="none"/>
                    </a:lnL>
                    <a:lnR cap="flat" cmpd="sng" w="28575">
                      <a:solidFill>
                        <a:srgbClr val="000000"/>
                      </a:solidFill>
                      <a:prstDash val="solid"/>
                      <a:round/>
                      <a:headEnd len="sm" w="sm" type="none"/>
                      <a:tailEnd len="sm" w="sm" type="none"/>
                    </a:lnR>
                    <a:lnT cap="flat" cmpd="sng" w="28575">
                      <a:solidFill>
                        <a:srgbClr val="000000"/>
                      </a:solidFill>
                      <a:prstDash val="solid"/>
                      <a:round/>
                      <a:headEnd len="sm" w="sm" type="none"/>
                      <a:tailEnd len="sm" w="sm" type="none"/>
                    </a:lnT>
                    <a:lnB cap="flat" cmpd="sng" w="28575">
                      <a:solidFill>
                        <a:srgbClr val="000000"/>
                      </a:solidFill>
                      <a:prstDash val="solid"/>
                      <a:round/>
                      <a:headEnd len="sm" w="sm" type="none"/>
                      <a:tailEnd len="sm" w="sm" type="none"/>
                    </a:lnB>
                  </a:tcPr>
                </a:tc>
                <a:tc>
                  <a:txBody>
                    <a:bodyPr/>
                    <a:lstStyle/>
                    <a:p>
                      <a:pPr indent="0" lvl="0" marL="0" rtl="0" algn="l">
                        <a:spcBef>
                          <a:spcPts val="0"/>
                        </a:spcBef>
                        <a:spcAft>
                          <a:spcPts val="0"/>
                        </a:spcAft>
                        <a:buNone/>
                      </a:pPr>
                      <a:r>
                        <a:t/>
                      </a:r>
                      <a:endParaRPr>
                        <a:solidFill>
                          <a:srgbClr val="000000"/>
                        </a:solidFill>
                      </a:endParaRPr>
                    </a:p>
                  </a:txBody>
                  <a:tcPr marT="91425" marB="91425" marR="91425" marL="91425">
                    <a:lnL cap="flat" cmpd="sng" w="28575">
                      <a:solidFill>
                        <a:srgbClr val="000000"/>
                      </a:solidFill>
                      <a:prstDash val="solid"/>
                      <a:round/>
                      <a:headEnd len="sm" w="sm" type="none"/>
                      <a:tailEnd len="sm" w="sm" type="none"/>
                    </a:lnL>
                    <a:lnR cap="flat" cmpd="sng" w="28575">
                      <a:solidFill>
                        <a:srgbClr val="000000"/>
                      </a:solidFill>
                      <a:prstDash val="solid"/>
                      <a:round/>
                      <a:headEnd len="sm" w="sm" type="none"/>
                      <a:tailEnd len="sm" w="sm" type="none"/>
                    </a:lnR>
                    <a:lnT cap="flat" cmpd="sng" w="28575">
                      <a:solidFill>
                        <a:srgbClr val="000000"/>
                      </a:solidFill>
                      <a:prstDash val="solid"/>
                      <a:round/>
                      <a:headEnd len="sm" w="sm" type="none"/>
                      <a:tailEnd len="sm" w="sm" type="none"/>
                    </a:lnT>
                    <a:lnB cap="flat" cmpd="sng" w="28575">
                      <a:solidFill>
                        <a:srgbClr val="000000"/>
                      </a:solidFill>
                      <a:prstDash val="solid"/>
                      <a:round/>
                      <a:headEnd len="sm" w="sm" type="none"/>
                      <a:tailEnd len="sm" w="sm" type="none"/>
                    </a:lnB>
                  </a:tcPr>
                </a:tc>
                <a:tc>
                  <a:txBody>
                    <a:bodyPr/>
                    <a:lstStyle/>
                    <a:p>
                      <a:pPr indent="0" lvl="0" marL="0" rtl="0" algn="l">
                        <a:spcBef>
                          <a:spcPts val="0"/>
                        </a:spcBef>
                        <a:spcAft>
                          <a:spcPts val="0"/>
                        </a:spcAft>
                        <a:buNone/>
                      </a:pPr>
                      <a:r>
                        <a:t/>
                      </a:r>
                      <a:endParaRPr>
                        <a:solidFill>
                          <a:srgbClr val="000000"/>
                        </a:solidFill>
                      </a:endParaRPr>
                    </a:p>
                  </a:txBody>
                  <a:tcPr marT="91425" marB="91425" marR="91425" marL="91425">
                    <a:lnL cap="flat" cmpd="sng" w="28575">
                      <a:solidFill>
                        <a:srgbClr val="000000"/>
                      </a:solidFill>
                      <a:prstDash val="solid"/>
                      <a:round/>
                      <a:headEnd len="sm" w="sm" type="none"/>
                      <a:tailEnd len="sm" w="sm" type="none"/>
                    </a:lnL>
                    <a:lnR cap="flat" cmpd="sng" w="28575">
                      <a:solidFill>
                        <a:srgbClr val="000000"/>
                      </a:solidFill>
                      <a:prstDash val="solid"/>
                      <a:round/>
                      <a:headEnd len="sm" w="sm" type="none"/>
                      <a:tailEnd len="sm" w="sm" type="none"/>
                    </a:lnR>
                    <a:lnT cap="flat" cmpd="sng" w="28575">
                      <a:solidFill>
                        <a:srgbClr val="000000"/>
                      </a:solidFill>
                      <a:prstDash val="solid"/>
                      <a:round/>
                      <a:headEnd len="sm" w="sm" type="none"/>
                      <a:tailEnd len="sm" w="sm" type="none"/>
                    </a:lnT>
                    <a:lnB cap="flat" cmpd="sng" w="28575">
                      <a:solidFill>
                        <a:srgbClr val="000000"/>
                      </a:solidFill>
                      <a:prstDash val="solid"/>
                      <a:round/>
                      <a:headEnd len="sm" w="sm" type="none"/>
                      <a:tailEnd len="sm" w="sm" type="none"/>
                    </a:lnB>
                  </a:tcPr>
                </a:tc>
              </a:tr>
              <a:tr h="292775">
                <a:tc>
                  <a:txBody>
                    <a:bodyPr/>
                    <a:lstStyle/>
                    <a:p>
                      <a:pPr indent="0" lvl="0" marL="0" rtl="0" algn="ctr">
                        <a:spcBef>
                          <a:spcPts val="0"/>
                        </a:spcBef>
                        <a:spcAft>
                          <a:spcPts val="0"/>
                        </a:spcAft>
                        <a:buNone/>
                      </a:pPr>
                      <a:r>
                        <a:t/>
                      </a:r>
                      <a:endParaRPr sz="1800">
                        <a:solidFill>
                          <a:srgbClr val="000000"/>
                        </a:solidFill>
                      </a:endParaRPr>
                    </a:p>
                  </a:txBody>
                  <a:tcPr marT="91425" marB="91425" marR="91425" marL="91425">
                    <a:lnL cap="flat" cmpd="sng" w="28575">
                      <a:solidFill>
                        <a:srgbClr val="000000"/>
                      </a:solidFill>
                      <a:prstDash val="solid"/>
                      <a:round/>
                      <a:headEnd len="sm" w="sm" type="none"/>
                      <a:tailEnd len="sm" w="sm" type="none"/>
                    </a:lnL>
                    <a:lnR cap="flat" cmpd="sng" w="28575">
                      <a:solidFill>
                        <a:srgbClr val="000000"/>
                      </a:solidFill>
                      <a:prstDash val="solid"/>
                      <a:round/>
                      <a:headEnd len="sm" w="sm" type="none"/>
                      <a:tailEnd len="sm" w="sm" type="none"/>
                    </a:lnR>
                    <a:lnT cap="flat" cmpd="sng" w="28575">
                      <a:solidFill>
                        <a:srgbClr val="000000"/>
                      </a:solidFill>
                      <a:prstDash val="solid"/>
                      <a:round/>
                      <a:headEnd len="sm" w="sm" type="none"/>
                      <a:tailEnd len="sm" w="sm" type="none"/>
                    </a:lnT>
                    <a:lnB cap="flat" cmpd="sng" w="28575">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1800">
                        <a:solidFill>
                          <a:srgbClr val="000000"/>
                        </a:solidFill>
                      </a:endParaRPr>
                    </a:p>
                  </a:txBody>
                  <a:tcPr marT="91425" marB="91425" marR="91425" marL="91425">
                    <a:lnL cap="flat" cmpd="sng" w="28575">
                      <a:solidFill>
                        <a:srgbClr val="000000"/>
                      </a:solidFill>
                      <a:prstDash val="solid"/>
                      <a:round/>
                      <a:headEnd len="sm" w="sm" type="none"/>
                      <a:tailEnd len="sm" w="sm" type="none"/>
                    </a:lnL>
                    <a:lnR cap="flat" cmpd="sng" w="28575">
                      <a:solidFill>
                        <a:srgbClr val="000000"/>
                      </a:solidFill>
                      <a:prstDash val="solid"/>
                      <a:round/>
                      <a:headEnd len="sm" w="sm" type="none"/>
                      <a:tailEnd len="sm" w="sm" type="none"/>
                    </a:lnR>
                    <a:lnT cap="flat" cmpd="sng" w="28575">
                      <a:solidFill>
                        <a:srgbClr val="000000"/>
                      </a:solidFill>
                      <a:prstDash val="solid"/>
                      <a:round/>
                      <a:headEnd len="sm" w="sm" type="none"/>
                      <a:tailEnd len="sm" w="sm" type="none"/>
                    </a:lnT>
                    <a:lnB cap="flat" cmpd="sng" w="28575">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1800">
                        <a:solidFill>
                          <a:srgbClr val="000000"/>
                        </a:solidFill>
                      </a:endParaRPr>
                    </a:p>
                  </a:txBody>
                  <a:tcPr marT="91425" marB="91425" marR="91425" marL="91425">
                    <a:lnL cap="flat" cmpd="sng" w="28575">
                      <a:solidFill>
                        <a:srgbClr val="000000"/>
                      </a:solidFill>
                      <a:prstDash val="solid"/>
                      <a:round/>
                      <a:headEnd len="sm" w="sm" type="none"/>
                      <a:tailEnd len="sm" w="sm" type="none"/>
                    </a:lnL>
                    <a:lnR cap="flat" cmpd="sng" w="28575">
                      <a:solidFill>
                        <a:srgbClr val="000000"/>
                      </a:solidFill>
                      <a:prstDash val="solid"/>
                      <a:round/>
                      <a:headEnd len="sm" w="sm" type="none"/>
                      <a:tailEnd len="sm" w="sm" type="none"/>
                    </a:lnR>
                    <a:lnT cap="flat" cmpd="sng" w="28575">
                      <a:solidFill>
                        <a:srgbClr val="000000"/>
                      </a:solidFill>
                      <a:prstDash val="solid"/>
                      <a:round/>
                      <a:headEnd len="sm" w="sm" type="none"/>
                      <a:tailEnd len="sm" w="sm" type="none"/>
                    </a:lnT>
                    <a:lnB cap="flat" cmpd="sng" w="28575">
                      <a:solidFill>
                        <a:srgbClr val="000000"/>
                      </a:solidFill>
                      <a:prstDash val="solid"/>
                      <a:round/>
                      <a:headEnd len="sm" w="sm" type="none"/>
                      <a:tailEnd len="sm" w="sm" type="none"/>
                    </a:lnB>
                  </a:tcPr>
                </a:tc>
                <a:tc>
                  <a:txBody>
                    <a:bodyPr/>
                    <a:lstStyle/>
                    <a:p>
                      <a:pPr indent="0" lvl="0" marL="0" rtl="0" algn="l">
                        <a:spcBef>
                          <a:spcPts val="0"/>
                        </a:spcBef>
                        <a:spcAft>
                          <a:spcPts val="0"/>
                        </a:spcAft>
                        <a:buNone/>
                      </a:pPr>
                      <a:r>
                        <a:t/>
                      </a:r>
                      <a:endParaRPr>
                        <a:solidFill>
                          <a:srgbClr val="000000"/>
                        </a:solidFill>
                      </a:endParaRPr>
                    </a:p>
                  </a:txBody>
                  <a:tcPr marT="91425" marB="91425" marR="91425" marL="91425">
                    <a:lnL cap="flat" cmpd="sng" w="28575">
                      <a:solidFill>
                        <a:srgbClr val="000000"/>
                      </a:solidFill>
                      <a:prstDash val="solid"/>
                      <a:round/>
                      <a:headEnd len="sm" w="sm" type="none"/>
                      <a:tailEnd len="sm" w="sm" type="none"/>
                    </a:lnL>
                    <a:lnR cap="flat" cmpd="sng" w="28575">
                      <a:solidFill>
                        <a:srgbClr val="000000"/>
                      </a:solidFill>
                      <a:prstDash val="solid"/>
                      <a:round/>
                      <a:headEnd len="sm" w="sm" type="none"/>
                      <a:tailEnd len="sm" w="sm" type="none"/>
                    </a:lnR>
                    <a:lnT cap="flat" cmpd="sng" w="28575">
                      <a:solidFill>
                        <a:srgbClr val="000000"/>
                      </a:solidFill>
                      <a:prstDash val="solid"/>
                      <a:round/>
                      <a:headEnd len="sm" w="sm" type="none"/>
                      <a:tailEnd len="sm" w="sm" type="none"/>
                    </a:lnT>
                    <a:lnB cap="flat" cmpd="sng" w="28575">
                      <a:solidFill>
                        <a:srgbClr val="000000"/>
                      </a:solidFill>
                      <a:prstDash val="solid"/>
                      <a:round/>
                      <a:headEnd len="sm" w="sm" type="none"/>
                      <a:tailEnd len="sm" w="sm" type="none"/>
                    </a:lnB>
                  </a:tcPr>
                </a:tc>
                <a:tc>
                  <a:txBody>
                    <a:bodyPr/>
                    <a:lstStyle/>
                    <a:p>
                      <a:pPr indent="0" lvl="0" marL="0" rtl="0" algn="l">
                        <a:spcBef>
                          <a:spcPts val="0"/>
                        </a:spcBef>
                        <a:spcAft>
                          <a:spcPts val="0"/>
                        </a:spcAft>
                        <a:buNone/>
                      </a:pPr>
                      <a:r>
                        <a:t/>
                      </a:r>
                      <a:endParaRPr>
                        <a:solidFill>
                          <a:srgbClr val="000000"/>
                        </a:solidFill>
                      </a:endParaRPr>
                    </a:p>
                  </a:txBody>
                  <a:tcPr marT="91425" marB="91425" marR="91425" marL="91425">
                    <a:lnL cap="flat" cmpd="sng" w="28575">
                      <a:solidFill>
                        <a:srgbClr val="000000"/>
                      </a:solidFill>
                      <a:prstDash val="solid"/>
                      <a:round/>
                      <a:headEnd len="sm" w="sm" type="none"/>
                      <a:tailEnd len="sm" w="sm" type="none"/>
                    </a:lnL>
                    <a:lnR cap="flat" cmpd="sng" w="28575">
                      <a:solidFill>
                        <a:srgbClr val="000000"/>
                      </a:solidFill>
                      <a:prstDash val="solid"/>
                      <a:round/>
                      <a:headEnd len="sm" w="sm" type="none"/>
                      <a:tailEnd len="sm" w="sm" type="none"/>
                    </a:lnR>
                    <a:lnT cap="flat" cmpd="sng" w="28575">
                      <a:solidFill>
                        <a:srgbClr val="000000"/>
                      </a:solidFill>
                      <a:prstDash val="solid"/>
                      <a:round/>
                      <a:headEnd len="sm" w="sm" type="none"/>
                      <a:tailEnd len="sm" w="sm" type="none"/>
                    </a:lnT>
                    <a:lnB cap="flat" cmpd="sng" w="28575">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1800">
                        <a:solidFill>
                          <a:srgbClr val="000000"/>
                        </a:solidFill>
                      </a:endParaRPr>
                    </a:p>
                  </a:txBody>
                  <a:tcPr marT="91425" marB="91425" marR="91425" marL="91425">
                    <a:lnL cap="flat" cmpd="sng" w="28575">
                      <a:solidFill>
                        <a:srgbClr val="000000"/>
                      </a:solidFill>
                      <a:prstDash val="solid"/>
                      <a:round/>
                      <a:headEnd len="sm" w="sm" type="none"/>
                      <a:tailEnd len="sm" w="sm" type="none"/>
                    </a:lnL>
                    <a:lnR cap="flat" cmpd="sng" w="28575">
                      <a:solidFill>
                        <a:srgbClr val="000000"/>
                      </a:solidFill>
                      <a:prstDash val="solid"/>
                      <a:round/>
                      <a:headEnd len="sm" w="sm" type="none"/>
                      <a:tailEnd len="sm" w="sm" type="none"/>
                    </a:lnR>
                    <a:lnT cap="flat" cmpd="sng" w="28575">
                      <a:solidFill>
                        <a:srgbClr val="000000"/>
                      </a:solidFill>
                      <a:prstDash val="solid"/>
                      <a:round/>
                      <a:headEnd len="sm" w="sm" type="none"/>
                      <a:tailEnd len="sm" w="sm" type="none"/>
                    </a:lnT>
                    <a:lnB cap="flat" cmpd="sng" w="28575">
                      <a:solidFill>
                        <a:srgbClr val="000000"/>
                      </a:solidFill>
                      <a:prstDash val="solid"/>
                      <a:round/>
                      <a:headEnd len="sm" w="sm" type="none"/>
                      <a:tailEnd len="sm" w="sm" type="none"/>
                    </a:lnB>
                  </a:tcPr>
                </a:tc>
              </a:tr>
              <a:tr h="292775">
                <a:tc>
                  <a:txBody>
                    <a:bodyPr/>
                    <a:lstStyle/>
                    <a:p>
                      <a:pPr indent="0" lvl="0" marL="0" rtl="0" algn="ctr">
                        <a:spcBef>
                          <a:spcPts val="0"/>
                        </a:spcBef>
                        <a:spcAft>
                          <a:spcPts val="0"/>
                        </a:spcAft>
                        <a:buNone/>
                      </a:pPr>
                      <a:r>
                        <a:t/>
                      </a:r>
                      <a:endParaRPr sz="1800">
                        <a:solidFill>
                          <a:srgbClr val="000000"/>
                        </a:solidFill>
                      </a:endParaRPr>
                    </a:p>
                  </a:txBody>
                  <a:tcPr marT="91425" marB="91425" marR="91425" marL="91425">
                    <a:lnL cap="flat" cmpd="sng" w="28575">
                      <a:solidFill>
                        <a:srgbClr val="000000"/>
                      </a:solidFill>
                      <a:prstDash val="solid"/>
                      <a:round/>
                      <a:headEnd len="sm" w="sm" type="none"/>
                      <a:tailEnd len="sm" w="sm" type="none"/>
                    </a:lnL>
                    <a:lnR cap="flat" cmpd="sng" w="28575">
                      <a:solidFill>
                        <a:srgbClr val="000000"/>
                      </a:solidFill>
                      <a:prstDash val="solid"/>
                      <a:round/>
                      <a:headEnd len="sm" w="sm" type="none"/>
                      <a:tailEnd len="sm" w="sm" type="none"/>
                    </a:lnR>
                    <a:lnT cap="flat" cmpd="sng" w="28575">
                      <a:solidFill>
                        <a:srgbClr val="000000"/>
                      </a:solidFill>
                      <a:prstDash val="solid"/>
                      <a:round/>
                      <a:headEnd len="sm" w="sm" type="none"/>
                      <a:tailEnd len="sm" w="sm" type="none"/>
                    </a:lnT>
                    <a:lnB cap="flat" cmpd="sng" w="28575">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1800">
                        <a:solidFill>
                          <a:srgbClr val="000000"/>
                        </a:solidFill>
                      </a:endParaRPr>
                    </a:p>
                  </a:txBody>
                  <a:tcPr marT="91425" marB="91425" marR="91425" marL="91425">
                    <a:lnL cap="flat" cmpd="sng" w="28575">
                      <a:solidFill>
                        <a:srgbClr val="000000"/>
                      </a:solidFill>
                      <a:prstDash val="solid"/>
                      <a:round/>
                      <a:headEnd len="sm" w="sm" type="none"/>
                      <a:tailEnd len="sm" w="sm" type="none"/>
                    </a:lnL>
                    <a:lnR cap="flat" cmpd="sng" w="28575">
                      <a:solidFill>
                        <a:srgbClr val="000000"/>
                      </a:solidFill>
                      <a:prstDash val="solid"/>
                      <a:round/>
                      <a:headEnd len="sm" w="sm" type="none"/>
                      <a:tailEnd len="sm" w="sm" type="none"/>
                    </a:lnR>
                    <a:lnT cap="flat" cmpd="sng" w="28575">
                      <a:solidFill>
                        <a:srgbClr val="000000"/>
                      </a:solidFill>
                      <a:prstDash val="solid"/>
                      <a:round/>
                      <a:headEnd len="sm" w="sm" type="none"/>
                      <a:tailEnd len="sm" w="sm" type="none"/>
                    </a:lnT>
                    <a:lnB cap="flat" cmpd="sng" w="28575">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1800">
                        <a:solidFill>
                          <a:srgbClr val="000000"/>
                        </a:solidFill>
                        <a:latin typeface="Lexend"/>
                        <a:ea typeface="Lexend"/>
                        <a:cs typeface="Lexend"/>
                        <a:sym typeface="Lexend"/>
                      </a:endParaRPr>
                    </a:p>
                  </a:txBody>
                  <a:tcPr marT="91425" marB="91425" marR="91425" marL="91425">
                    <a:lnL cap="flat" cmpd="sng" w="28575">
                      <a:solidFill>
                        <a:srgbClr val="000000"/>
                      </a:solidFill>
                      <a:prstDash val="solid"/>
                      <a:round/>
                      <a:headEnd len="sm" w="sm" type="none"/>
                      <a:tailEnd len="sm" w="sm" type="none"/>
                    </a:lnL>
                    <a:lnR cap="flat" cmpd="sng" w="28575">
                      <a:solidFill>
                        <a:srgbClr val="000000"/>
                      </a:solidFill>
                      <a:prstDash val="solid"/>
                      <a:round/>
                      <a:headEnd len="sm" w="sm" type="none"/>
                      <a:tailEnd len="sm" w="sm" type="none"/>
                    </a:lnR>
                    <a:lnT cap="flat" cmpd="sng" w="28575">
                      <a:solidFill>
                        <a:srgbClr val="000000"/>
                      </a:solidFill>
                      <a:prstDash val="solid"/>
                      <a:round/>
                      <a:headEnd len="sm" w="sm" type="none"/>
                      <a:tailEnd len="sm" w="sm" type="none"/>
                    </a:lnT>
                    <a:lnB cap="flat" cmpd="sng" w="28575">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1800">
                        <a:solidFill>
                          <a:srgbClr val="000000"/>
                        </a:solidFill>
                        <a:latin typeface="Lexend"/>
                        <a:ea typeface="Lexend"/>
                        <a:cs typeface="Lexend"/>
                        <a:sym typeface="Lexend"/>
                      </a:endParaRPr>
                    </a:p>
                  </a:txBody>
                  <a:tcPr marT="91425" marB="91425" marR="91425" marL="91425">
                    <a:lnL cap="flat" cmpd="sng" w="28575">
                      <a:solidFill>
                        <a:srgbClr val="000000"/>
                      </a:solidFill>
                      <a:prstDash val="solid"/>
                      <a:round/>
                      <a:headEnd len="sm" w="sm" type="none"/>
                      <a:tailEnd len="sm" w="sm" type="none"/>
                    </a:lnL>
                    <a:lnR cap="flat" cmpd="sng" w="28575">
                      <a:solidFill>
                        <a:srgbClr val="000000"/>
                      </a:solidFill>
                      <a:prstDash val="solid"/>
                      <a:round/>
                      <a:headEnd len="sm" w="sm" type="none"/>
                      <a:tailEnd len="sm" w="sm" type="none"/>
                    </a:lnR>
                    <a:lnT cap="flat" cmpd="sng" w="28575">
                      <a:solidFill>
                        <a:srgbClr val="000000"/>
                      </a:solidFill>
                      <a:prstDash val="solid"/>
                      <a:round/>
                      <a:headEnd len="sm" w="sm" type="none"/>
                      <a:tailEnd len="sm" w="sm" type="none"/>
                    </a:lnT>
                    <a:lnB cap="flat" cmpd="sng" w="28575">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1800">
                        <a:solidFill>
                          <a:srgbClr val="000000"/>
                        </a:solidFill>
                        <a:latin typeface="Lexend"/>
                        <a:ea typeface="Lexend"/>
                        <a:cs typeface="Lexend"/>
                        <a:sym typeface="Lexend"/>
                      </a:endParaRPr>
                    </a:p>
                  </a:txBody>
                  <a:tcPr marT="91425" marB="91425" marR="91425" marL="91425">
                    <a:lnL cap="flat" cmpd="sng" w="28575">
                      <a:solidFill>
                        <a:srgbClr val="000000"/>
                      </a:solidFill>
                      <a:prstDash val="solid"/>
                      <a:round/>
                      <a:headEnd len="sm" w="sm" type="none"/>
                      <a:tailEnd len="sm" w="sm" type="none"/>
                    </a:lnL>
                    <a:lnR cap="flat" cmpd="sng" w="28575">
                      <a:solidFill>
                        <a:srgbClr val="000000"/>
                      </a:solidFill>
                      <a:prstDash val="solid"/>
                      <a:round/>
                      <a:headEnd len="sm" w="sm" type="none"/>
                      <a:tailEnd len="sm" w="sm" type="none"/>
                    </a:lnR>
                    <a:lnT cap="flat" cmpd="sng" w="28575">
                      <a:solidFill>
                        <a:srgbClr val="000000"/>
                      </a:solidFill>
                      <a:prstDash val="solid"/>
                      <a:round/>
                      <a:headEnd len="sm" w="sm" type="none"/>
                      <a:tailEnd len="sm" w="sm" type="none"/>
                    </a:lnT>
                    <a:lnB cap="flat" cmpd="sng" w="28575">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1800">
                        <a:solidFill>
                          <a:srgbClr val="000000"/>
                        </a:solidFill>
                      </a:endParaRPr>
                    </a:p>
                  </a:txBody>
                  <a:tcPr marT="91425" marB="91425" marR="91425" marL="91425">
                    <a:lnL cap="flat" cmpd="sng" w="28575">
                      <a:solidFill>
                        <a:srgbClr val="000000"/>
                      </a:solidFill>
                      <a:prstDash val="solid"/>
                      <a:round/>
                      <a:headEnd len="sm" w="sm" type="none"/>
                      <a:tailEnd len="sm" w="sm" type="none"/>
                    </a:lnL>
                    <a:lnR cap="flat" cmpd="sng" w="28575">
                      <a:solidFill>
                        <a:srgbClr val="000000"/>
                      </a:solidFill>
                      <a:prstDash val="solid"/>
                      <a:round/>
                      <a:headEnd len="sm" w="sm" type="none"/>
                      <a:tailEnd len="sm" w="sm" type="none"/>
                    </a:lnR>
                    <a:lnT cap="flat" cmpd="sng" w="28575">
                      <a:solidFill>
                        <a:srgbClr val="000000"/>
                      </a:solidFill>
                      <a:prstDash val="solid"/>
                      <a:round/>
                      <a:headEnd len="sm" w="sm" type="none"/>
                      <a:tailEnd len="sm" w="sm" type="none"/>
                    </a:lnT>
                    <a:lnB cap="flat" cmpd="sng" w="28575">
                      <a:solidFill>
                        <a:srgbClr val="000000"/>
                      </a:solidFill>
                      <a:prstDash val="solid"/>
                      <a:round/>
                      <a:headEnd len="sm" w="sm" type="none"/>
                      <a:tailEnd len="sm" w="sm" type="none"/>
                    </a:lnB>
                  </a:tcPr>
                </a:tc>
              </a:tr>
            </a:tbl>
          </a:graphicData>
        </a:graphic>
      </p:graphicFrame>
      <p:sp>
        <p:nvSpPr>
          <p:cNvPr id="1698" name="Google Shape;1698;p139"/>
          <p:cNvSpPr txBox="1"/>
          <p:nvPr/>
        </p:nvSpPr>
        <p:spPr>
          <a:xfrm>
            <a:off x="6658342" y="1454175"/>
            <a:ext cx="864900" cy="4572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None/>
            </a:pPr>
            <a:r>
              <a:rPr lang="en-GB" sz="1800">
                <a:solidFill>
                  <a:srgbClr val="000000"/>
                </a:solidFill>
                <a:latin typeface="Lexend"/>
                <a:ea typeface="Lexend"/>
                <a:cs typeface="Lexend"/>
                <a:sym typeface="Lexend"/>
              </a:rPr>
              <a:t>T</a:t>
            </a:r>
            <a:endParaRPr sz="1800">
              <a:solidFill>
                <a:srgbClr val="000000"/>
              </a:solidFill>
              <a:latin typeface="Lexend"/>
              <a:ea typeface="Lexend"/>
              <a:cs typeface="Lexend"/>
              <a:sym typeface="Lexend"/>
            </a:endParaRPr>
          </a:p>
        </p:txBody>
      </p:sp>
      <p:sp>
        <p:nvSpPr>
          <p:cNvPr id="1699" name="Google Shape;1699;p139"/>
          <p:cNvSpPr txBox="1"/>
          <p:nvPr/>
        </p:nvSpPr>
        <p:spPr>
          <a:xfrm>
            <a:off x="7309365" y="1454175"/>
            <a:ext cx="864900" cy="4572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None/>
            </a:pPr>
            <a:r>
              <a:rPr lang="en-GB" sz="1800">
                <a:solidFill>
                  <a:srgbClr val="000000"/>
                </a:solidFill>
                <a:latin typeface="Lexend"/>
                <a:ea typeface="Lexend"/>
                <a:cs typeface="Lexend"/>
                <a:sym typeface="Lexend"/>
              </a:rPr>
              <a:t>O</a:t>
            </a:r>
            <a:endParaRPr sz="1800">
              <a:solidFill>
                <a:srgbClr val="000000"/>
              </a:solidFill>
              <a:latin typeface="Lexend"/>
              <a:ea typeface="Lexend"/>
              <a:cs typeface="Lexend"/>
              <a:sym typeface="Lexend"/>
            </a:endParaRPr>
          </a:p>
        </p:txBody>
      </p:sp>
      <p:sp>
        <p:nvSpPr>
          <p:cNvPr id="1700" name="Google Shape;1700;p139"/>
          <p:cNvSpPr txBox="1"/>
          <p:nvPr/>
        </p:nvSpPr>
        <p:spPr>
          <a:xfrm>
            <a:off x="6072469" y="1454175"/>
            <a:ext cx="864900" cy="4572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None/>
            </a:pPr>
            <a:r>
              <a:rPr lang="en-GB" sz="1800">
                <a:solidFill>
                  <a:srgbClr val="000000"/>
                </a:solidFill>
                <a:latin typeface="Lexend"/>
                <a:ea typeface="Lexend"/>
                <a:cs typeface="Lexend"/>
                <a:sym typeface="Lexend"/>
              </a:rPr>
              <a:t>H</a:t>
            </a:r>
            <a:endParaRPr sz="1800">
              <a:solidFill>
                <a:srgbClr val="000000"/>
              </a:solidFill>
              <a:latin typeface="Lexend"/>
              <a:ea typeface="Lexend"/>
              <a:cs typeface="Lexend"/>
              <a:sym typeface="Lexend"/>
            </a:endParaRPr>
          </a:p>
        </p:txBody>
      </p:sp>
      <p:sp>
        <p:nvSpPr>
          <p:cNvPr id="1701" name="Google Shape;1701;p139"/>
          <p:cNvSpPr txBox="1"/>
          <p:nvPr/>
        </p:nvSpPr>
        <p:spPr>
          <a:xfrm>
            <a:off x="5372822" y="1454175"/>
            <a:ext cx="864900" cy="4572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None/>
            </a:pPr>
            <a:r>
              <a:rPr lang="en-GB" sz="1800">
                <a:solidFill>
                  <a:srgbClr val="000000"/>
                </a:solidFill>
                <a:latin typeface="Lexend"/>
                <a:ea typeface="Lexend"/>
                <a:cs typeface="Lexend"/>
                <a:sym typeface="Lexend"/>
              </a:rPr>
              <a:t>Th</a:t>
            </a:r>
            <a:endParaRPr sz="1800">
              <a:solidFill>
                <a:srgbClr val="000000"/>
              </a:solidFill>
              <a:latin typeface="Lexend"/>
              <a:ea typeface="Lexend"/>
              <a:cs typeface="Lexend"/>
              <a:sym typeface="Lexend"/>
            </a:endParaRPr>
          </a:p>
        </p:txBody>
      </p:sp>
      <p:sp>
        <p:nvSpPr>
          <p:cNvPr id="1702" name="Google Shape;1702;p139"/>
          <p:cNvSpPr txBox="1"/>
          <p:nvPr/>
        </p:nvSpPr>
        <p:spPr>
          <a:xfrm>
            <a:off x="6704663" y="1916588"/>
            <a:ext cx="838200" cy="4572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None/>
            </a:pPr>
            <a:r>
              <a:rPr lang="en-GB" sz="1800">
                <a:solidFill>
                  <a:srgbClr val="000000"/>
                </a:solidFill>
                <a:latin typeface="Lexend"/>
                <a:ea typeface="Lexend"/>
                <a:cs typeface="Lexend"/>
                <a:sym typeface="Lexend"/>
              </a:rPr>
              <a:t>10</a:t>
            </a:r>
            <a:r>
              <a:rPr baseline="30000" lang="en-GB" sz="1800">
                <a:solidFill>
                  <a:srgbClr val="000000"/>
                </a:solidFill>
                <a:latin typeface="Lexend"/>
                <a:ea typeface="Lexend"/>
                <a:cs typeface="Lexend"/>
                <a:sym typeface="Lexend"/>
              </a:rPr>
              <a:t>1</a:t>
            </a:r>
            <a:endParaRPr sz="1800">
              <a:solidFill>
                <a:srgbClr val="000000"/>
              </a:solidFill>
              <a:latin typeface="Lexend"/>
              <a:ea typeface="Lexend"/>
              <a:cs typeface="Lexend"/>
              <a:sym typeface="Lexend"/>
            </a:endParaRPr>
          </a:p>
        </p:txBody>
      </p:sp>
      <p:sp>
        <p:nvSpPr>
          <p:cNvPr id="1703" name="Google Shape;1703;p139"/>
          <p:cNvSpPr txBox="1"/>
          <p:nvPr/>
        </p:nvSpPr>
        <p:spPr>
          <a:xfrm>
            <a:off x="7350943" y="1916588"/>
            <a:ext cx="838200" cy="4572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None/>
            </a:pPr>
            <a:r>
              <a:rPr lang="en-GB" sz="1800">
                <a:solidFill>
                  <a:srgbClr val="000000"/>
                </a:solidFill>
                <a:latin typeface="Lexend"/>
                <a:ea typeface="Lexend"/>
                <a:cs typeface="Lexend"/>
                <a:sym typeface="Lexend"/>
              </a:rPr>
              <a:t>10</a:t>
            </a:r>
            <a:r>
              <a:rPr baseline="30000" lang="en-GB" sz="1800">
                <a:solidFill>
                  <a:srgbClr val="000000"/>
                </a:solidFill>
                <a:latin typeface="Lexend"/>
                <a:ea typeface="Lexend"/>
                <a:cs typeface="Lexend"/>
                <a:sym typeface="Lexend"/>
              </a:rPr>
              <a:t>0</a:t>
            </a:r>
            <a:endParaRPr sz="1800">
              <a:solidFill>
                <a:srgbClr val="000000"/>
              </a:solidFill>
              <a:latin typeface="Lexend"/>
              <a:ea typeface="Lexend"/>
              <a:cs typeface="Lexend"/>
              <a:sym typeface="Lexend"/>
            </a:endParaRPr>
          </a:p>
        </p:txBody>
      </p:sp>
      <p:sp>
        <p:nvSpPr>
          <p:cNvPr id="1704" name="Google Shape;1704;p139"/>
          <p:cNvSpPr txBox="1"/>
          <p:nvPr/>
        </p:nvSpPr>
        <p:spPr>
          <a:xfrm>
            <a:off x="5412103" y="1916588"/>
            <a:ext cx="838200" cy="4572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None/>
            </a:pPr>
            <a:r>
              <a:rPr lang="en-GB" sz="1800">
                <a:solidFill>
                  <a:srgbClr val="000000"/>
                </a:solidFill>
                <a:latin typeface="Lexend"/>
                <a:ea typeface="Lexend"/>
                <a:cs typeface="Lexend"/>
                <a:sym typeface="Lexend"/>
              </a:rPr>
              <a:t>10</a:t>
            </a:r>
            <a:r>
              <a:rPr baseline="30000" lang="en-GB" sz="1800">
                <a:solidFill>
                  <a:srgbClr val="000000"/>
                </a:solidFill>
                <a:latin typeface="Lexend"/>
                <a:ea typeface="Lexend"/>
                <a:cs typeface="Lexend"/>
                <a:sym typeface="Lexend"/>
              </a:rPr>
              <a:t>3</a:t>
            </a:r>
            <a:endParaRPr sz="1800">
              <a:solidFill>
                <a:srgbClr val="000000"/>
              </a:solidFill>
              <a:latin typeface="Lexend"/>
              <a:ea typeface="Lexend"/>
              <a:cs typeface="Lexend"/>
              <a:sym typeface="Lexend"/>
            </a:endParaRPr>
          </a:p>
        </p:txBody>
      </p:sp>
      <p:sp>
        <p:nvSpPr>
          <p:cNvPr id="1705" name="Google Shape;1705;p139"/>
          <p:cNvSpPr txBox="1"/>
          <p:nvPr/>
        </p:nvSpPr>
        <p:spPr>
          <a:xfrm>
            <a:off x="6058383" y="1916588"/>
            <a:ext cx="838200" cy="4572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None/>
            </a:pPr>
            <a:r>
              <a:rPr lang="en-GB" sz="1800">
                <a:solidFill>
                  <a:srgbClr val="000000"/>
                </a:solidFill>
                <a:latin typeface="Lexend"/>
                <a:ea typeface="Lexend"/>
                <a:cs typeface="Lexend"/>
                <a:sym typeface="Lexend"/>
              </a:rPr>
              <a:t>10</a:t>
            </a:r>
            <a:r>
              <a:rPr baseline="30000" lang="en-GB" sz="1800">
                <a:solidFill>
                  <a:srgbClr val="000000"/>
                </a:solidFill>
                <a:latin typeface="Lexend"/>
                <a:ea typeface="Lexend"/>
                <a:cs typeface="Lexend"/>
                <a:sym typeface="Lexend"/>
              </a:rPr>
              <a:t>2</a:t>
            </a:r>
            <a:endParaRPr sz="1800">
              <a:solidFill>
                <a:srgbClr val="000000"/>
              </a:solidFill>
              <a:latin typeface="Lexend"/>
              <a:ea typeface="Lexend"/>
              <a:cs typeface="Lexend"/>
              <a:sym typeface="Lexend"/>
            </a:endParaRPr>
          </a:p>
        </p:txBody>
      </p:sp>
      <p:sp>
        <p:nvSpPr>
          <p:cNvPr id="1706" name="Google Shape;1706;p139"/>
          <p:cNvSpPr txBox="1"/>
          <p:nvPr/>
        </p:nvSpPr>
        <p:spPr>
          <a:xfrm>
            <a:off x="7924288" y="1454163"/>
            <a:ext cx="897300" cy="4572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None/>
            </a:pPr>
            <a:r>
              <a:rPr lang="en-GB" sz="1800">
                <a:solidFill>
                  <a:srgbClr val="000000"/>
                </a:solidFill>
                <a:latin typeface="Lexend"/>
                <a:ea typeface="Lexend"/>
                <a:cs typeface="Lexend"/>
                <a:sym typeface="Lexend"/>
              </a:rPr>
              <a:t>t</a:t>
            </a:r>
            <a:endParaRPr sz="1800">
              <a:solidFill>
                <a:srgbClr val="000000"/>
              </a:solidFill>
              <a:latin typeface="Lexend"/>
              <a:ea typeface="Lexend"/>
              <a:cs typeface="Lexend"/>
              <a:sym typeface="Lexend"/>
            </a:endParaRPr>
          </a:p>
        </p:txBody>
      </p:sp>
      <p:sp>
        <p:nvSpPr>
          <p:cNvPr id="1707" name="Google Shape;1707;p139"/>
          <p:cNvSpPr txBox="1"/>
          <p:nvPr/>
        </p:nvSpPr>
        <p:spPr>
          <a:xfrm>
            <a:off x="7997223" y="1916588"/>
            <a:ext cx="838200" cy="4572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None/>
            </a:pPr>
            <a:r>
              <a:rPr lang="en-GB" sz="1800">
                <a:solidFill>
                  <a:srgbClr val="000000"/>
                </a:solidFill>
                <a:latin typeface="Lexend"/>
                <a:ea typeface="Lexend"/>
                <a:cs typeface="Lexend"/>
                <a:sym typeface="Lexend"/>
              </a:rPr>
              <a:t>10</a:t>
            </a:r>
            <a:r>
              <a:rPr baseline="30000" lang="en-GB" sz="1800">
                <a:latin typeface="Lexend"/>
                <a:ea typeface="Lexend"/>
                <a:cs typeface="Lexend"/>
                <a:sym typeface="Lexend"/>
              </a:rPr>
              <a:t>-1</a:t>
            </a:r>
            <a:endParaRPr sz="1800">
              <a:solidFill>
                <a:srgbClr val="000000"/>
              </a:solidFill>
              <a:latin typeface="Lexend"/>
              <a:ea typeface="Lexend"/>
              <a:cs typeface="Lexend"/>
              <a:sym typeface="Lexend"/>
            </a:endParaRPr>
          </a:p>
        </p:txBody>
      </p:sp>
      <p:sp>
        <p:nvSpPr>
          <p:cNvPr id="1708" name="Google Shape;1708;p139"/>
          <p:cNvSpPr txBox="1"/>
          <p:nvPr/>
        </p:nvSpPr>
        <p:spPr>
          <a:xfrm>
            <a:off x="4711800" y="1454175"/>
            <a:ext cx="864900" cy="4572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None/>
            </a:pPr>
            <a:r>
              <a:rPr lang="en-GB" sz="1800">
                <a:latin typeface="Lexend"/>
                <a:ea typeface="Lexend"/>
                <a:cs typeface="Lexend"/>
                <a:sym typeface="Lexend"/>
              </a:rPr>
              <a:t>TTh</a:t>
            </a:r>
            <a:r>
              <a:rPr lang="en-GB" sz="1800">
                <a:solidFill>
                  <a:srgbClr val="000000"/>
                </a:solidFill>
                <a:latin typeface="Lexend"/>
                <a:ea typeface="Lexend"/>
                <a:cs typeface="Lexend"/>
                <a:sym typeface="Lexend"/>
              </a:rPr>
              <a:t/>
            </a:r>
            <a:endParaRPr sz="1800">
              <a:solidFill>
                <a:srgbClr val="000000"/>
              </a:solidFill>
              <a:latin typeface="Lexend"/>
              <a:ea typeface="Lexend"/>
              <a:cs typeface="Lexend"/>
              <a:sym typeface="Lexend"/>
            </a:endParaRPr>
          </a:p>
        </p:txBody>
      </p:sp>
      <p:sp>
        <p:nvSpPr>
          <p:cNvPr id="1709" name="Google Shape;1709;p139"/>
          <p:cNvSpPr txBox="1"/>
          <p:nvPr/>
        </p:nvSpPr>
        <p:spPr>
          <a:xfrm>
            <a:off x="4760578" y="1916588"/>
            <a:ext cx="838200" cy="4572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None/>
            </a:pPr>
            <a:r>
              <a:rPr lang="en-GB" sz="1800">
                <a:solidFill>
                  <a:srgbClr val="000000"/>
                </a:solidFill>
                <a:latin typeface="Lexend"/>
                <a:ea typeface="Lexend"/>
                <a:cs typeface="Lexend"/>
                <a:sym typeface="Lexend"/>
              </a:rPr>
              <a:t>10</a:t>
            </a:r>
            <a:r>
              <a:rPr baseline="30000" lang="en-GB" sz="1800">
                <a:latin typeface="Lexend"/>
                <a:ea typeface="Lexend"/>
                <a:cs typeface="Lexend"/>
                <a:sym typeface="Lexend"/>
              </a:rPr>
              <a:t>4</a:t>
            </a:r>
            <a:endParaRPr sz="1800">
              <a:solidFill>
                <a:srgbClr val="000000"/>
              </a:solidFill>
              <a:latin typeface="Lexend"/>
              <a:ea typeface="Lexend"/>
              <a:cs typeface="Lexend"/>
              <a:sym typeface="Lexend"/>
            </a:endParaRPr>
          </a:p>
        </p:txBody>
      </p:sp>
      <p:graphicFrame>
        <p:nvGraphicFramePr>
          <p:cNvPr id="1710" name="Google Shape;1710;p139"/>
          <p:cNvGraphicFramePr/>
          <p:nvPr/>
        </p:nvGraphicFramePr>
        <p:xfrm>
          <a:off x="985380" y="1481390"/>
          <a:ext cx="3000000" cy="3000000"/>
        </p:xfrm>
        <a:graphic>
          <a:graphicData uri="http://schemas.openxmlformats.org/drawingml/2006/table">
            <a:tbl>
              <a:tblPr>
                <a:noFill/>
                <a:tableStyleId>{2B640E3C-D8E7-4B39-9A99-363079C41305}</a:tableStyleId>
              </a:tblPr>
              <a:tblGrid>
                <a:gridCol w="642300"/>
                <a:gridCol w="642300"/>
                <a:gridCol w="642300"/>
                <a:gridCol w="642300"/>
                <a:gridCol w="642300"/>
                <a:gridCol w="642300"/>
              </a:tblGrid>
              <a:tr h="292775">
                <a:tc>
                  <a:txBody>
                    <a:bodyPr/>
                    <a:lstStyle/>
                    <a:p>
                      <a:pPr indent="0" lvl="0" marL="0" rtl="0" algn="ctr">
                        <a:spcBef>
                          <a:spcPts val="0"/>
                        </a:spcBef>
                        <a:spcAft>
                          <a:spcPts val="0"/>
                        </a:spcAft>
                        <a:buNone/>
                      </a:pPr>
                      <a:r>
                        <a:t/>
                      </a:r>
                      <a:endParaRPr sz="1800">
                        <a:solidFill>
                          <a:srgbClr val="000000"/>
                        </a:solidFill>
                        <a:latin typeface="Lexend"/>
                        <a:ea typeface="Lexend"/>
                        <a:cs typeface="Lexend"/>
                        <a:sym typeface="Lexend"/>
                      </a:endParaRPr>
                    </a:p>
                  </a:txBody>
                  <a:tcPr marT="91425" marB="91425" marR="91425" marL="91425">
                    <a:lnL cap="flat" cmpd="sng" w="28575">
                      <a:solidFill>
                        <a:srgbClr val="000000"/>
                      </a:solidFill>
                      <a:prstDash val="solid"/>
                      <a:round/>
                      <a:headEnd len="sm" w="sm" type="none"/>
                      <a:tailEnd len="sm" w="sm" type="none"/>
                    </a:lnL>
                    <a:lnR cap="flat" cmpd="sng" w="28575">
                      <a:solidFill>
                        <a:srgbClr val="000000"/>
                      </a:solidFill>
                      <a:prstDash val="solid"/>
                      <a:round/>
                      <a:headEnd len="sm" w="sm" type="none"/>
                      <a:tailEnd len="sm" w="sm" type="none"/>
                    </a:lnR>
                    <a:lnT cap="flat" cmpd="sng" w="28575">
                      <a:solidFill>
                        <a:srgbClr val="000000"/>
                      </a:solidFill>
                      <a:prstDash val="solid"/>
                      <a:round/>
                      <a:headEnd len="sm" w="sm" type="none"/>
                      <a:tailEnd len="sm" w="sm" type="none"/>
                    </a:lnT>
                    <a:lnB cap="flat" cmpd="sng" w="28575">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1800">
                        <a:solidFill>
                          <a:srgbClr val="000000"/>
                        </a:solidFill>
                        <a:latin typeface="Lexend"/>
                        <a:ea typeface="Lexend"/>
                        <a:cs typeface="Lexend"/>
                        <a:sym typeface="Lexend"/>
                      </a:endParaRPr>
                    </a:p>
                  </a:txBody>
                  <a:tcPr marT="91425" marB="91425" marR="91425" marL="91425">
                    <a:lnL cap="flat" cmpd="sng" w="28575">
                      <a:solidFill>
                        <a:srgbClr val="000000"/>
                      </a:solidFill>
                      <a:prstDash val="solid"/>
                      <a:round/>
                      <a:headEnd len="sm" w="sm" type="none"/>
                      <a:tailEnd len="sm" w="sm" type="none"/>
                    </a:lnL>
                    <a:lnR cap="flat" cmpd="sng" w="28575">
                      <a:solidFill>
                        <a:srgbClr val="000000"/>
                      </a:solidFill>
                      <a:prstDash val="solid"/>
                      <a:round/>
                      <a:headEnd len="sm" w="sm" type="none"/>
                      <a:tailEnd len="sm" w="sm" type="none"/>
                    </a:lnR>
                    <a:lnT cap="flat" cmpd="sng" w="28575">
                      <a:solidFill>
                        <a:srgbClr val="000000"/>
                      </a:solidFill>
                      <a:prstDash val="solid"/>
                      <a:round/>
                      <a:headEnd len="sm" w="sm" type="none"/>
                      <a:tailEnd len="sm" w="sm" type="none"/>
                    </a:lnT>
                    <a:lnB cap="flat" cmpd="sng" w="28575">
                      <a:solidFill>
                        <a:srgbClr val="000000"/>
                      </a:solidFill>
                      <a:prstDash val="solid"/>
                      <a:round/>
                      <a:headEnd len="sm" w="sm" type="none"/>
                      <a:tailEnd len="sm" w="sm" type="none"/>
                    </a:lnB>
                  </a:tcPr>
                </a:tc>
                <a:tc>
                  <a:txBody>
                    <a:bodyPr/>
                    <a:lstStyle/>
                    <a:p>
                      <a:pPr indent="0" lvl="0" marL="0" rtl="0" algn="l">
                        <a:spcBef>
                          <a:spcPts val="0"/>
                        </a:spcBef>
                        <a:spcAft>
                          <a:spcPts val="0"/>
                        </a:spcAft>
                        <a:buNone/>
                      </a:pPr>
                      <a:r>
                        <a:t/>
                      </a:r>
                      <a:endParaRPr>
                        <a:solidFill>
                          <a:srgbClr val="000000"/>
                        </a:solidFill>
                      </a:endParaRPr>
                    </a:p>
                  </a:txBody>
                  <a:tcPr marT="91425" marB="91425" marR="91425" marL="91425">
                    <a:lnL cap="flat" cmpd="sng" w="28575">
                      <a:solidFill>
                        <a:srgbClr val="000000"/>
                      </a:solidFill>
                      <a:prstDash val="solid"/>
                      <a:round/>
                      <a:headEnd len="sm" w="sm" type="none"/>
                      <a:tailEnd len="sm" w="sm" type="none"/>
                    </a:lnL>
                    <a:lnR cap="flat" cmpd="sng" w="28575">
                      <a:solidFill>
                        <a:srgbClr val="000000"/>
                      </a:solidFill>
                      <a:prstDash val="solid"/>
                      <a:round/>
                      <a:headEnd len="sm" w="sm" type="none"/>
                      <a:tailEnd len="sm" w="sm" type="none"/>
                    </a:lnR>
                    <a:lnT cap="flat" cmpd="sng" w="28575">
                      <a:solidFill>
                        <a:srgbClr val="000000"/>
                      </a:solidFill>
                      <a:prstDash val="solid"/>
                      <a:round/>
                      <a:headEnd len="sm" w="sm" type="none"/>
                      <a:tailEnd len="sm" w="sm" type="none"/>
                    </a:lnT>
                    <a:lnB cap="flat" cmpd="sng" w="28575">
                      <a:solidFill>
                        <a:srgbClr val="000000"/>
                      </a:solidFill>
                      <a:prstDash val="solid"/>
                      <a:round/>
                      <a:headEnd len="sm" w="sm" type="none"/>
                      <a:tailEnd len="sm" w="sm" type="none"/>
                    </a:lnB>
                  </a:tcPr>
                </a:tc>
                <a:tc>
                  <a:txBody>
                    <a:bodyPr/>
                    <a:lstStyle/>
                    <a:p>
                      <a:pPr indent="0" lvl="0" marL="0" rtl="0" algn="l">
                        <a:spcBef>
                          <a:spcPts val="0"/>
                        </a:spcBef>
                        <a:spcAft>
                          <a:spcPts val="0"/>
                        </a:spcAft>
                        <a:buNone/>
                      </a:pPr>
                      <a:r>
                        <a:t/>
                      </a:r>
                      <a:endParaRPr>
                        <a:solidFill>
                          <a:srgbClr val="000000"/>
                        </a:solidFill>
                      </a:endParaRPr>
                    </a:p>
                  </a:txBody>
                  <a:tcPr marT="91425" marB="91425" marR="91425" marL="91425">
                    <a:lnL cap="flat" cmpd="sng" w="28575">
                      <a:solidFill>
                        <a:srgbClr val="000000"/>
                      </a:solidFill>
                      <a:prstDash val="solid"/>
                      <a:round/>
                      <a:headEnd len="sm" w="sm" type="none"/>
                      <a:tailEnd len="sm" w="sm" type="none"/>
                    </a:lnL>
                    <a:lnR cap="flat" cmpd="sng" w="28575">
                      <a:solidFill>
                        <a:srgbClr val="000000"/>
                      </a:solidFill>
                      <a:prstDash val="solid"/>
                      <a:round/>
                      <a:headEnd len="sm" w="sm" type="none"/>
                      <a:tailEnd len="sm" w="sm" type="none"/>
                    </a:lnR>
                    <a:lnT cap="flat" cmpd="sng" w="28575">
                      <a:solidFill>
                        <a:srgbClr val="000000"/>
                      </a:solidFill>
                      <a:prstDash val="solid"/>
                      <a:round/>
                      <a:headEnd len="sm" w="sm" type="none"/>
                      <a:tailEnd len="sm" w="sm" type="none"/>
                    </a:lnT>
                    <a:lnB cap="flat" cmpd="sng" w="28575">
                      <a:solidFill>
                        <a:srgbClr val="000000"/>
                      </a:solidFill>
                      <a:prstDash val="solid"/>
                      <a:round/>
                      <a:headEnd len="sm" w="sm" type="none"/>
                      <a:tailEnd len="sm" w="sm" type="none"/>
                    </a:lnB>
                  </a:tcPr>
                </a:tc>
                <a:tc>
                  <a:txBody>
                    <a:bodyPr/>
                    <a:lstStyle/>
                    <a:p>
                      <a:pPr indent="0" lvl="0" marL="0" rtl="0" algn="l">
                        <a:spcBef>
                          <a:spcPts val="0"/>
                        </a:spcBef>
                        <a:spcAft>
                          <a:spcPts val="0"/>
                        </a:spcAft>
                        <a:buNone/>
                      </a:pPr>
                      <a:r>
                        <a:t/>
                      </a:r>
                      <a:endParaRPr>
                        <a:solidFill>
                          <a:srgbClr val="000000"/>
                        </a:solidFill>
                      </a:endParaRPr>
                    </a:p>
                  </a:txBody>
                  <a:tcPr marT="91425" marB="91425" marR="91425" marL="91425">
                    <a:lnL cap="flat" cmpd="sng" w="28575">
                      <a:solidFill>
                        <a:srgbClr val="000000"/>
                      </a:solidFill>
                      <a:prstDash val="solid"/>
                      <a:round/>
                      <a:headEnd len="sm" w="sm" type="none"/>
                      <a:tailEnd len="sm" w="sm" type="none"/>
                    </a:lnL>
                    <a:lnR cap="flat" cmpd="sng" w="28575">
                      <a:solidFill>
                        <a:srgbClr val="000000"/>
                      </a:solidFill>
                      <a:prstDash val="solid"/>
                      <a:round/>
                      <a:headEnd len="sm" w="sm" type="none"/>
                      <a:tailEnd len="sm" w="sm" type="none"/>
                    </a:lnR>
                    <a:lnT cap="flat" cmpd="sng" w="28575">
                      <a:solidFill>
                        <a:srgbClr val="000000"/>
                      </a:solidFill>
                      <a:prstDash val="solid"/>
                      <a:round/>
                      <a:headEnd len="sm" w="sm" type="none"/>
                      <a:tailEnd len="sm" w="sm" type="none"/>
                    </a:lnT>
                    <a:lnB cap="flat" cmpd="sng" w="28575">
                      <a:solidFill>
                        <a:srgbClr val="000000"/>
                      </a:solidFill>
                      <a:prstDash val="solid"/>
                      <a:round/>
                      <a:headEnd len="sm" w="sm" type="none"/>
                      <a:tailEnd len="sm" w="sm" type="none"/>
                    </a:lnB>
                  </a:tcPr>
                </a:tc>
                <a:tc>
                  <a:txBody>
                    <a:bodyPr/>
                    <a:lstStyle/>
                    <a:p>
                      <a:pPr indent="0" lvl="0" marL="0" rtl="0" algn="l">
                        <a:spcBef>
                          <a:spcPts val="0"/>
                        </a:spcBef>
                        <a:spcAft>
                          <a:spcPts val="0"/>
                        </a:spcAft>
                        <a:buNone/>
                      </a:pPr>
                      <a:r>
                        <a:t/>
                      </a:r>
                      <a:endParaRPr>
                        <a:solidFill>
                          <a:srgbClr val="000000"/>
                        </a:solidFill>
                      </a:endParaRPr>
                    </a:p>
                  </a:txBody>
                  <a:tcPr marT="91425" marB="91425" marR="91425" marL="91425">
                    <a:lnL cap="flat" cmpd="sng" w="28575">
                      <a:solidFill>
                        <a:srgbClr val="000000"/>
                      </a:solidFill>
                      <a:prstDash val="solid"/>
                      <a:round/>
                      <a:headEnd len="sm" w="sm" type="none"/>
                      <a:tailEnd len="sm" w="sm" type="none"/>
                    </a:lnL>
                    <a:lnR cap="flat" cmpd="sng" w="28575">
                      <a:solidFill>
                        <a:srgbClr val="000000"/>
                      </a:solidFill>
                      <a:prstDash val="solid"/>
                      <a:round/>
                      <a:headEnd len="sm" w="sm" type="none"/>
                      <a:tailEnd len="sm" w="sm" type="none"/>
                    </a:lnR>
                    <a:lnT cap="flat" cmpd="sng" w="28575">
                      <a:solidFill>
                        <a:srgbClr val="000000"/>
                      </a:solidFill>
                      <a:prstDash val="solid"/>
                      <a:round/>
                      <a:headEnd len="sm" w="sm" type="none"/>
                      <a:tailEnd len="sm" w="sm" type="none"/>
                    </a:lnT>
                    <a:lnB cap="flat" cmpd="sng" w="28575">
                      <a:solidFill>
                        <a:srgbClr val="000000"/>
                      </a:solidFill>
                      <a:prstDash val="solid"/>
                      <a:round/>
                      <a:headEnd len="sm" w="sm" type="none"/>
                      <a:tailEnd len="sm" w="sm" type="none"/>
                    </a:lnB>
                  </a:tcPr>
                </a:tc>
              </a:tr>
              <a:tr h="292775">
                <a:tc>
                  <a:txBody>
                    <a:bodyPr/>
                    <a:lstStyle/>
                    <a:p>
                      <a:pPr indent="0" lvl="0" marL="0" rtl="0" algn="ctr">
                        <a:spcBef>
                          <a:spcPts val="0"/>
                        </a:spcBef>
                        <a:spcAft>
                          <a:spcPts val="0"/>
                        </a:spcAft>
                        <a:buNone/>
                      </a:pPr>
                      <a:r>
                        <a:t/>
                      </a:r>
                      <a:endParaRPr sz="1800">
                        <a:solidFill>
                          <a:srgbClr val="000000"/>
                        </a:solidFill>
                      </a:endParaRPr>
                    </a:p>
                  </a:txBody>
                  <a:tcPr marT="91425" marB="91425" marR="91425" marL="91425">
                    <a:lnL cap="flat" cmpd="sng" w="28575">
                      <a:solidFill>
                        <a:srgbClr val="000000"/>
                      </a:solidFill>
                      <a:prstDash val="solid"/>
                      <a:round/>
                      <a:headEnd len="sm" w="sm" type="none"/>
                      <a:tailEnd len="sm" w="sm" type="none"/>
                    </a:lnL>
                    <a:lnR cap="flat" cmpd="sng" w="28575">
                      <a:solidFill>
                        <a:srgbClr val="000000"/>
                      </a:solidFill>
                      <a:prstDash val="solid"/>
                      <a:round/>
                      <a:headEnd len="sm" w="sm" type="none"/>
                      <a:tailEnd len="sm" w="sm" type="none"/>
                    </a:lnR>
                    <a:lnT cap="flat" cmpd="sng" w="28575">
                      <a:solidFill>
                        <a:srgbClr val="000000"/>
                      </a:solidFill>
                      <a:prstDash val="solid"/>
                      <a:round/>
                      <a:headEnd len="sm" w="sm" type="none"/>
                      <a:tailEnd len="sm" w="sm" type="none"/>
                    </a:lnT>
                    <a:lnB cap="flat" cmpd="sng" w="28575">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1800">
                        <a:solidFill>
                          <a:srgbClr val="000000"/>
                        </a:solidFill>
                      </a:endParaRPr>
                    </a:p>
                  </a:txBody>
                  <a:tcPr marT="91425" marB="91425" marR="91425" marL="91425">
                    <a:lnL cap="flat" cmpd="sng" w="28575">
                      <a:solidFill>
                        <a:srgbClr val="000000"/>
                      </a:solidFill>
                      <a:prstDash val="solid"/>
                      <a:round/>
                      <a:headEnd len="sm" w="sm" type="none"/>
                      <a:tailEnd len="sm" w="sm" type="none"/>
                    </a:lnL>
                    <a:lnR cap="flat" cmpd="sng" w="28575">
                      <a:solidFill>
                        <a:srgbClr val="000000"/>
                      </a:solidFill>
                      <a:prstDash val="solid"/>
                      <a:round/>
                      <a:headEnd len="sm" w="sm" type="none"/>
                      <a:tailEnd len="sm" w="sm" type="none"/>
                    </a:lnR>
                    <a:lnT cap="flat" cmpd="sng" w="28575">
                      <a:solidFill>
                        <a:srgbClr val="000000"/>
                      </a:solidFill>
                      <a:prstDash val="solid"/>
                      <a:round/>
                      <a:headEnd len="sm" w="sm" type="none"/>
                      <a:tailEnd len="sm" w="sm" type="none"/>
                    </a:lnT>
                    <a:lnB cap="flat" cmpd="sng" w="28575">
                      <a:solidFill>
                        <a:srgbClr val="000000"/>
                      </a:solidFill>
                      <a:prstDash val="solid"/>
                      <a:round/>
                      <a:headEnd len="sm" w="sm" type="none"/>
                      <a:tailEnd len="sm" w="sm" type="none"/>
                    </a:lnB>
                  </a:tcPr>
                </a:tc>
                <a:tc>
                  <a:txBody>
                    <a:bodyPr/>
                    <a:lstStyle/>
                    <a:p>
                      <a:pPr indent="0" lvl="0" marL="0" rtl="0" algn="l">
                        <a:spcBef>
                          <a:spcPts val="0"/>
                        </a:spcBef>
                        <a:spcAft>
                          <a:spcPts val="0"/>
                        </a:spcAft>
                        <a:buNone/>
                      </a:pPr>
                      <a:r>
                        <a:t/>
                      </a:r>
                      <a:endParaRPr>
                        <a:solidFill>
                          <a:srgbClr val="000000"/>
                        </a:solidFill>
                      </a:endParaRPr>
                    </a:p>
                  </a:txBody>
                  <a:tcPr marT="91425" marB="91425" marR="91425" marL="91425">
                    <a:lnL cap="flat" cmpd="sng" w="28575">
                      <a:solidFill>
                        <a:srgbClr val="000000"/>
                      </a:solidFill>
                      <a:prstDash val="solid"/>
                      <a:round/>
                      <a:headEnd len="sm" w="sm" type="none"/>
                      <a:tailEnd len="sm" w="sm" type="none"/>
                    </a:lnL>
                    <a:lnR cap="flat" cmpd="sng" w="28575">
                      <a:solidFill>
                        <a:srgbClr val="000000"/>
                      </a:solidFill>
                      <a:prstDash val="solid"/>
                      <a:round/>
                      <a:headEnd len="sm" w="sm" type="none"/>
                      <a:tailEnd len="sm" w="sm" type="none"/>
                    </a:lnR>
                    <a:lnT cap="flat" cmpd="sng" w="28575">
                      <a:solidFill>
                        <a:srgbClr val="000000"/>
                      </a:solidFill>
                      <a:prstDash val="solid"/>
                      <a:round/>
                      <a:headEnd len="sm" w="sm" type="none"/>
                      <a:tailEnd len="sm" w="sm" type="none"/>
                    </a:lnT>
                    <a:lnB cap="flat" cmpd="sng" w="28575">
                      <a:solidFill>
                        <a:srgbClr val="000000"/>
                      </a:solidFill>
                      <a:prstDash val="solid"/>
                      <a:round/>
                      <a:headEnd len="sm" w="sm" type="none"/>
                      <a:tailEnd len="sm" w="sm" type="none"/>
                    </a:lnB>
                  </a:tcPr>
                </a:tc>
                <a:tc>
                  <a:txBody>
                    <a:bodyPr/>
                    <a:lstStyle/>
                    <a:p>
                      <a:pPr indent="0" lvl="0" marL="0" rtl="0" algn="l">
                        <a:spcBef>
                          <a:spcPts val="0"/>
                        </a:spcBef>
                        <a:spcAft>
                          <a:spcPts val="0"/>
                        </a:spcAft>
                        <a:buNone/>
                      </a:pPr>
                      <a:r>
                        <a:t/>
                      </a:r>
                      <a:endParaRPr>
                        <a:solidFill>
                          <a:srgbClr val="000000"/>
                        </a:solidFill>
                      </a:endParaRPr>
                    </a:p>
                  </a:txBody>
                  <a:tcPr marT="91425" marB="91425" marR="91425" marL="91425">
                    <a:lnL cap="flat" cmpd="sng" w="28575">
                      <a:solidFill>
                        <a:srgbClr val="000000"/>
                      </a:solidFill>
                      <a:prstDash val="solid"/>
                      <a:round/>
                      <a:headEnd len="sm" w="sm" type="none"/>
                      <a:tailEnd len="sm" w="sm" type="none"/>
                    </a:lnL>
                    <a:lnR cap="flat" cmpd="sng" w="28575">
                      <a:solidFill>
                        <a:srgbClr val="000000"/>
                      </a:solidFill>
                      <a:prstDash val="solid"/>
                      <a:round/>
                      <a:headEnd len="sm" w="sm" type="none"/>
                      <a:tailEnd len="sm" w="sm" type="none"/>
                    </a:lnR>
                    <a:lnT cap="flat" cmpd="sng" w="28575">
                      <a:solidFill>
                        <a:srgbClr val="000000"/>
                      </a:solidFill>
                      <a:prstDash val="solid"/>
                      <a:round/>
                      <a:headEnd len="sm" w="sm" type="none"/>
                      <a:tailEnd len="sm" w="sm" type="none"/>
                    </a:lnT>
                    <a:lnB cap="flat" cmpd="sng" w="28575">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1800">
                        <a:solidFill>
                          <a:srgbClr val="000000"/>
                        </a:solidFill>
                      </a:endParaRPr>
                    </a:p>
                  </a:txBody>
                  <a:tcPr marT="91425" marB="91425" marR="91425" marL="91425">
                    <a:lnL cap="flat" cmpd="sng" w="28575">
                      <a:solidFill>
                        <a:srgbClr val="000000"/>
                      </a:solidFill>
                      <a:prstDash val="solid"/>
                      <a:round/>
                      <a:headEnd len="sm" w="sm" type="none"/>
                      <a:tailEnd len="sm" w="sm" type="none"/>
                    </a:lnL>
                    <a:lnR cap="flat" cmpd="sng" w="28575">
                      <a:solidFill>
                        <a:srgbClr val="000000"/>
                      </a:solidFill>
                      <a:prstDash val="solid"/>
                      <a:round/>
                      <a:headEnd len="sm" w="sm" type="none"/>
                      <a:tailEnd len="sm" w="sm" type="none"/>
                    </a:lnR>
                    <a:lnT cap="flat" cmpd="sng" w="28575">
                      <a:solidFill>
                        <a:srgbClr val="000000"/>
                      </a:solidFill>
                      <a:prstDash val="solid"/>
                      <a:round/>
                      <a:headEnd len="sm" w="sm" type="none"/>
                      <a:tailEnd len="sm" w="sm" type="none"/>
                    </a:lnT>
                    <a:lnB cap="flat" cmpd="sng" w="28575">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1800">
                        <a:solidFill>
                          <a:srgbClr val="000000"/>
                        </a:solidFill>
                      </a:endParaRPr>
                    </a:p>
                  </a:txBody>
                  <a:tcPr marT="91425" marB="91425" marR="91425" marL="91425">
                    <a:lnL cap="flat" cmpd="sng" w="28575">
                      <a:solidFill>
                        <a:srgbClr val="000000"/>
                      </a:solidFill>
                      <a:prstDash val="solid"/>
                      <a:round/>
                      <a:headEnd len="sm" w="sm" type="none"/>
                      <a:tailEnd len="sm" w="sm" type="none"/>
                    </a:lnL>
                    <a:lnR cap="flat" cmpd="sng" w="28575">
                      <a:solidFill>
                        <a:srgbClr val="000000"/>
                      </a:solidFill>
                      <a:prstDash val="solid"/>
                      <a:round/>
                      <a:headEnd len="sm" w="sm" type="none"/>
                      <a:tailEnd len="sm" w="sm" type="none"/>
                    </a:lnR>
                    <a:lnT cap="flat" cmpd="sng" w="28575">
                      <a:solidFill>
                        <a:srgbClr val="000000"/>
                      </a:solidFill>
                      <a:prstDash val="solid"/>
                      <a:round/>
                      <a:headEnd len="sm" w="sm" type="none"/>
                      <a:tailEnd len="sm" w="sm" type="none"/>
                    </a:lnT>
                    <a:lnB cap="flat" cmpd="sng" w="28575">
                      <a:solidFill>
                        <a:srgbClr val="000000"/>
                      </a:solidFill>
                      <a:prstDash val="solid"/>
                      <a:round/>
                      <a:headEnd len="sm" w="sm" type="none"/>
                      <a:tailEnd len="sm" w="sm" type="none"/>
                    </a:lnB>
                  </a:tcPr>
                </a:tc>
              </a:tr>
              <a:tr h="292775">
                <a:tc>
                  <a:txBody>
                    <a:bodyPr/>
                    <a:lstStyle/>
                    <a:p>
                      <a:pPr indent="0" lvl="0" marL="0" rtl="0" algn="ctr">
                        <a:spcBef>
                          <a:spcPts val="0"/>
                        </a:spcBef>
                        <a:spcAft>
                          <a:spcPts val="0"/>
                        </a:spcAft>
                        <a:buNone/>
                      </a:pPr>
                      <a:r>
                        <a:t/>
                      </a:r>
                      <a:endParaRPr sz="1800">
                        <a:solidFill>
                          <a:srgbClr val="000000"/>
                        </a:solidFill>
                      </a:endParaRPr>
                    </a:p>
                  </a:txBody>
                  <a:tcPr marT="91425" marB="91425" marR="91425" marL="91425">
                    <a:lnL cap="flat" cmpd="sng" w="28575">
                      <a:solidFill>
                        <a:srgbClr val="000000"/>
                      </a:solidFill>
                      <a:prstDash val="solid"/>
                      <a:round/>
                      <a:headEnd len="sm" w="sm" type="none"/>
                      <a:tailEnd len="sm" w="sm" type="none"/>
                    </a:lnL>
                    <a:lnR cap="flat" cmpd="sng" w="28575">
                      <a:solidFill>
                        <a:srgbClr val="000000"/>
                      </a:solidFill>
                      <a:prstDash val="solid"/>
                      <a:round/>
                      <a:headEnd len="sm" w="sm" type="none"/>
                      <a:tailEnd len="sm" w="sm" type="none"/>
                    </a:lnR>
                    <a:lnT cap="flat" cmpd="sng" w="28575">
                      <a:solidFill>
                        <a:srgbClr val="000000"/>
                      </a:solidFill>
                      <a:prstDash val="solid"/>
                      <a:round/>
                      <a:headEnd len="sm" w="sm" type="none"/>
                      <a:tailEnd len="sm" w="sm" type="none"/>
                    </a:lnT>
                    <a:lnB cap="flat" cmpd="sng" w="28575">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1800">
                        <a:solidFill>
                          <a:srgbClr val="000000"/>
                        </a:solidFill>
                        <a:latin typeface="Lexend"/>
                        <a:ea typeface="Lexend"/>
                        <a:cs typeface="Lexend"/>
                        <a:sym typeface="Lexend"/>
                      </a:endParaRPr>
                    </a:p>
                  </a:txBody>
                  <a:tcPr marT="91425" marB="91425" marR="91425" marL="91425">
                    <a:lnL cap="flat" cmpd="sng" w="28575">
                      <a:solidFill>
                        <a:srgbClr val="000000"/>
                      </a:solidFill>
                      <a:prstDash val="solid"/>
                      <a:round/>
                      <a:headEnd len="sm" w="sm" type="none"/>
                      <a:tailEnd len="sm" w="sm" type="none"/>
                    </a:lnL>
                    <a:lnR cap="flat" cmpd="sng" w="28575">
                      <a:solidFill>
                        <a:srgbClr val="000000"/>
                      </a:solidFill>
                      <a:prstDash val="solid"/>
                      <a:round/>
                      <a:headEnd len="sm" w="sm" type="none"/>
                      <a:tailEnd len="sm" w="sm" type="none"/>
                    </a:lnR>
                    <a:lnT cap="flat" cmpd="sng" w="28575">
                      <a:solidFill>
                        <a:srgbClr val="000000"/>
                      </a:solidFill>
                      <a:prstDash val="solid"/>
                      <a:round/>
                      <a:headEnd len="sm" w="sm" type="none"/>
                      <a:tailEnd len="sm" w="sm" type="none"/>
                    </a:lnT>
                    <a:lnB cap="flat" cmpd="sng" w="28575">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1800">
                        <a:solidFill>
                          <a:srgbClr val="000000"/>
                        </a:solidFill>
                        <a:latin typeface="Lexend"/>
                        <a:ea typeface="Lexend"/>
                        <a:cs typeface="Lexend"/>
                        <a:sym typeface="Lexend"/>
                      </a:endParaRPr>
                    </a:p>
                  </a:txBody>
                  <a:tcPr marT="91425" marB="91425" marR="91425" marL="91425">
                    <a:lnL cap="flat" cmpd="sng" w="28575">
                      <a:solidFill>
                        <a:srgbClr val="000000"/>
                      </a:solidFill>
                      <a:prstDash val="solid"/>
                      <a:round/>
                      <a:headEnd len="sm" w="sm" type="none"/>
                      <a:tailEnd len="sm" w="sm" type="none"/>
                    </a:lnL>
                    <a:lnR cap="flat" cmpd="sng" w="28575">
                      <a:solidFill>
                        <a:srgbClr val="000000"/>
                      </a:solidFill>
                      <a:prstDash val="solid"/>
                      <a:round/>
                      <a:headEnd len="sm" w="sm" type="none"/>
                      <a:tailEnd len="sm" w="sm" type="none"/>
                    </a:lnR>
                    <a:lnT cap="flat" cmpd="sng" w="28575">
                      <a:solidFill>
                        <a:srgbClr val="000000"/>
                      </a:solidFill>
                      <a:prstDash val="solid"/>
                      <a:round/>
                      <a:headEnd len="sm" w="sm" type="none"/>
                      <a:tailEnd len="sm" w="sm" type="none"/>
                    </a:lnT>
                    <a:lnB cap="flat" cmpd="sng" w="28575">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1800">
                        <a:solidFill>
                          <a:srgbClr val="000000"/>
                        </a:solidFill>
                        <a:latin typeface="Lexend"/>
                        <a:ea typeface="Lexend"/>
                        <a:cs typeface="Lexend"/>
                        <a:sym typeface="Lexend"/>
                      </a:endParaRPr>
                    </a:p>
                  </a:txBody>
                  <a:tcPr marT="91425" marB="91425" marR="91425" marL="91425">
                    <a:lnL cap="flat" cmpd="sng" w="28575">
                      <a:solidFill>
                        <a:srgbClr val="000000"/>
                      </a:solidFill>
                      <a:prstDash val="solid"/>
                      <a:round/>
                      <a:headEnd len="sm" w="sm" type="none"/>
                      <a:tailEnd len="sm" w="sm" type="none"/>
                    </a:lnL>
                    <a:lnR cap="flat" cmpd="sng" w="28575">
                      <a:solidFill>
                        <a:srgbClr val="000000"/>
                      </a:solidFill>
                      <a:prstDash val="solid"/>
                      <a:round/>
                      <a:headEnd len="sm" w="sm" type="none"/>
                      <a:tailEnd len="sm" w="sm" type="none"/>
                    </a:lnR>
                    <a:lnT cap="flat" cmpd="sng" w="28575">
                      <a:solidFill>
                        <a:srgbClr val="000000"/>
                      </a:solidFill>
                      <a:prstDash val="solid"/>
                      <a:round/>
                      <a:headEnd len="sm" w="sm" type="none"/>
                      <a:tailEnd len="sm" w="sm" type="none"/>
                    </a:lnT>
                    <a:lnB cap="flat" cmpd="sng" w="28575">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1800">
                        <a:solidFill>
                          <a:srgbClr val="000000"/>
                        </a:solidFill>
                      </a:endParaRPr>
                    </a:p>
                  </a:txBody>
                  <a:tcPr marT="91425" marB="91425" marR="91425" marL="91425">
                    <a:lnL cap="flat" cmpd="sng" w="28575">
                      <a:solidFill>
                        <a:srgbClr val="000000"/>
                      </a:solidFill>
                      <a:prstDash val="solid"/>
                      <a:round/>
                      <a:headEnd len="sm" w="sm" type="none"/>
                      <a:tailEnd len="sm" w="sm" type="none"/>
                    </a:lnL>
                    <a:lnR cap="flat" cmpd="sng" w="28575">
                      <a:solidFill>
                        <a:srgbClr val="000000"/>
                      </a:solidFill>
                      <a:prstDash val="solid"/>
                      <a:round/>
                      <a:headEnd len="sm" w="sm" type="none"/>
                      <a:tailEnd len="sm" w="sm" type="none"/>
                    </a:lnR>
                    <a:lnT cap="flat" cmpd="sng" w="28575">
                      <a:solidFill>
                        <a:srgbClr val="000000"/>
                      </a:solidFill>
                      <a:prstDash val="solid"/>
                      <a:round/>
                      <a:headEnd len="sm" w="sm" type="none"/>
                      <a:tailEnd len="sm" w="sm" type="none"/>
                    </a:lnT>
                    <a:lnB cap="flat" cmpd="sng" w="28575">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1800">
                        <a:solidFill>
                          <a:srgbClr val="000000"/>
                        </a:solidFill>
                      </a:endParaRPr>
                    </a:p>
                  </a:txBody>
                  <a:tcPr marT="91425" marB="91425" marR="91425" marL="91425">
                    <a:lnL cap="flat" cmpd="sng" w="28575">
                      <a:solidFill>
                        <a:srgbClr val="000000"/>
                      </a:solidFill>
                      <a:prstDash val="solid"/>
                      <a:round/>
                      <a:headEnd len="sm" w="sm" type="none"/>
                      <a:tailEnd len="sm" w="sm" type="none"/>
                    </a:lnL>
                    <a:lnR cap="flat" cmpd="sng" w="28575">
                      <a:solidFill>
                        <a:srgbClr val="000000"/>
                      </a:solidFill>
                      <a:prstDash val="solid"/>
                      <a:round/>
                      <a:headEnd len="sm" w="sm" type="none"/>
                      <a:tailEnd len="sm" w="sm" type="none"/>
                    </a:lnR>
                    <a:lnT cap="flat" cmpd="sng" w="28575">
                      <a:solidFill>
                        <a:srgbClr val="000000"/>
                      </a:solidFill>
                      <a:prstDash val="solid"/>
                      <a:round/>
                      <a:headEnd len="sm" w="sm" type="none"/>
                      <a:tailEnd len="sm" w="sm" type="none"/>
                    </a:lnT>
                    <a:lnB cap="flat" cmpd="sng" w="28575">
                      <a:solidFill>
                        <a:srgbClr val="000000"/>
                      </a:solidFill>
                      <a:prstDash val="solid"/>
                      <a:round/>
                      <a:headEnd len="sm" w="sm" type="none"/>
                      <a:tailEnd len="sm" w="sm" type="none"/>
                    </a:lnB>
                  </a:tcPr>
                </a:tc>
              </a:tr>
            </a:tbl>
          </a:graphicData>
        </a:graphic>
      </p:graphicFrame>
      <p:sp>
        <p:nvSpPr>
          <p:cNvPr id="1711" name="Google Shape;1711;p139"/>
          <p:cNvSpPr txBox="1"/>
          <p:nvPr/>
        </p:nvSpPr>
        <p:spPr>
          <a:xfrm>
            <a:off x="3457942" y="1454175"/>
            <a:ext cx="864900" cy="4572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None/>
            </a:pPr>
            <a:r>
              <a:rPr lang="en-GB" sz="1800">
                <a:latin typeface="Lexend"/>
                <a:ea typeface="Lexend"/>
                <a:cs typeface="Lexend"/>
                <a:sym typeface="Lexend"/>
              </a:rPr>
              <a:t>M</a:t>
            </a:r>
            <a:endParaRPr sz="1800">
              <a:solidFill>
                <a:srgbClr val="000000"/>
              </a:solidFill>
              <a:latin typeface="Lexend"/>
              <a:ea typeface="Lexend"/>
              <a:cs typeface="Lexend"/>
              <a:sym typeface="Lexend"/>
            </a:endParaRPr>
          </a:p>
        </p:txBody>
      </p:sp>
      <p:sp>
        <p:nvSpPr>
          <p:cNvPr id="1712" name="Google Shape;1712;p139"/>
          <p:cNvSpPr txBox="1"/>
          <p:nvPr/>
        </p:nvSpPr>
        <p:spPr>
          <a:xfrm>
            <a:off x="4108965" y="1454175"/>
            <a:ext cx="864900" cy="4572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None/>
            </a:pPr>
            <a:r>
              <a:rPr lang="en-GB" sz="1800">
                <a:latin typeface="Lexend"/>
                <a:ea typeface="Lexend"/>
                <a:cs typeface="Lexend"/>
                <a:sym typeface="Lexend"/>
              </a:rPr>
              <a:t>HTh</a:t>
            </a:r>
            <a:endParaRPr sz="1800">
              <a:solidFill>
                <a:srgbClr val="000000"/>
              </a:solidFill>
              <a:latin typeface="Lexend"/>
              <a:ea typeface="Lexend"/>
              <a:cs typeface="Lexend"/>
              <a:sym typeface="Lexend"/>
            </a:endParaRPr>
          </a:p>
        </p:txBody>
      </p:sp>
      <p:sp>
        <p:nvSpPr>
          <p:cNvPr id="1713" name="Google Shape;1713;p139"/>
          <p:cNvSpPr txBox="1"/>
          <p:nvPr/>
        </p:nvSpPr>
        <p:spPr>
          <a:xfrm>
            <a:off x="2817249" y="1454175"/>
            <a:ext cx="864900" cy="4572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None/>
            </a:pPr>
            <a:r>
              <a:rPr lang="en-GB" sz="1800">
                <a:latin typeface="Lexend"/>
                <a:ea typeface="Lexend"/>
                <a:cs typeface="Lexend"/>
                <a:sym typeface="Lexend"/>
              </a:rPr>
              <a:t>TM</a:t>
            </a:r>
            <a:endParaRPr sz="1800">
              <a:solidFill>
                <a:srgbClr val="000000"/>
              </a:solidFill>
              <a:latin typeface="Lexend"/>
              <a:ea typeface="Lexend"/>
              <a:cs typeface="Lexend"/>
              <a:sym typeface="Lexend"/>
            </a:endParaRPr>
          </a:p>
        </p:txBody>
      </p:sp>
      <p:sp>
        <p:nvSpPr>
          <p:cNvPr id="1714" name="Google Shape;1714;p139"/>
          <p:cNvSpPr txBox="1"/>
          <p:nvPr/>
        </p:nvSpPr>
        <p:spPr>
          <a:xfrm>
            <a:off x="2172422" y="1454175"/>
            <a:ext cx="864900" cy="4572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None/>
            </a:pPr>
            <a:r>
              <a:rPr lang="en-GB" sz="1800">
                <a:latin typeface="Lexend"/>
                <a:ea typeface="Lexend"/>
                <a:cs typeface="Lexend"/>
                <a:sym typeface="Lexend"/>
              </a:rPr>
              <a:t>HM</a:t>
            </a:r>
            <a:endParaRPr sz="1800">
              <a:solidFill>
                <a:srgbClr val="000000"/>
              </a:solidFill>
              <a:latin typeface="Lexend"/>
              <a:ea typeface="Lexend"/>
              <a:cs typeface="Lexend"/>
              <a:sym typeface="Lexend"/>
            </a:endParaRPr>
          </a:p>
        </p:txBody>
      </p:sp>
      <p:sp>
        <p:nvSpPr>
          <p:cNvPr id="1715" name="Google Shape;1715;p139"/>
          <p:cNvSpPr txBox="1"/>
          <p:nvPr/>
        </p:nvSpPr>
        <p:spPr>
          <a:xfrm>
            <a:off x="1511400" y="1454175"/>
            <a:ext cx="864900" cy="4572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None/>
            </a:pPr>
            <a:r>
              <a:rPr lang="en-GB" sz="1800">
                <a:latin typeface="Lexend"/>
                <a:ea typeface="Lexend"/>
                <a:cs typeface="Lexend"/>
                <a:sym typeface="Lexend"/>
              </a:rPr>
              <a:t>B</a:t>
            </a:r>
            <a:endParaRPr sz="1800">
              <a:solidFill>
                <a:srgbClr val="000000"/>
              </a:solidFill>
              <a:latin typeface="Lexend"/>
              <a:ea typeface="Lexend"/>
              <a:cs typeface="Lexend"/>
              <a:sym typeface="Lexend"/>
            </a:endParaRPr>
          </a:p>
        </p:txBody>
      </p:sp>
      <p:sp>
        <p:nvSpPr>
          <p:cNvPr id="1716" name="Google Shape;1716;p139"/>
          <p:cNvSpPr txBox="1"/>
          <p:nvPr/>
        </p:nvSpPr>
        <p:spPr>
          <a:xfrm>
            <a:off x="825600" y="1454175"/>
            <a:ext cx="864900" cy="4572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None/>
            </a:pPr>
            <a:r>
              <a:rPr lang="en-GB" sz="1800">
                <a:latin typeface="Lexend"/>
                <a:ea typeface="Lexend"/>
                <a:cs typeface="Lexend"/>
                <a:sym typeface="Lexend"/>
              </a:rPr>
              <a:t>TB</a:t>
            </a:r>
            <a:endParaRPr sz="1800">
              <a:solidFill>
                <a:srgbClr val="000000"/>
              </a:solidFill>
              <a:latin typeface="Lexend"/>
              <a:ea typeface="Lexend"/>
              <a:cs typeface="Lexend"/>
              <a:sym typeface="Lexend"/>
            </a:endParaRPr>
          </a:p>
        </p:txBody>
      </p:sp>
      <p:graphicFrame>
        <p:nvGraphicFramePr>
          <p:cNvPr id="1717" name="Google Shape;1717;p139"/>
          <p:cNvGraphicFramePr/>
          <p:nvPr/>
        </p:nvGraphicFramePr>
        <p:xfrm>
          <a:off x="343080" y="1481165"/>
          <a:ext cx="3000000" cy="3000000"/>
        </p:xfrm>
        <a:graphic>
          <a:graphicData uri="http://schemas.openxmlformats.org/drawingml/2006/table">
            <a:tbl>
              <a:tblPr>
                <a:noFill/>
                <a:tableStyleId>{2B640E3C-D8E7-4B39-9A99-363079C41305}</a:tableStyleId>
              </a:tblPr>
              <a:tblGrid>
                <a:gridCol w="642300"/>
              </a:tblGrid>
              <a:tr h="292775">
                <a:tc>
                  <a:txBody>
                    <a:bodyPr/>
                    <a:lstStyle/>
                    <a:p>
                      <a:pPr indent="0" lvl="0" marL="0" rtl="0" algn="ctr">
                        <a:spcBef>
                          <a:spcPts val="0"/>
                        </a:spcBef>
                        <a:spcAft>
                          <a:spcPts val="0"/>
                        </a:spcAft>
                        <a:buNone/>
                      </a:pPr>
                      <a:r>
                        <a:t/>
                      </a:r>
                      <a:endParaRPr sz="1800">
                        <a:solidFill>
                          <a:srgbClr val="000000"/>
                        </a:solidFill>
                        <a:latin typeface="Lexend"/>
                        <a:ea typeface="Lexend"/>
                        <a:cs typeface="Lexend"/>
                        <a:sym typeface="Lexend"/>
                      </a:endParaRPr>
                    </a:p>
                  </a:txBody>
                  <a:tcPr marT="91425" marB="91425" marR="91425" marL="91425">
                    <a:lnL cap="flat" cmpd="sng" w="28575">
                      <a:solidFill>
                        <a:srgbClr val="000000"/>
                      </a:solidFill>
                      <a:prstDash val="solid"/>
                      <a:round/>
                      <a:headEnd len="sm" w="sm" type="none"/>
                      <a:tailEnd len="sm" w="sm" type="none"/>
                    </a:lnL>
                    <a:lnR cap="flat" cmpd="sng" w="28575">
                      <a:solidFill>
                        <a:srgbClr val="000000"/>
                      </a:solidFill>
                      <a:prstDash val="solid"/>
                      <a:round/>
                      <a:headEnd len="sm" w="sm" type="none"/>
                      <a:tailEnd len="sm" w="sm" type="none"/>
                    </a:lnR>
                    <a:lnT cap="flat" cmpd="sng" w="28575">
                      <a:solidFill>
                        <a:srgbClr val="000000"/>
                      </a:solidFill>
                      <a:prstDash val="solid"/>
                      <a:round/>
                      <a:headEnd len="sm" w="sm" type="none"/>
                      <a:tailEnd len="sm" w="sm" type="none"/>
                    </a:lnT>
                    <a:lnB cap="flat" cmpd="sng" w="28575">
                      <a:solidFill>
                        <a:srgbClr val="000000"/>
                      </a:solidFill>
                      <a:prstDash val="solid"/>
                      <a:round/>
                      <a:headEnd len="sm" w="sm" type="none"/>
                      <a:tailEnd len="sm" w="sm" type="none"/>
                    </a:lnB>
                  </a:tcPr>
                </a:tc>
              </a:tr>
              <a:tr h="292775">
                <a:tc>
                  <a:txBody>
                    <a:bodyPr/>
                    <a:lstStyle/>
                    <a:p>
                      <a:pPr indent="0" lvl="0" marL="0" rtl="0" algn="ctr">
                        <a:spcBef>
                          <a:spcPts val="0"/>
                        </a:spcBef>
                        <a:spcAft>
                          <a:spcPts val="0"/>
                        </a:spcAft>
                        <a:buNone/>
                      </a:pPr>
                      <a:r>
                        <a:t/>
                      </a:r>
                      <a:endParaRPr sz="1800">
                        <a:solidFill>
                          <a:srgbClr val="000000"/>
                        </a:solidFill>
                      </a:endParaRPr>
                    </a:p>
                  </a:txBody>
                  <a:tcPr marT="91425" marB="91425" marR="91425" marL="91425">
                    <a:lnL cap="flat" cmpd="sng" w="28575">
                      <a:solidFill>
                        <a:srgbClr val="000000"/>
                      </a:solidFill>
                      <a:prstDash val="solid"/>
                      <a:round/>
                      <a:headEnd len="sm" w="sm" type="none"/>
                      <a:tailEnd len="sm" w="sm" type="none"/>
                    </a:lnL>
                    <a:lnR cap="flat" cmpd="sng" w="28575">
                      <a:solidFill>
                        <a:srgbClr val="000000"/>
                      </a:solidFill>
                      <a:prstDash val="solid"/>
                      <a:round/>
                      <a:headEnd len="sm" w="sm" type="none"/>
                      <a:tailEnd len="sm" w="sm" type="none"/>
                    </a:lnR>
                    <a:lnT cap="flat" cmpd="sng" w="28575">
                      <a:solidFill>
                        <a:srgbClr val="000000"/>
                      </a:solidFill>
                      <a:prstDash val="solid"/>
                      <a:round/>
                      <a:headEnd len="sm" w="sm" type="none"/>
                      <a:tailEnd len="sm" w="sm" type="none"/>
                    </a:lnT>
                    <a:lnB cap="flat" cmpd="sng" w="28575">
                      <a:solidFill>
                        <a:srgbClr val="000000"/>
                      </a:solidFill>
                      <a:prstDash val="solid"/>
                      <a:round/>
                      <a:headEnd len="sm" w="sm" type="none"/>
                      <a:tailEnd len="sm" w="sm" type="none"/>
                    </a:lnB>
                  </a:tcPr>
                </a:tc>
              </a:tr>
              <a:tr h="292775">
                <a:tc>
                  <a:txBody>
                    <a:bodyPr/>
                    <a:lstStyle/>
                    <a:p>
                      <a:pPr indent="0" lvl="0" marL="0" rtl="0" algn="ctr">
                        <a:spcBef>
                          <a:spcPts val="0"/>
                        </a:spcBef>
                        <a:spcAft>
                          <a:spcPts val="0"/>
                        </a:spcAft>
                        <a:buNone/>
                      </a:pPr>
                      <a:r>
                        <a:t/>
                      </a:r>
                      <a:endParaRPr sz="1800">
                        <a:solidFill>
                          <a:srgbClr val="000000"/>
                        </a:solidFill>
                      </a:endParaRPr>
                    </a:p>
                  </a:txBody>
                  <a:tcPr marT="91425" marB="91425" marR="91425" marL="91425">
                    <a:lnL cap="flat" cmpd="sng" w="28575">
                      <a:solidFill>
                        <a:srgbClr val="000000"/>
                      </a:solidFill>
                      <a:prstDash val="solid"/>
                      <a:round/>
                      <a:headEnd len="sm" w="sm" type="none"/>
                      <a:tailEnd len="sm" w="sm" type="none"/>
                    </a:lnL>
                    <a:lnR cap="flat" cmpd="sng" w="28575">
                      <a:solidFill>
                        <a:srgbClr val="000000"/>
                      </a:solidFill>
                      <a:prstDash val="solid"/>
                      <a:round/>
                      <a:headEnd len="sm" w="sm" type="none"/>
                      <a:tailEnd len="sm" w="sm" type="none"/>
                    </a:lnR>
                    <a:lnT cap="flat" cmpd="sng" w="28575">
                      <a:solidFill>
                        <a:srgbClr val="000000"/>
                      </a:solidFill>
                      <a:prstDash val="solid"/>
                      <a:round/>
                      <a:headEnd len="sm" w="sm" type="none"/>
                      <a:tailEnd len="sm" w="sm" type="none"/>
                    </a:lnT>
                    <a:lnB cap="flat" cmpd="sng" w="28575">
                      <a:solidFill>
                        <a:srgbClr val="000000"/>
                      </a:solidFill>
                      <a:prstDash val="solid"/>
                      <a:round/>
                      <a:headEnd len="sm" w="sm" type="none"/>
                      <a:tailEnd len="sm" w="sm" type="none"/>
                    </a:lnB>
                  </a:tcPr>
                </a:tc>
              </a:tr>
            </a:tbl>
          </a:graphicData>
        </a:graphic>
      </p:graphicFrame>
      <p:sp>
        <p:nvSpPr>
          <p:cNvPr id="1718" name="Google Shape;1718;p139"/>
          <p:cNvSpPr txBox="1"/>
          <p:nvPr/>
        </p:nvSpPr>
        <p:spPr>
          <a:xfrm>
            <a:off x="216000" y="1454175"/>
            <a:ext cx="864900" cy="4572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None/>
            </a:pPr>
            <a:r>
              <a:rPr lang="en-GB" sz="1800">
                <a:latin typeface="Lexend"/>
                <a:ea typeface="Lexend"/>
                <a:cs typeface="Lexend"/>
                <a:sym typeface="Lexend"/>
              </a:rPr>
              <a:t>HB</a:t>
            </a:r>
            <a:endParaRPr sz="1800">
              <a:solidFill>
                <a:srgbClr val="000000"/>
              </a:solidFill>
              <a:latin typeface="Lexend"/>
              <a:ea typeface="Lexend"/>
              <a:cs typeface="Lexend"/>
              <a:sym typeface="Lexend"/>
            </a:endParaRPr>
          </a:p>
        </p:txBody>
      </p:sp>
      <p:pic>
        <p:nvPicPr>
          <p:cNvPr id="1719" name="Google Shape;1719;p139"/>
          <p:cNvPicPr preferRelativeResize="0"/>
          <p:nvPr/>
        </p:nvPicPr>
        <p:blipFill rotWithShape="1">
          <a:blip r:embed="rId3">
            <a:alphaModFix/>
          </a:blip>
          <a:srcRect b="0" l="0" r="71524" t="0"/>
          <a:stretch/>
        </p:blipFill>
        <p:spPr>
          <a:xfrm>
            <a:off x="447375" y="3027625"/>
            <a:ext cx="2334925" cy="1792776"/>
          </a:xfrm>
          <a:prstGeom prst="rect">
            <a:avLst/>
          </a:prstGeom>
          <a:noFill/>
          <a:ln>
            <a:noFill/>
          </a:ln>
        </p:spPr>
      </p:pic>
      <p:pic>
        <p:nvPicPr>
          <p:cNvPr id="1720" name="Google Shape;1720;p139"/>
          <p:cNvPicPr preferRelativeResize="0"/>
          <p:nvPr/>
        </p:nvPicPr>
        <p:blipFill>
          <a:blip r:embed="rId4">
            <a:alphaModFix/>
          </a:blip>
          <a:stretch>
            <a:fillRect/>
          </a:stretch>
        </p:blipFill>
        <p:spPr>
          <a:xfrm>
            <a:off x="1241950" y="3724008"/>
            <a:ext cx="855100" cy="374006"/>
          </a:xfrm>
          <a:prstGeom prst="rect">
            <a:avLst/>
          </a:prstGeom>
          <a:noFill/>
          <a:ln>
            <a:noFill/>
          </a:ln>
        </p:spPr>
      </p:pic>
      <p:sp>
        <p:nvSpPr>
          <p:cNvPr id="1721" name="Google Shape;1721;p139"/>
          <p:cNvSpPr txBox="1"/>
          <p:nvPr>
            <p:ph idx="1" type="body"/>
          </p:nvPr>
        </p:nvSpPr>
        <p:spPr>
          <a:xfrm>
            <a:off x="324000" y="759300"/>
            <a:ext cx="8237700" cy="3020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800">
                <a:latin typeface="Lexend"/>
              </a:rPr>
              <a:t>Qorista qaabka caadiga ah (standard form) wuxuu bixiyaa 1.5 × 1011</a:t>
            </a:r>
            <a:r>
              <a:rPr b="1" lang="en-GB" sz="1800">
                <a:latin typeface="Lexend"/>
              </a:rPr>
              <a:t/>
            </a:r>
            <a:r>
              <a:rPr lang="en-GB" sz="1800">
                <a:latin typeface="Lexend"/>
              </a:rPr>
              <a:t/>
            </a:r>
            <a:r>
              <a:rPr lang="en-GB" sz="1800">
                <a:latin typeface="Lexend"/>
              </a:rPr>
              <a:t/>
            </a:r>
            <a:r>
              <a:rPr baseline="30000" lang="en-GB" sz="1800">
                <a:latin typeface="Lexend"/>
              </a:rPr>
              <a:t/>
            </a:r>
            <a:r>
              <a:rPr baseline="30000" lang="en-GB" sz="1800">
                <a:latin typeface="Lexend"/>
              </a:rPr>
              <a:t/>
            </a:r>
            <a:endParaRPr baseline="30000"/>
          </a:p>
        </p:txBody>
      </p:sp>
      <p:sp>
        <p:nvSpPr>
          <p:cNvPr id="1722" name="Google Shape;1722;p139"/>
          <p:cNvSpPr txBox="1"/>
          <p:nvPr>
            <p:ph idx="1" type="body"/>
          </p:nvPr>
        </p:nvSpPr>
        <p:spPr>
          <a:xfrm>
            <a:off x="2925600" y="3027625"/>
            <a:ext cx="5697600" cy="1920900"/>
          </a:xfrm>
          <a:prstGeom prst="rect">
            <a:avLst/>
          </a:prstGeom>
        </p:spPr>
        <p:txBody>
          <a:bodyPr anchorCtr="0" anchor="t" bIns="0" lIns="0" spcFirstLastPara="1" rIns="0" wrap="square" tIns="0">
            <a:normAutofit/>
          </a:bodyPr>
          <a:lstStyle/>
          <a:p>
            <a:pPr indent="0" lvl="0" marL="0" rtl="0" algn="l">
              <a:spcBef>
                <a:spcPts val="0"/>
              </a:spcBef>
              <a:spcAft>
                <a:spcPts val="0"/>
              </a:spcAft>
              <a:buNone/>
              <a:defRPr/>
            </a:pPr>
            <a:r>
              <a:rPr lang="en-GB">
                <a:latin typeface="Lexend"/>
              </a:rPr>
              <a:t>Masaafada dhulka ilaa qorraxdu waa qiyaastii 150 bilyan mitir.</a:t>
            </a:r>
            <a:endParaRPr/>
          </a:p>
          <a:p>
            <a:pPr indent="0" lvl="0" marL="0" rtl="0" algn="l">
              <a:spcBef>
                <a:spcPts val="1000"/>
              </a:spcBef>
              <a:spcAft>
                <a:spcPts val="1000"/>
              </a:spcAft>
              <a:buNone/>
            </a:pPr>
            <a:r>
              <a:rPr>
                <a:latin typeface="Lexend"/>
              </a:rPr>
              <a:t/>
            </a:r>
            <a:endParaRPr/>
          </a:p>
        </p:txBody>
      </p:sp>
      <p:sp>
        <p:nvSpPr>
          <p:cNvPr id="1723" name="Google Shape;1723;p139"/>
          <p:cNvSpPr txBox="1"/>
          <p:nvPr/>
        </p:nvSpPr>
        <p:spPr>
          <a:xfrm>
            <a:off x="3476853" y="1916588"/>
            <a:ext cx="838200" cy="4572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None/>
            </a:pPr>
            <a:r>
              <a:rPr lang="en-GB" sz="1800">
                <a:solidFill>
                  <a:srgbClr val="000000"/>
                </a:solidFill>
                <a:latin typeface="Lexend"/>
                <a:ea typeface="Lexend"/>
                <a:cs typeface="Lexend"/>
                <a:sym typeface="Lexend"/>
              </a:rPr>
              <a:t>10</a:t>
            </a:r>
            <a:r>
              <a:rPr baseline="30000" lang="en-GB" sz="1800">
                <a:latin typeface="Lexend"/>
                <a:ea typeface="Lexend"/>
                <a:cs typeface="Lexend"/>
                <a:sym typeface="Lexend"/>
              </a:rPr>
              <a:t>6</a:t>
            </a:r>
            <a:endParaRPr sz="1800">
              <a:solidFill>
                <a:srgbClr val="000000"/>
              </a:solidFill>
              <a:latin typeface="Lexend"/>
              <a:ea typeface="Lexend"/>
              <a:cs typeface="Lexend"/>
              <a:sym typeface="Lexend"/>
            </a:endParaRPr>
          </a:p>
        </p:txBody>
      </p:sp>
      <p:sp>
        <p:nvSpPr>
          <p:cNvPr id="1724" name="Google Shape;1724;p139"/>
          <p:cNvSpPr txBox="1"/>
          <p:nvPr/>
        </p:nvSpPr>
        <p:spPr>
          <a:xfrm>
            <a:off x="4123133" y="1916588"/>
            <a:ext cx="838200" cy="4572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None/>
            </a:pPr>
            <a:r>
              <a:rPr lang="en-GB" sz="1800">
                <a:solidFill>
                  <a:srgbClr val="000000"/>
                </a:solidFill>
                <a:latin typeface="Lexend"/>
                <a:ea typeface="Lexend"/>
                <a:cs typeface="Lexend"/>
                <a:sym typeface="Lexend"/>
              </a:rPr>
              <a:t>10</a:t>
            </a:r>
            <a:r>
              <a:rPr baseline="30000" lang="en-GB" sz="1800">
                <a:latin typeface="Lexend"/>
                <a:ea typeface="Lexend"/>
                <a:cs typeface="Lexend"/>
                <a:sym typeface="Lexend"/>
              </a:rPr>
              <a:t>5</a:t>
            </a:r>
            <a:endParaRPr sz="1800">
              <a:solidFill>
                <a:srgbClr val="000000"/>
              </a:solidFill>
              <a:latin typeface="Lexend"/>
              <a:ea typeface="Lexend"/>
              <a:cs typeface="Lexend"/>
              <a:sym typeface="Lexend"/>
            </a:endParaRPr>
          </a:p>
        </p:txBody>
      </p:sp>
      <p:sp>
        <p:nvSpPr>
          <p:cNvPr id="1725" name="Google Shape;1725;p139"/>
          <p:cNvSpPr txBox="1"/>
          <p:nvPr/>
        </p:nvSpPr>
        <p:spPr>
          <a:xfrm>
            <a:off x="2184293" y="1916588"/>
            <a:ext cx="838200" cy="4572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None/>
            </a:pPr>
            <a:r>
              <a:rPr lang="en-GB" sz="1800">
                <a:solidFill>
                  <a:srgbClr val="000000"/>
                </a:solidFill>
                <a:latin typeface="Lexend"/>
                <a:ea typeface="Lexend"/>
                <a:cs typeface="Lexend"/>
                <a:sym typeface="Lexend"/>
              </a:rPr>
              <a:t>10</a:t>
            </a:r>
            <a:r>
              <a:rPr baseline="30000" lang="en-GB" sz="1800">
                <a:latin typeface="Lexend"/>
                <a:ea typeface="Lexend"/>
                <a:cs typeface="Lexend"/>
                <a:sym typeface="Lexend"/>
              </a:rPr>
              <a:t>8</a:t>
            </a:r>
            <a:endParaRPr sz="1800">
              <a:solidFill>
                <a:srgbClr val="000000"/>
              </a:solidFill>
              <a:latin typeface="Lexend"/>
              <a:ea typeface="Lexend"/>
              <a:cs typeface="Lexend"/>
              <a:sym typeface="Lexend"/>
            </a:endParaRPr>
          </a:p>
        </p:txBody>
      </p:sp>
      <p:sp>
        <p:nvSpPr>
          <p:cNvPr id="1726" name="Google Shape;1726;p139"/>
          <p:cNvSpPr txBox="1"/>
          <p:nvPr/>
        </p:nvSpPr>
        <p:spPr>
          <a:xfrm>
            <a:off x="2830573" y="1916588"/>
            <a:ext cx="838200" cy="4572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None/>
            </a:pPr>
            <a:r>
              <a:rPr lang="en-GB" sz="1800">
                <a:solidFill>
                  <a:srgbClr val="000000"/>
                </a:solidFill>
                <a:latin typeface="Lexend"/>
                <a:ea typeface="Lexend"/>
                <a:cs typeface="Lexend"/>
                <a:sym typeface="Lexend"/>
              </a:rPr>
              <a:t>10</a:t>
            </a:r>
            <a:r>
              <a:rPr baseline="30000" lang="en-GB" sz="1800">
                <a:latin typeface="Lexend"/>
                <a:ea typeface="Lexend"/>
                <a:cs typeface="Lexend"/>
                <a:sym typeface="Lexend"/>
              </a:rPr>
              <a:t>7</a:t>
            </a:r>
            <a:endParaRPr sz="1800">
              <a:solidFill>
                <a:srgbClr val="000000"/>
              </a:solidFill>
              <a:latin typeface="Lexend"/>
              <a:ea typeface="Lexend"/>
              <a:cs typeface="Lexend"/>
              <a:sym typeface="Lexend"/>
            </a:endParaRPr>
          </a:p>
        </p:txBody>
      </p:sp>
      <p:sp>
        <p:nvSpPr>
          <p:cNvPr id="1727" name="Google Shape;1727;p139"/>
          <p:cNvSpPr txBox="1"/>
          <p:nvPr/>
        </p:nvSpPr>
        <p:spPr>
          <a:xfrm>
            <a:off x="1532768" y="1916588"/>
            <a:ext cx="838200" cy="4572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None/>
            </a:pPr>
            <a:r>
              <a:rPr lang="en-GB" sz="1800">
                <a:solidFill>
                  <a:srgbClr val="000000"/>
                </a:solidFill>
                <a:latin typeface="Lexend"/>
                <a:ea typeface="Lexend"/>
                <a:cs typeface="Lexend"/>
                <a:sym typeface="Lexend"/>
              </a:rPr>
              <a:t>10</a:t>
            </a:r>
            <a:r>
              <a:rPr baseline="30000" lang="en-GB" sz="1800">
                <a:latin typeface="Lexend"/>
                <a:ea typeface="Lexend"/>
                <a:cs typeface="Lexend"/>
                <a:sym typeface="Lexend"/>
              </a:rPr>
              <a:t>9</a:t>
            </a:r>
            <a:endParaRPr sz="1800">
              <a:solidFill>
                <a:srgbClr val="000000"/>
              </a:solidFill>
              <a:latin typeface="Lexend"/>
              <a:ea typeface="Lexend"/>
              <a:cs typeface="Lexend"/>
              <a:sym typeface="Lexend"/>
            </a:endParaRPr>
          </a:p>
        </p:txBody>
      </p:sp>
      <p:sp>
        <p:nvSpPr>
          <p:cNvPr id="1728" name="Google Shape;1728;p139"/>
          <p:cNvSpPr txBox="1"/>
          <p:nvPr/>
        </p:nvSpPr>
        <p:spPr>
          <a:xfrm>
            <a:off x="888893" y="1916588"/>
            <a:ext cx="838200" cy="4572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None/>
            </a:pPr>
            <a:r>
              <a:rPr lang="en-GB" sz="1800">
                <a:solidFill>
                  <a:srgbClr val="000000"/>
                </a:solidFill>
                <a:latin typeface="Lexend"/>
                <a:ea typeface="Lexend"/>
                <a:cs typeface="Lexend"/>
                <a:sym typeface="Lexend"/>
              </a:rPr>
              <a:t>10</a:t>
            </a:r>
            <a:r>
              <a:rPr baseline="30000" lang="en-GB" sz="1800">
                <a:latin typeface="Lexend"/>
                <a:ea typeface="Lexend"/>
                <a:cs typeface="Lexend"/>
                <a:sym typeface="Lexend"/>
              </a:rPr>
              <a:t>10</a:t>
            </a:r>
            <a:endParaRPr sz="1800">
              <a:solidFill>
                <a:srgbClr val="000000"/>
              </a:solidFill>
              <a:latin typeface="Lexend"/>
              <a:ea typeface="Lexend"/>
              <a:cs typeface="Lexend"/>
              <a:sym typeface="Lexend"/>
            </a:endParaRPr>
          </a:p>
        </p:txBody>
      </p:sp>
      <p:sp>
        <p:nvSpPr>
          <p:cNvPr id="1729" name="Google Shape;1729;p139"/>
          <p:cNvSpPr txBox="1"/>
          <p:nvPr/>
        </p:nvSpPr>
        <p:spPr>
          <a:xfrm>
            <a:off x="237368" y="1916588"/>
            <a:ext cx="838200" cy="4572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None/>
            </a:pPr>
            <a:r>
              <a:rPr lang="en-GB" sz="1800">
                <a:solidFill>
                  <a:srgbClr val="000000"/>
                </a:solidFill>
                <a:latin typeface="Lexend"/>
                <a:ea typeface="Lexend"/>
                <a:cs typeface="Lexend"/>
                <a:sym typeface="Lexend"/>
              </a:rPr>
              <a:t>10</a:t>
            </a:r>
            <a:r>
              <a:rPr baseline="30000" lang="en-GB" sz="1800">
                <a:latin typeface="Lexend"/>
                <a:ea typeface="Lexend"/>
                <a:cs typeface="Lexend"/>
                <a:sym typeface="Lexend"/>
              </a:rPr>
              <a:t>11</a:t>
            </a:r>
            <a:endParaRPr sz="1800">
              <a:solidFill>
                <a:srgbClr val="000000"/>
              </a:solidFill>
              <a:latin typeface="Lexend"/>
              <a:ea typeface="Lexend"/>
              <a:cs typeface="Lexend"/>
              <a:sym typeface="Lexend"/>
            </a:endParaRPr>
          </a:p>
        </p:txBody>
      </p:sp>
      <p:sp>
        <p:nvSpPr>
          <p:cNvPr id="1730" name="Google Shape;1730;p139"/>
          <p:cNvSpPr txBox="1"/>
          <p:nvPr/>
        </p:nvSpPr>
        <p:spPr>
          <a:xfrm>
            <a:off x="418250" y="2367775"/>
            <a:ext cx="7812000" cy="4872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800">
                <a:solidFill>
                  <a:schemeClr val="dk1"/>
                </a:solidFill>
                <a:latin typeface="Lexend"/>
                <a:ea typeface="Lexend"/>
                <a:cs typeface="Lexend"/>
                <a:sym typeface="Lexend"/>
              </a:rPr>
              <a:t> 1      5      0      0      0      0      0      0       0      0     0      0</a:t>
            </a:r>
            <a:endParaRPr sz="2200">
              <a:solidFill>
                <a:schemeClr val="dk1"/>
              </a:solidFill>
              <a:latin typeface="Lexend"/>
              <a:ea typeface="Lexend"/>
              <a:cs typeface="Lexend"/>
              <a:sym typeface="Lexend"/>
            </a:endParaRPr>
          </a:p>
        </p:txBody>
      </p:sp>
      <p:sp>
        <p:nvSpPr>
          <p:cNvPr id="1731" name="Google Shape;1731;p139"/>
          <p:cNvSpPr/>
          <p:nvPr/>
        </p:nvSpPr>
        <p:spPr>
          <a:xfrm>
            <a:off x="7987952" y="2530231"/>
            <a:ext cx="135300" cy="145500"/>
          </a:xfrm>
          <a:prstGeom prst="ellipse">
            <a:avLst/>
          </a:prstGeom>
          <a:solidFill>
            <a:srgbClr val="000000"/>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l">
              <a:spcBef>
                <a:spcPts val="0"/>
              </a:spcBef>
              <a:spcAft>
                <a:spcPts val="0"/>
              </a:spcAft>
              <a:buNone/>
            </a:pPr>
            <a:r>
              <a:rPr>
                <a:latin typeface="Lexend"/>
              </a:rPr>
              <a:t/>
            </a:r>
            <a:endParaRPr>
              <a:solidFill>
                <a:srgbClr val="000000"/>
              </a:solidFill>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35" name="Shape 1735"/>
        <p:cNvGrpSpPr/>
        <p:nvPr/>
      </p:nvGrpSpPr>
      <p:grpSpPr>
        <a:xfrm>
          <a:off x="0" y="0"/>
          <a:ext cx="0" cy="0"/>
          <a:chOff x="0" y="0"/>
          <a:chExt cx="0" cy="0"/>
        </a:xfrm>
      </p:grpSpPr>
      <p:sp>
        <p:nvSpPr>
          <p:cNvPr id="1736" name="Google Shape;1736;p140"/>
          <p:cNvSpPr txBox="1"/>
          <p:nvPr>
            <p:ph idx="1" type="body"/>
          </p:nvPr>
        </p:nvSpPr>
        <p:spPr>
          <a:xfrm>
            <a:off x="324000" y="759300"/>
            <a:ext cx="8482200" cy="3020700"/>
          </a:xfrm>
          <a:prstGeom prst="rect">
            <a:avLst/>
          </a:prstGeom>
        </p:spPr>
        <p:txBody>
          <a:bodyPr anchorCtr="0" anchor="t" bIns="0" lIns="0" spcFirstLastPara="1" rIns="0" wrap="square" tIns="0">
            <a:normAutofit/>
          </a:bodyPr>
          <a:lstStyle/>
          <a:p>
            <a:pPr indent="0" lvl="0" marL="0" rtl="0" algn="l">
              <a:spcBef>
                <a:spcPts val="0"/>
              </a:spcBef>
              <a:spcAft>
                <a:spcPts val="0"/>
              </a:spcAft>
              <a:buNone/>
              <a:defRPr/>
            </a:pPr>
            <a:r>
              <a:rPr lang="en-GB" sz="1400">
                <a:latin typeface="Lexend"/>
              </a:rPr>
              <a:t>Isticmaalka jaantuska qiimaha meesha (place value chart) waa hab aad u fiican oo lagu arko tirada oo loo beddelo qaabka caadiga ah (standard form), laakiin waa waqti qaadasho.</a:t>
            </a:r>
            <a:r>
              <a:rPr b="1" lang="en-GB" sz="1400">
                <a:latin typeface="Lexend"/>
              </a:rPr>
              <a:t/>
            </a:r>
            <a:r>
              <a:rPr lang="en-GB" sz="1400">
                <a:latin typeface="Lexend"/>
              </a:rPr>
              <a:t/>
            </a:r>
            <a:endParaRPr/>
          </a:p>
          <a:p>
            <a:pPr indent="0" lvl="0" marL="0" rtl="0" algn="l">
              <a:spcBef>
                <a:spcPts val="1000"/>
              </a:spcBef>
              <a:spcAft>
                <a:spcPts val="1000"/>
              </a:spcAft>
              <a:buNone/>
              <a:defRPr/>
            </a:pPr>
            <a:r>
              <a:rPr lang="en-GB" sz="1400">
                <a:latin typeface="Lexend"/>
              </a:rPr>
              <a:t>Aan aragno haddii aan heli karno hab aan la'aan jaantuska qiimaha meesha (place value chart).</a:t>
            </a:r>
            <a:endParaRPr/>
          </a:p>
        </p:txBody>
      </p:sp>
      <p:sp>
        <p:nvSpPr>
          <p:cNvPr id="1737" name="Google Shape;1737;p140"/>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400">
                <a:latin typeface="Lexend"/>
              </a:rPr>
              <a:t>Qorista tirooyinka waaweyn qaabka caadiga ah (standard form)</a:t>
            </a:r>
            <a:endParaRPr/>
          </a:p>
        </p:txBody>
      </p:sp>
      <p:graphicFrame>
        <p:nvGraphicFramePr>
          <p:cNvPr id="1738" name="Google Shape;1738;p140"/>
          <p:cNvGraphicFramePr/>
          <p:nvPr/>
        </p:nvGraphicFramePr>
        <p:xfrm>
          <a:off x="4823738" y="2166985"/>
          <a:ext cx="3000000" cy="3000000"/>
        </p:xfrm>
        <a:graphic>
          <a:graphicData uri="http://schemas.openxmlformats.org/drawingml/2006/table">
            <a:tbl>
              <a:tblPr>
                <a:noFill/>
                <a:tableStyleId>{2B640E3C-D8E7-4B39-9A99-363079C41305}</a:tableStyleId>
              </a:tblPr>
              <a:tblGrid>
                <a:gridCol w="663750"/>
                <a:gridCol w="642300"/>
                <a:gridCol w="642300"/>
                <a:gridCol w="642300"/>
                <a:gridCol w="642300"/>
                <a:gridCol w="642300"/>
              </a:tblGrid>
              <a:tr h="292775">
                <a:tc>
                  <a:txBody>
                    <a:bodyPr/>
                    <a:lstStyle/>
                    <a:p>
                      <a:pPr indent="0" lvl="0" marL="0" rtl="0" algn="ctr">
                        <a:spcBef>
                          <a:spcPts val="0"/>
                        </a:spcBef>
                        <a:spcAft>
                          <a:spcPts val="0"/>
                        </a:spcAft>
                        <a:buNone/>
                      </a:pPr>
                      <a:r>
                        <a:t/>
                      </a:r>
                      <a:endParaRPr sz="1800">
                        <a:solidFill>
                          <a:srgbClr val="000000"/>
                        </a:solidFill>
                        <a:latin typeface="Lexend"/>
                        <a:ea typeface="Lexend"/>
                        <a:cs typeface="Lexend"/>
                        <a:sym typeface="Lexend"/>
                      </a:endParaRPr>
                    </a:p>
                  </a:txBody>
                  <a:tcPr marT="91425" marB="91425" marR="91425" marL="91425">
                    <a:lnL cap="flat" cmpd="sng" w="28575">
                      <a:solidFill>
                        <a:srgbClr val="000000"/>
                      </a:solidFill>
                      <a:prstDash val="solid"/>
                      <a:round/>
                      <a:headEnd len="sm" w="sm" type="none"/>
                      <a:tailEnd len="sm" w="sm" type="none"/>
                    </a:lnL>
                    <a:lnR cap="flat" cmpd="sng" w="28575">
                      <a:solidFill>
                        <a:srgbClr val="000000"/>
                      </a:solidFill>
                      <a:prstDash val="solid"/>
                      <a:round/>
                      <a:headEnd len="sm" w="sm" type="none"/>
                      <a:tailEnd len="sm" w="sm" type="none"/>
                    </a:lnR>
                    <a:lnT cap="flat" cmpd="sng" w="28575">
                      <a:solidFill>
                        <a:srgbClr val="000000"/>
                      </a:solidFill>
                      <a:prstDash val="solid"/>
                      <a:round/>
                      <a:headEnd len="sm" w="sm" type="none"/>
                      <a:tailEnd len="sm" w="sm" type="none"/>
                    </a:lnT>
                    <a:lnB cap="flat" cmpd="sng" w="28575">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1800">
                        <a:solidFill>
                          <a:srgbClr val="000000"/>
                        </a:solidFill>
                        <a:latin typeface="Lexend"/>
                        <a:ea typeface="Lexend"/>
                        <a:cs typeface="Lexend"/>
                        <a:sym typeface="Lexend"/>
                      </a:endParaRPr>
                    </a:p>
                  </a:txBody>
                  <a:tcPr marT="91425" marB="91425" marR="91425" marL="91425">
                    <a:lnL cap="flat" cmpd="sng" w="28575">
                      <a:solidFill>
                        <a:srgbClr val="000000"/>
                      </a:solidFill>
                      <a:prstDash val="solid"/>
                      <a:round/>
                      <a:headEnd len="sm" w="sm" type="none"/>
                      <a:tailEnd len="sm" w="sm" type="none"/>
                    </a:lnL>
                    <a:lnR cap="flat" cmpd="sng" w="28575">
                      <a:solidFill>
                        <a:srgbClr val="000000"/>
                      </a:solidFill>
                      <a:prstDash val="solid"/>
                      <a:round/>
                      <a:headEnd len="sm" w="sm" type="none"/>
                      <a:tailEnd len="sm" w="sm" type="none"/>
                    </a:lnR>
                    <a:lnT cap="flat" cmpd="sng" w="28575">
                      <a:solidFill>
                        <a:srgbClr val="000000"/>
                      </a:solidFill>
                      <a:prstDash val="solid"/>
                      <a:round/>
                      <a:headEnd len="sm" w="sm" type="none"/>
                      <a:tailEnd len="sm" w="sm" type="none"/>
                    </a:lnT>
                    <a:lnB cap="flat" cmpd="sng" w="28575">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1800">
                        <a:solidFill>
                          <a:srgbClr val="000000"/>
                        </a:solidFill>
                        <a:latin typeface="Lexend"/>
                        <a:ea typeface="Lexend"/>
                        <a:cs typeface="Lexend"/>
                        <a:sym typeface="Lexend"/>
                      </a:endParaRPr>
                    </a:p>
                  </a:txBody>
                  <a:tcPr marT="91425" marB="91425" marR="91425" marL="91425">
                    <a:lnL cap="flat" cmpd="sng" w="28575">
                      <a:solidFill>
                        <a:srgbClr val="000000"/>
                      </a:solidFill>
                      <a:prstDash val="solid"/>
                      <a:round/>
                      <a:headEnd len="sm" w="sm" type="none"/>
                      <a:tailEnd len="sm" w="sm" type="none"/>
                    </a:lnL>
                    <a:lnR cap="flat" cmpd="sng" w="28575">
                      <a:solidFill>
                        <a:srgbClr val="000000"/>
                      </a:solidFill>
                      <a:prstDash val="solid"/>
                      <a:round/>
                      <a:headEnd len="sm" w="sm" type="none"/>
                      <a:tailEnd len="sm" w="sm" type="none"/>
                    </a:lnR>
                    <a:lnT cap="flat" cmpd="sng" w="28575">
                      <a:solidFill>
                        <a:srgbClr val="000000"/>
                      </a:solidFill>
                      <a:prstDash val="solid"/>
                      <a:round/>
                      <a:headEnd len="sm" w="sm" type="none"/>
                      <a:tailEnd len="sm" w="sm" type="none"/>
                    </a:lnT>
                    <a:lnB cap="flat" cmpd="sng" w="28575">
                      <a:solidFill>
                        <a:srgbClr val="000000"/>
                      </a:solidFill>
                      <a:prstDash val="solid"/>
                      <a:round/>
                      <a:headEnd len="sm" w="sm" type="none"/>
                      <a:tailEnd len="sm" w="sm" type="none"/>
                    </a:lnB>
                  </a:tcPr>
                </a:tc>
                <a:tc>
                  <a:txBody>
                    <a:bodyPr/>
                    <a:lstStyle/>
                    <a:p>
                      <a:pPr indent="0" lvl="0" marL="0" rtl="0" algn="l">
                        <a:spcBef>
                          <a:spcPts val="0"/>
                        </a:spcBef>
                        <a:spcAft>
                          <a:spcPts val="0"/>
                        </a:spcAft>
                        <a:buNone/>
                      </a:pPr>
                      <a:r>
                        <a:t/>
                      </a:r>
                      <a:endParaRPr>
                        <a:solidFill>
                          <a:srgbClr val="000000"/>
                        </a:solidFill>
                      </a:endParaRPr>
                    </a:p>
                  </a:txBody>
                  <a:tcPr marT="91425" marB="91425" marR="91425" marL="91425">
                    <a:lnL cap="flat" cmpd="sng" w="28575">
                      <a:solidFill>
                        <a:srgbClr val="000000"/>
                      </a:solidFill>
                      <a:prstDash val="solid"/>
                      <a:round/>
                      <a:headEnd len="sm" w="sm" type="none"/>
                      <a:tailEnd len="sm" w="sm" type="none"/>
                    </a:lnL>
                    <a:lnR cap="flat" cmpd="sng" w="28575">
                      <a:solidFill>
                        <a:srgbClr val="000000"/>
                      </a:solidFill>
                      <a:prstDash val="solid"/>
                      <a:round/>
                      <a:headEnd len="sm" w="sm" type="none"/>
                      <a:tailEnd len="sm" w="sm" type="none"/>
                    </a:lnR>
                    <a:lnT cap="flat" cmpd="sng" w="28575">
                      <a:solidFill>
                        <a:srgbClr val="000000"/>
                      </a:solidFill>
                      <a:prstDash val="solid"/>
                      <a:round/>
                      <a:headEnd len="sm" w="sm" type="none"/>
                      <a:tailEnd len="sm" w="sm" type="none"/>
                    </a:lnT>
                    <a:lnB cap="flat" cmpd="sng" w="28575">
                      <a:solidFill>
                        <a:srgbClr val="000000"/>
                      </a:solidFill>
                      <a:prstDash val="solid"/>
                      <a:round/>
                      <a:headEnd len="sm" w="sm" type="none"/>
                      <a:tailEnd len="sm" w="sm" type="none"/>
                    </a:lnB>
                  </a:tcPr>
                </a:tc>
                <a:tc>
                  <a:txBody>
                    <a:bodyPr/>
                    <a:lstStyle/>
                    <a:p>
                      <a:pPr indent="0" lvl="0" marL="0" rtl="0" algn="l">
                        <a:spcBef>
                          <a:spcPts val="0"/>
                        </a:spcBef>
                        <a:spcAft>
                          <a:spcPts val="0"/>
                        </a:spcAft>
                        <a:buNone/>
                      </a:pPr>
                      <a:r>
                        <a:t/>
                      </a:r>
                      <a:endParaRPr>
                        <a:solidFill>
                          <a:srgbClr val="000000"/>
                        </a:solidFill>
                      </a:endParaRPr>
                    </a:p>
                  </a:txBody>
                  <a:tcPr marT="91425" marB="91425" marR="91425" marL="91425">
                    <a:lnL cap="flat" cmpd="sng" w="28575">
                      <a:solidFill>
                        <a:srgbClr val="000000"/>
                      </a:solidFill>
                      <a:prstDash val="solid"/>
                      <a:round/>
                      <a:headEnd len="sm" w="sm" type="none"/>
                      <a:tailEnd len="sm" w="sm" type="none"/>
                    </a:lnL>
                    <a:lnR cap="flat" cmpd="sng" w="28575">
                      <a:solidFill>
                        <a:srgbClr val="000000"/>
                      </a:solidFill>
                      <a:prstDash val="solid"/>
                      <a:round/>
                      <a:headEnd len="sm" w="sm" type="none"/>
                      <a:tailEnd len="sm" w="sm" type="none"/>
                    </a:lnR>
                    <a:lnT cap="flat" cmpd="sng" w="28575">
                      <a:solidFill>
                        <a:srgbClr val="000000"/>
                      </a:solidFill>
                      <a:prstDash val="solid"/>
                      <a:round/>
                      <a:headEnd len="sm" w="sm" type="none"/>
                      <a:tailEnd len="sm" w="sm" type="none"/>
                    </a:lnT>
                    <a:lnB cap="flat" cmpd="sng" w="28575">
                      <a:solidFill>
                        <a:srgbClr val="000000"/>
                      </a:solidFill>
                      <a:prstDash val="solid"/>
                      <a:round/>
                      <a:headEnd len="sm" w="sm" type="none"/>
                      <a:tailEnd len="sm" w="sm" type="none"/>
                    </a:lnB>
                  </a:tcPr>
                </a:tc>
                <a:tc>
                  <a:txBody>
                    <a:bodyPr/>
                    <a:lstStyle/>
                    <a:p>
                      <a:pPr indent="0" lvl="0" marL="0" rtl="0" algn="l">
                        <a:spcBef>
                          <a:spcPts val="0"/>
                        </a:spcBef>
                        <a:spcAft>
                          <a:spcPts val="0"/>
                        </a:spcAft>
                        <a:buNone/>
                      </a:pPr>
                      <a:r>
                        <a:t/>
                      </a:r>
                      <a:endParaRPr>
                        <a:solidFill>
                          <a:srgbClr val="000000"/>
                        </a:solidFill>
                      </a:endParaRPr>
                    </a:p>
                  </a:txBody>
                  <a:tcPr marT="91425" marB="91425" marR="91425" marL="91425">
                    <a:lnL cap="flat" cmpd="sng" w="28575">
                      <a:solidFill>
                        <a:srgbClr val="000000"/>
                      </a:solidFill>
                      <a:prstDash val="solid"/>
                      <a:round/>
                      <a:headEnd len="sm" w="sm" type="none"/>
                      <a:tailEnd len="sm" w="sm" type="none"/>
                    </a:lnL>
                    <a:lnR cap="flat" cmpd="sng" w="28575">
                      <a:solidFill>
                        <a:srgbClr val="000000"/>
                      </a:solidFill>
                      <a:prstDash val="solid"/>
                      <a:round/>
                      <a:headEnd len="sm" w="sm" type="none"/>
                      <a:tailEnd len="sm" w="sm" type="none"/>
                    </a:lnR>
                    <a:lnT cap="flat" cmpd="sng" w="28575">
                      <a:solidFill>
                        <a:srgbClr val="000000"/>
                      </a:solidFill>
                      <a:prstDash val="solid"/>
                      <a:round/>
                      <a:headEnd len="sm" w="sm" type="none"/>
                      <a:tailEnd len="sm" w="sm" type="none"/>
                    </a:lnT>
                    <a:lnB cap="flat" cmpd="sng" w="28575">
                      <a:solidFill>
                        <a:srgbClr val="000000"/>
                      </a:solidFill>
                      <a:prstDash val="solid"/>
                      <a:round/>
                      <a:headEnd len="sm" w="sm" type="none"/>
                      <a:tailEnd len="sm" w="sm" type="none"/>
                    </a:lnB>
                  </a:tcPr>
                </a:tc>
              </a:tr>
              <a:tr h="292775">
                <a:tc>
                  <a:txBody>
                    <a:bodyPr/>
                    <a:lstStyle/>
                    <a:p>
                      <a:pPr indent="0" lvl="0" marL="0" rtl="0" algn="ctr">
                        <a:spcBef>
                          <a:spcPts val="0"/>
                        </a:spcBef>
                        <a:spcAft>
                          <a:spcPts val="0"/>
                        </a:spcAft>
                        <a:buNone/>
                      </a:pPr>
                      <a:r>
                        <a:t/>
                      </a:r>
                      <a:endParaRPr sz="1800">
                        <a:solidFill>
                          <a:srgbClr val="000000"/>
                        </a:solidFill>
                      </a:endParaRPr>
                    </a:p>
                  </a:txBody>
                  <a:tcPr marT="91425" marB="91425" marR="91425" marL="91425">
                    <a:lnL cap="flat" cmpd="sng" w="28575">
                      <a:solidFill>
                        <a:srgbClr val="000000"/>
                      </a:solidFill>
                      <a:prstDash val="solid"/>
                      <a:round/>
                      <a:headEnd len="sm" w="sm" type="none"/>
                      <a:tailEnd len="sm" w="sm" type="none"/>
                    </a:lnL>
                    <a:lnR cap="flat" cmpd="sng" w="28575">
                      <a:solidFill>
                        <a:srgbClr val="000000"/>
                      </a:solidFill>
                      <a:prstDash val="solid"/>
                      <a:round/>
                      <a:headEnd len="sm" w="sm" type="none"/>
                      <a:tailEnd len="sm" w="sm" type="none"/>
                    </a:lnR>
                    <a:lnT cap="flat" cmpd="sng" w="28575">
                      <a:solidFill>
                        <a:srgbClr val="000000"/>
                      </a:solidFill>
                      <a:prstDash val="solid"/>
                      <a:round/>
                      <a:headEnd len="sm" w="sm" type="none"/>
                      <a:tailEnd len="sm" w="sm" type="none"/>
                    </a:lnT>
                    <a:lnB cap="flat" cmpd="sng" w="28575">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1800">
                        <a:solidFill>
                          <a:srgbClr val="000000"/>
                        </a:solidFill>
                      </a:endParaRPr>
                    </a:p>
                  </a:txBody>
                  <a:tcPr marT="91425" marB="91425" marR="91425" marL="91425">
                    <a:lnL cap="flat" cmpd="sng" w="28575">
                      <a:solidFill>
                        <a:srgbClr val="000000"/>
                      </a:solidFill>
                      <a:prstDash val="solid"/>
                      <a:round/>
                      <a:headEnd len="sm" w="sm" type="none"/>
                      <a:tailEnd len="sm" w="sm" type="none"/>
                    </a:lnL>
                    <a:lnR cap="flat" cmpd="sng" w="28575">
                      <a:solidFill>
                        <a:srgbClr val="000000"/>
                      </a:solidFill>
                      <a:prstDash val="solid"/>
                      <a:round/>
                      <a:headEnd len="sm" w="sm" type="none"/>
                      <a:tailEnd len="sm" w="sm" type="none"/>
                    </a:lnR>
                    <a:lnT cap="flat" cmpd="sng" w="28575">
                      <a:solidFill>
                        <a:srgbClr val="000000"/>
                      </a:solidFill>
                      <a:prstDash val="solid"/>
                      <a:round/>
                      <a:headEnd len="sm" w="sm" type="none"/>
                      <a:tailEnd len="sm" w="sm" type="none"/>
                    </a:lnT>
                    <a:lnB cap="flat" cmpd="sng" w="28575">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1800">
                        <a:solidFill>
                          <a:srgbClr val="000000"/>
                        </a:solidFill>
                      </a:endParaRPr>
                    </a:p>
                  </a:txBody>
                  <a:tcPr marT="91425" marB="91425" marR="91425" marL="91425">
                    <a:lnL cap="flat" cmpd="sng" w="28575">
                      <a:solidFill>
                        <a:srgbClr val="000000"/>
                      </a:solidFill>
                      <a:prstDash val="solid"/>
                      <a:round/>
                      <a:headEnd len="sm" w="sm" type="none"/>
                      <a:tailEnd len="sm" w="sm" type="none"/>
                    </a:lnL>
                    <a:lnR cap="flat" cmpd="sng" w="28575">
                      <a:solidFill>
                        <a:srgbClr val="000000"/>
                      </a:solidFill>
                      <a:prstDash val="solid"/>
                      <a:round/>
                      <a:headEnd len="sm" w="sm" type="none"/>
                      <a:tailEnd len="sm" w="sm" type="none"/>
                    </a:lnR>
                    <a:lnT cap="flat" cmpd="sng" w="28575">
                      <a:solidFill>
                        <a:srgbClr val="000000"/>
                      </a:solidFill>
                      <a:prstDash val="solid"/>
                      <a:round/>
                      <a:headEnd len="sm" w="sm" type="none"/>
                      <a:tailEnd len="sm" w="sm" type="none"/>
                    </a:lnT>
                    <a:lnB cap="flat" cmpd="sng" w="28575">
                      <a:solidFill>
                        <a:srgbClr val="000000"/>
                      </a:solidFill>
                      <a:prstDash val="solid"/>
                      <a:round/>
                      <a:headEnd len="sm" w="sm" type="none"/>
                      <a:tailEnd len="sm" w="sm" type="none"/>
                    </a:lnB>
                  </a:tcPr>
                </a:tc>
                <a:tc>
                  <a:txBody>
                    <a:bodyPr/>
                    <a:lstStyle/>
                    <a:p>
                      <a:pPr indent="0" lvl="0" marL="0" rtl="0" algn="l">
                        <a:spcBef>
                          <a:spcPts val="0"/>
                        </a:spcBef>
                        <a:spcAft>
                          <a:spcPts val="0"/>
                        </a:spcAft>
                        <a:buNone/>
                      </a:pPr>
                      <a:r>
                        <a:t/>
                      </a:r>
                      <a:endParaRPr>
                        <a:solidFill>
                          <a:srgbClr val="000000"/>
                        </a:solidFill>
                      </a:endParaRPr>
                    </a:p>
                  </a:txBody>
                  <a:tcPr marT="91425" marB="91425" marR="91425" marL="91425">
                    <a:lnL cap="flat" cmpd="sng" w="28575">
                      <a:solidFill>
                        <a:srgbClr val="000000"/>
                      </a:solidFill>
                      <a:prstDash val="solid"/>
                      <a:round/>
                      <a:headEnd len="sm" w="sm" type="none"/>
                      <a:tailEnd len="sm" w="sm" type="none"/>
                    </a:lnL>
                    <a:lnR cap="flat" cmpd="sng" w="28575">
                      <a:solidFill>
                        <a:srgbClr val="000000"/>
                      </a:solidFill>
                      <a:prstDash val="solid"/>
                      <a:round/>
                      <a:headEnd len="sm" w="sm" type="none"/>
                      <a:tailEnd len="sm" w="sm" type="none"/>
                    </a:lnR>
                    <a:lnT cap="flat" cmpd="sng" w="28575">
                      <a:solidFill>
                        <a:srgbClr val="000000"/>
                      </a:solidFill>
                      <a:prstDash val="solid"/>
                      <a:round/>
                      <a:headEnd len="sm" w="sm" type="none"/>
                      <a:tailEnd len="sm" w="sm" type="none"/>
                    </a:lnT>
                    <a:lnB cap="flat" cmpd="sng" w="28575">
                      <a:solidFill>
                        <a:srgbClr val="000000"/>
                      </a:solidFill>
                      <a:prstDash val="solid"/>
                      <a:round/>
                      <a:headEnd len="sm" w="sm" type="none"/>
                      <a:tailEnd len="sm" w="sm" type="none"/>
                    </a:lnB>
                  </a:tcPr>
                </a:tc>
                <a:tc>
                  <a:txBody>
                    <a:bodyPr/>
                    <a:lstStyle/>
                    <a:p>
                      <a:pPr indent="0" lvl="0" marL="0" rtl="0" algn="l">
                        <a:spcBef>
                          <a:spcPts val="0"/>
                        </a:spcBef>
                        <a:spcAft>
                          <a:spcPts val="0"/>
                        </a:spcAft>
                        <a:buNone/>
                      </a:pPr>
                      <a:r>
                        <a:t/>
                      </a:r>
                      <a:endParaRPr>
                        <a:solidFill>
                          <a:srgbClr val="000000"/>
                        </a:solidFill>
                      </a:endParaRPr>
                    </a:p>
                  </a:txBody>
                  <a:tcPr marT="91425" marB="91425" marR="91425" marL="91425">
                    <a:lnL cap="flat" cmpd="sng" w="28575">
                      <a:solidFill>
                        <a:srgbClr val="000000"/>
                      </a:solidFill>
                      <a:prstDash val="solid"/>
                      <a:round/>
                      <a:headEnd len="sm" w="sm" type="none"/>
                      <a:tailEnd len="sm" w="sm" type="none"/>
                    </a:lnL>
                    <a:lnR cap="flat" cmpd="sng" w="28575">
                      <a:solidFill>
                        <a:srgbClr val="000000"/>
                      </a:solidFill>
                      <a:prstDash val="solid"/>
                      <a:round/>
                      <a:headEnd len="sm" w="sm" type="none"/>
                      <a:tailEnd len="sm" w="sm" type="none"/>
                    </a:lnR>
                    <a:lnT cap="flat" cmpd="sng" w="28575">
                      <a:solidFill>
                        <a:srgbClr val="000000"/>
                      </a:solidFill>
                      <a:prstDash val="solid"/>
                      <a:round/>
                      <a:headEnd len="sm" w="sm" type="none"/>
                      <a:tailEnd len="sm" w="sm" type="none"/>
                    </a:lnT>
                    <a:lnB cap="flat" cmpd="sng" w="28575">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1800">
                        <a:solidFill>
                          <a:srgbClr val="000000"/>
                        </a:solidFill>
                      </a:endParaRPr>
                    </a:p>
                  </a:txBody>
                  <a:tcPr marT="91425" marB="91425" marR="91425" marL="91425">
                    <a:lnL cap="flat" cmpd="sng" w="28575">
                      <a:solidFill>
                        <a:srgbClr val="000000"/>
                      </a:solidFill>
                      <a:prstDash val="solid"/>
                      <a:round/>
                      <a:headEnd len="sm" w="sm" type="none"/>
                      <a:tailEnd len="sm" w="sm" type="none"/>
                    </a:lnL>
                    <a:lnR cap="flat" cmpd="sng" w="28575">
                      <a:solidFill>
                        <a:srgbClr val="000000"/>
                      </a:solidFill>
                      <a:prstDash val="solid"/>
                      <a:round/>
                      <a:headEnd len="sm" w="sm" type="none"/>
                      <a:tailEnd len="sm" w="sm" type="none"/>
                    </a:lnR>
                    <a:lnT cap="flat" cmpd="sng" w="28575">
                      <a:solidFill>
                        <a:srgbClr val="000000"/>
                      </a:solidFill>
                      <a:prstDash val="solid"/>
                      <a:round/>
                      <a:headEnd len="sm" w="sm" type="none"/>
                      <a:tailEnd len="sm" w="sm" type="none"/>
                    </a:lnT>
                    <a:lnB cap="flat" cmpd="sng" w="28575">
                      <a:solidFill>
                        <a:srgbClr val="000000"/>
                      </a:solidFill>
                      <a:prstDash val="solid"/>
                      <a:round/>
                      <a:headEnd len="sm" w="sm" type="none"/>
                      <a:tailEnd len="sm" w="sm" type="none"/>
                    </a:lnB>
                  </a:tcPr>
                </a:tc>
              </a:tr>
              <a:tr h="292775">
                <a:tc>
                  <a:txBody>
                    <a:bodyPr/>
                    <a:lstStyle/>
                    <a:p>
                      <a:pPr indent="0" lvl="0" marL="0" rtl="0" algn="ctr">
                        <a:spcBef>
                          <a:spcPts val="0"/>
                        </a:spcBef>
                        <a:spcAft>
                          <a:spcPts val="0"/>
                        </a:spcAft>
                        <a:buNone/>
                      </a:pPr>
                      <a:r>
                        <a:t/>
                      </a:r>
                      <a:endParaRPr sz="1800">
                        <a:solidFill>
                          <a:srgbClr val="000000"/>
                        </a:solidFill>
                      </a:endParaRPr>
                    </a:p>
                  </a:txBody>
                  <a:tcPr marT="91425" marB="91425" marR="91425" marL="91425">
                    <a:lnL cap="flat" cmpd="sng" w="28575">
                      <a:solidFill>
                        <a:srgbClr val="000000"/>
                      </a:solidFill>
                      <a:prstDash val="solid"/>
                      <a:round/>
                      <a:headEnd len="sm" w="sm" type="none"/>
                      <a:tailEnd len="sm" w="sm" type="none"/>
                    </a:lnL>
                    <a:lnR cap="flat" cmpd="sng" w="28575">
                      <a:solidFill>
                        <a:srgbClr val="000000"/>
                      </a:solidFill>
                      <a:prstDash val="solid"/>
                      <a:round/>
                      <a:headEnd len="sm" w="sm" type="none"/>
                      <a:tailEnd len="sm" w="sm" type="none"/>
                    </a:lnR>
                    <a:lnT cap="flat" cmpd="sng" w="28575">
                      <a:solidFill>
                        <a:srgbClr val="000000"/>
                      </a:solidFill>
                      <a:prstDash val="solid"/>
                      <a:round/>
                      <a:headEnd len="sm" w="sm" type="none"/>
                      <a:tailEnd len="sm" w="sm" type="none"/>
                    </a:lnT>
                    <a:lnB cap="flat" cmpd="sng" w="28575">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1800">
                        <a:solidFill>
                          <a:srgbClr val="000000"/>
                        </a:solidFill>
                      </a:endParaRPr>
                    </a:p>
                  </a:txBody>
                  <a:tcPr marT="91425" marB="91425" marR="91425" marL="91425">
                    <a:lnL cap="flat" cmpd="sng" w="28575">
                      <a:solidFill>
                        <a:srgbClr val="000000"/>
                      </a:solidFill>
                      <a:prstDash val="solid"/>
                      <a:round/>
                      <a:headEnd len="sm" w="sm" type="none"/>
                      <a:tailEnd len="sm" w="sm" type="none"/>
                    </a:lnL>
                    <a:lnR cap="flat" cmpd="sng" w="28575">
                      <a:solidFill>
                        <a:srgbClr val="000000"/>
                      </a:solidFill>
                      <a:prstDash val="solid"/>
                      <a:round/>
                      <a:headEnd len="sm" w="sm" type="none"/>
                      <a:tailEnd len="sm" w="sm" type="none"/>
                    </a:lnR>
                    <a:lnT cap="flat" cmpd="sng" w="28575">
                      <a:solidFill>
                        <a:srgbClr val="000000"/>
                      </a:solidFill>
                      <a:prstDash val="solid"/>
                      <a:round/>
                      <a:headEnd len="sm" w="sm" type="none"/>
                      <a:tailEnd len="sm" w="sm" type="none"/>
                    </a:lnT>
                    <a:lnB cap="flat" cmpd="sng" w="28575">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1800">
                        <a:solidFill>
                          <a:srgbClr val="000000"/>
                        </a:solidFill>
                        <a:latin typeface="Lexend"/>
                        <a:ea typeface="Lexend"/>
                        <a:cs typeface="Lexend"/>
                        <a:sym typeface="Lexend"/>
                      </a:endParaRPr>
                    </a:p>
                  </a:txBody>
                  <a:tcPr marT="91425" marB="91425" marR="91425" marL="91425">
                    <a:lnL cap="flat" cmpd="sng" w="28575">
                      <a:solidFill>
                        <a:srgbClr val="000000"/>
                      </a:solidFill>
                      <a:prstDash val="solid"/>
                      <a:round/>
                      <a:headEnd len="sm" w="sm" type="none"/>
                      <a:tailEnd len="sm" w="sm" type="none"/>
                    </a:lnL>
                    <a:lnR cap="flat" cmpd="sng" w="28575">
                      <a:solidFill>
                        <a:srgbClr val="000000"/>
                      </a:solidFill>
                      <a:prstDash val="solid"/>
                      <a:round/>
                      <a:headEnd len="sm" w="sm" type="none"/>
                      <a:tailEnd len="sm" w="sm" type="none"/>
                    </a:lnR>
                    <a:lnT cap="flat" cmpd="sng" w="28575">
                      <a:solidFill>
                        <a:srgbClr val="000000"/>
                      </a:solidFill>
                      <a:prstDash val="solid"/>
                      <a:round/>
                      <a:headEnd len="sm" w="sm" type="none"/>
                      <a:tailEnd len="sm" w="sm" type="none"/>
                    </a:lnT>
                    <a:lnB cap="flat" cmpd="sng" w="28575">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1800">
                        <a:solidFill>
                          <a:srgbClr val="000000"/>
                        </a:solidFill>
                        <a:latin typeface="Lexend"/>
                        <a:ea typeface="Lexend"/>
                        <a:cs typeface="Lexend"/>
                        <a:sym typeface="Lexend"/>
                      </a:endParaRPr>
                    </a:p>
                  </a:txBody>
                  <a:tcPr marT="91425" marB="91425" marR="91425" marL="91425">
                    <a:lnL cap="flat" cmpd="sng" w="28575">
                      <a:solidFill>
                        <a:srgbClr val="000000"/>
                      </a:solidFill>
                      <a:prstDash val="solid"/>
                      <a:round/>
                      <a:headEnd len="sm" w="sm" type="none"/>
                      <a:tailEnd len="sm" w="sm" type="none"/>
                    </a:lnL>
                    <a:lnR cap="flat" cmpd="sng" w="28575">
                      <a:solidFill>
                        <a:srgbClr val="000000"/>
                      </a:solidFill>
                      <a:prstDash val="solid"/>
                      <a:round/>
                      <a:headEnd len="sm" w="sm" type="none"/>
                      <a:tailEnd len="sm" w="sm" type="none"/>
                    </a:lnR>
                    <a:lnT cap="flat" cmpd="sng" w="28575">
                      <a:solidFill>
                        <a:srgbClr val="000000"/>
                      </a:solidFill>
                      <a:prstDash val="solid"/>
                      <a:round/>
                      <a:headEnd len="sm" w="sm" type="none"/>
                      <a:tailEnd len="sm" w="sm" type="none"/>
                    </a:lnT>
                    <a:lnB cap="flat" cmpd="sng" w="28575">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1800">
                        <a:solidFill>
                          <a:srgbClr val="000000"/>
                        </a:solidFill>
                        <a:latin typeface="Lexend"/>
                        <a:ea typeface="Lexend"/>
                        <a:cs typeface="Lexend"/>
                        <a:sym typeface="Lexend"/>
                      </a:endParaRPr>
                    </a:p>
                  </a:txBody>
                  <a:tcPr marT="91425" marB="91425" marR="91425" marL="91425">
                    <a:lnL cap="flat" cmpd="sng" w="28575">
                      <a:solidFill>
                        <a:srgbClr val="000000"/>
                      </a:solidFill>
                      <a:prstDash val="solid"/>
                      <a:round/>
                      <a:headEnd len="sm" w="sm" type="none"/>
                      <a:tailEnd len="sm" w="sm" type="none"/>
                    </a:lnL>
                    <a:lnR cap="flat" cmpd="sng" w="28575">
                      <a:solidFill>
                        <a:srgbClr val="000000"/>
                      </a:solidFill>
                      <a:prstDash val="solid"/>
                      <a:round/>
                      <a:headEnd len="sm" w="sm" type="none"/>
                      <a:tailEnd len="sm" w="sm" type="none"/>
                    </a:lnR>
                    <a:lnT cap="flat" cmpd="sng" w="28575">
                      <a:solidFill>
                        <a:srgbClr val="000000"/>
                      </a:solidFill>
                      <a:prstDash val="solid"/>
                      <a:round/>
                      <a:headEnd len="sm" w="sm" type="none"/>
                      <a:tailEnd len="sm" w="sm" type="none"/>
                    </a:lnT>
                    <a:lnB cap="flat" cmpd="sng" w="28575">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1800">
                        <a:solidFill>
                          <a:srgbClr val="000000"/>
                        </a:solidFill>
                      </a:endParaRPr>
                    </a:p>
                  </a:txBody>
                  <a:tcPr marT="91425" marB="91425" marR="91425" marL="91425">
                    <a:lnL cap="flat" cmpd="sng" w="28575">
                      <a:solidFill>
                        <a:srgbClr val="000000"/>
                      </a:solidFill>
                      <a:prstDash val="solid"/>
                      <a:round/>
                      <a:headEnd len="sm" w="sm" type="none"/>
                      <a:tailEnd len="sm" w="sm" type="none"/>
                    </a:lnL>
                    <a:lnR cap="flat" cmpd="sng" w="28575">
                      <a:solidFill>
                        <a:srgbClr val="000000"/>
                      </a:solidFill>
                      <a:prstDash val="solid"/>
                      <a:round/>
                      <a:headEnd len="sm" w="sm" type="none"/>
                      <a:tailEnd len="sm" w="sm" type="none"/>
                    </a:lnR>
                    <a:lnT cap="flat" cmpd="sng" w="28575">
                      <a:solidFill>
                        <a:srgbClr val="000000"/>
                      </a:solidFill>
                      <a:prstDash val="solid"/>
                      <a:round/>
                      <a:headEnd len="sm" w="sm" type="none"/>
                      <a:tailEnd len="sm" w="sm" type="none"/>
                    </a:lnT>
                    <a:lnB cap="flat" cmpd="sng" w="28575">
                      <a:solidFill>
                        <a:srgbClr val="000000"/>
                      </a:solidFill>
                      <a:prstDash val="solid"/>
                      <a:round/>
                      <a:headEnd len="sm" w="sm" type="none"/>
                      <a:tailEnd len="sm" w="sm" type="none"/>
                    </a:lnB>
                  </a:tcPr>
                </a:tc>
              </a:tr>
            </a:tbl>
          </a:graphicData>
        </a:graphic>
      </p:graphicFrame>
      <p:sp>
        <p:nvSpPr>
          <p:cNvPr id="1739" name="Google Shape;1739;p140"/>
          <p:cNvSpPr txBox="1"/>
          <p:nvPr/>
        </p:nvSpPr>
        <p:spPr>
          <a:xfrm>
            <a:off x="6642916" y="2139975"/>
            <a:ext cx="864900" cy="4572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None/>
            </a:pPr>
            <a:r>
              <a:rPr lang="en-GB" sz="1400">
                <a:solidFill>
                  <a:srgbClr val="000000"/>
                </a:solidFill>
                <a:latin typeface="Lexend"/>
                <a:ea typeface="Lexend"/>
                <a:cs typeface="Lexend"/>
                <a:sym typeface="Lexend"/>
              </a:rPr>
              <a:t>T</a:t>
            </a:r>
            <a:endParaRPr sz="1800">
              <a:solidFill>
                <a:srgbClr val="000000"/>
              </a:solidFill>
              <a:latin typeface="Lexend"/>
              <a:ea typeface="Lexend"/>
              <a:cs typeface="Lexend"/>
              <a:sym typeface="Lexend"/>
            </a:endParaRPr>
          </a:p>
        </p:txBody>
      </p:sp>
      <p:sp>
        <p:nvSpPr>
          <p:cNvPr id="1740" name="Google Shape;1740;p140"/>
          <p:cNvSpPr txBox="1"/>
          <p:nvPr/>
        </p:nvSpPr>
        <p:spPr>
          <a:xfrm>
            <a:off x="7293940" y="2139975"/>
            <a:ext cx="864900" cy="4572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None/>
            </a:pPr>
            <a:r>
              <a:rPr lang="en-GB" sz="1400">
                <a:solidFill>
                  <a:srgbClr val="000000"/>
                </a:solidFill>
                <a:latin typeface="Lexend"/>
                <a:ea typeface="Lexend"/>
                <a:cs typeface="Lexend"/>
                <a:sym typeface="Lexend"/>
              </a:rPr>
              <a:t>O</a:t>
            </a:r>
            <a:endParaRPr sz="1800">
              <a:solidFill>
                <a:srgbClr val="000000"/>
              </a:solidFill>
              <a:latin typeface="Lexend"/>
              <a:ea typeface="Lexend"/>
              <a:cs typeface="Lexend"/>
              <a:sym typeface="Lexend"/>
            </a:endParaRPr>
          </a:p>
        </p:txBody>
      </p:sp>
      <p:sp>
        <p:nvSpPr>
          <p:cNvPr id="1741" name="Google Shape;1741;p140"/>
          <p:cNvSpPr txBox="1"/>
          <p:nvPr/>
        </p:nvSpPr>
        <p:spPr>
          <a:xfrm>
            <a:off x="6057044" y="2139975"/>
            <a:ext cx="864900" cy="4572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None/>
            </a:pPr>
            <a:r>
              <a:rPr lang="en-GB" sz="1400">
                <a:solidFill>
                  <a:srgbClr val="000000"/>
                </a:solidFill>
                <a:latin typeface="Lexend"/>
                <a:ea typeface="Lexend"/>
                <a:cs typeface="Lexend"/>
                <a:sym typeface="Lexend"/>
              </a:rPr>
              <a:t>H</a:t>
            </a:r>
            <a:endParaRPr sz="1800">
              <a:solidFill>
                <a:srgbClr val="000000"/>
              </a:solidFill>
              <a:latin typeface="Lexend"/>
              <a:ea typeface="Lexend"/>
              <a:cs typeface="Lexend"/>
              <a:sym typeface="Lexend"/>
            </a:endParaRPr>
          </a:p>
        </p:txBody>
      </p:sp>
      <p:sp>
        <p:nvSpPr>
          <p:cNvPr id="1742" name="Google Shape;1742;p140"/>
          <p:cNvSpPr txBox="1"/>
          <p:nvPr/>
        </p:nvSpPr>
        <p:spPr>
          <a:xfrm>
            <a:off x="5357397" y="2139975"/>
            <a:ext cx="864900" cy="4572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None/>
            </a:pPr>
            <a:r>
              <a:rPr lang="en-GB" sz="1400">
                <a:solidFill>
                  <a:srgbClr val="000000"/>
                </a:solidFill>
                <a:latin typeface="Lexend"/>
                <a:ea typeface="Lexend"/>
                <a:cs typeface="Lexend"/>
                <a:sym typeface="Lexend"/>
              </a:rPr>
              <a:t>Th</a:t>
            </a:r>
            <a:endParaRPr sz="1800">
              <a:solidFill>
                <a:srgbClr val="000000"/>
              </a:solidFill>
              <a:latin typeface="Lexend"/>
              <a:ea typeface="Lexend"/>
              <a:cs typeface="Lexend"/>
              <a:sym typeface="Lexend"/>
            </a:endParaRPr>
          </a:p>
        </p:txBody>
      </p:sp>
      <p:sp>
        <p:nvSpPr>
          <p:cNvPr id="1743" name="Google Shape;1743;p140"/>
          <p:cNvSpPr txBox="1"/>
          <p:nvPr/>
        </p:nvSpPr>
        <p:spPr>
          <a:xfrm>
            <a:off x="6689237" y="2602388"/>
            <a:ext cx="838200" cy="4572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None/>
            </a:pPr>
            <a:r>
              <a:rPr lang="en-GB" sz="1400">
                <a:solidFill>
                  <a:srgbClr val="000000"/>
                </a:solidFill>
                <a:latin typeface="Lexend"/>
                <a:ea typeface="Lexend"/>
                <a:cs typeface="Lexend"/>
                <a:sym typeface="Lexend"/>
              </a:rPr>
              <a:t>10</a:t>
            </a:r>
            <a:r>
              <a:rPr baseline="30000" lang="en-GB" sz="1400">
                <a:solidFill>
                  <a:srgbClr val="000000"/>
                </a:solidFill>
                <a:latin typeface="Lexend"/>
                <a:ea typeface="Lexend"/>
                <a:cs typeface="Lexend"/>
                <a:sym typeface="Lexend"/>
              </a:rPr>
              <a:t>1</a:t>
            </a:r>
            <a:endParaRPr sz="1800">
              <a:solidFill>
                <a:srgbClr val="000000"/>
              </a:solidFill>
              <a:latin typeface="Lexend"/>
              <a:ea typeface="Lexend"/>
              <a:cs typeface="Lexend"/>
              <a:sym typeface="Lexend"/>
            </a:endParaRPr>
          </a:p>
        </p:txBody>
      </p:sp>
      <p:sp>
        <p:nvSpPr>
          <p:cNvPr id="1744" name="Google Shape;1744;p140"/>
          <p:cNvSpPr txBox="1"/>
          <p:nvPr/>
        </p:nvSpPr>
        <p:spPr>
          <a:xfrm>
            <a:off x="7335517" y="2602388"/>
            <a:ext cx="838200" cy="4572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None/>
            </a:pPr>
            <a:r>
              <a:rPr lang="en-GB" sz="1400">
                <a:solidFill>
                  <a:srgbClr val="000000"/>
                </a:solidFill>
                <a:latin typeface="Lexend"/>
                <a:ea typeface="Lexend"/>
                <a:cs typeface="Lexend"/>
                <a:sym typeface="Lexend"/>
              </a:rPr>
              <a:t>10</a:t>
            </a:r>
            <a:r>
              <a:rPr baseline="30000" lang="en-GB" sz="1400">
                <a:solidFill>
                  <a:srgbClr val="000000"/>
                </a:solidFill>
                <a:latin typeface="Lexend"/>
                <a:ea typeface="Lexend"/>
                <a:cs typeface="Lexend"/>
                <a:sym typeface="Lexend"/>
              </a:rPr>
              <a:t>0</a:t>
            </a:r>
            <a:endParaRPr sz="1800">
              <a:solidFill>
                <a:srgbClr val="000000"/>
              </a:solidFill>
              <a:latin typeface="Lexend"/>
              <a:ea typeface="Lexend"/>
              <a:cs typeface="Lexend"/>
              <a:sym typeface="Lexend"/>
            </a:endParaRPr>
          </a:p>
        </p:txBody>
      </p:sp>
      <p:sp>
        <p:nvSpPr>
          <p:cNvPr id="1745" name="Google Shape;1745;p140"/>
          <p:cNvSpPr txBox="1"/>
          <p:nvPr/>
        </p:nvSpPr>
        <p:spPr>
          <a:xfrm>
            <a:off x="5396677" y="2602388"/>
            <a:ext cx="838200" cy="4572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None/>
            </a:pPr>
            <a:r>
              <a:rPr lang="en-GB" sz="1400">
                <a:solidFill>
                  <a:srgbClr val="000000"/>
                </a:solidFill>
                <a:latin typeface="Lexend"/>
                <a:ea typeface="Lexend"/>
                <a:cs typeface="Lexend"/>
                <a:sym typeface="Lexend"/>
              </a:rPr>
              <a:t>10</a:t>
            </a:r>
            <a:r>
              <a:rPr baseline="30000" lang="en-GB" sz="1400">
                <a:solidFill>
                  <a:srgbClr val="000000"/>
                </a:solidFill>
                <a:latin typeface="Lexend"/>
                <a:ea typeface="Lexend"/>
                <a:cs typeface="Lexend"/>
                <a:sym typeface="Lexend"/>
              </a:rPr>
              <a:t>3</a:t>
            </a:r>
            <a:endParaRPr sz="1800">
              <a:solidFill>
                <a:srgbClr val="000000"/>
              </a:solidFill>
              <a:latin typeface="Lexend"/>
              <a:ea typeface="Lexend"/>
              <a:cs typeface="Lexend"/>
              <a:sym typeface="Lexend"/>
            </a:endParaRPr>
          </a:p>
        </p:txBody>
      </p:sp>
      <p:sp>
        <p:nvSpPr>
          <p:cNvPr id="1746" name="Google Shape;1746;p140"/>
          <p:cNvSpPr txBox="1"/>
          <p:nvPr/>
        </p:nvSpPr>
        <p:spPr>
          <a:xfrm>
            <a:off x="6042957" y="2602388"/>
            <a:ext cx="838200" cy="4572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None/>
            </a:pPr>
            <a:r>
              <a:rPr lang="en-GB" sz="1400">
                <a:solidFill>
                  <a:srgbClr val="000000"/>
                </a:solidFill>
                <a:latin typeface="Lexend"/>
                <a:ea typeface="Lexend"/>
                <a:cs typeface="Lexend"/>
                <a:sym typeface="Lexend"/>
              </a:rPr>
              <a:t>10</a:t>
            </a:r>
            <a:r>
              <a:rPr baseline="30000" lang="en-GB" sz="1400">
                <a:solidFill>
                  <a:srgbClr val="000000"/>
                </a:solidFill>
                <a:latin typeface="Lexend"/>
                <a:ea typeface="Lexend"/>
                <a:cs typeface="Lexend"/>
                <a:sym typeface="Lexend"/>
              </a:rPr>
              <a:t>2</a:t>
            </a:r>
            <a:endParaRPr sz="1800">
              <a:solidFill>
                <a:srgbClr val="000000"/>
              </a:solidFill>
              <a:latin typeface="Lexend"/>
              <a:ea typeface="Lexend"/>
              <a:cs typeface="Lexend"/>
              <a:sym typeface="Lexend"/>
            </a:endParaRPr>
          </a:p>
        </p:txBody>
      </p:sp>
      <p:sp>
        <p:nvSpPr>
          <p:cNvPr id="1747" name="Google Shape;1747;p140"/>
          <p:cNvSpPr txBox="1"/>
          <p:nvPr/>
        </p:nvSpPr>
        <p:spPr>
          <a:xfrm>
            <a:off x="7908863" y="2139963"/>
            <a:ext cx="897300" cy="4572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None/>
            </a:pPr>
            <a:r>
              <a:rPr lang="en-GB" sz="1400">
                <a:solidFill>
                  <a:srgbClr val="000000"/>
                </a:solidFill>
                <a:latin typeface="Lexend"/>
                <a:ea typeface="Lexend"/>
                <a:cs typeface="Lexend"/>
                <a:sym typeface="Lexend"/>
              </a:rPr>
              <a:t>t</a:t>
            </a:r>
            <a:endParaRPr sz="1800">
              <a:solidFill>
                <a:srgbClr val="000000"/>
              </a:solidFill>
              <a:latin typeface="Lexend"/>
              <a:ea typeface="Lexend"/>
              <a:cs typeface="Lexend"/>
              <a:sym typeface="Lexend"/>
            </a:endParaRPr>
          </a:p>
        </p:txBody>
      </p:sp>
      <p:sp>
        <p:nvSpPr>
          <p:cNvPr id="1748" name="Google Shape;1748;p140"/>
          <p:cNvSpPr txBox="1"/>
          <p:nvPr/>
        </p:nvSpPr>
        <p:spPr>
          <a:xfrm>
            <a:off x="7981797" y="2602388"/>
            <a:ext cx="838200" cy="4572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None/>
            </a:pPr>
            <a:r>
              <a:rPr lang="en-GB" sz="1400">
                <a:solidFill>
                  <a:srgbClr val="000000"/>
                </a:solidFill>
                <a:latin typeface="Lexend"/>
                <a:ea typeface="Lexend"/>
                <a:cs typeface="Lexend"/>
                <a:sym typeface="Lexend"/>
              </a:rPr>
              <a:t>10</a:t>
            </a:r>
            <a:r>
              <a:rPr baseline="30000" lang="en-GB" sz="1400">
                <a:latin typeface="Lexend"/>
                <a:ea typeface="Lexend"/>
                <a:cs typeface="Lexend"/>
                <a:sym typeface="Lexend"/>
              </a:rPr>
              <a:t>-1</a:t>
            </a:r>
            <a:endParaRPr sz="1800">
              <a:solidFill>
                <a:srgbClr val="000000"/>
              </a:solidFill>
              <a:latin typeface="Lexend"/>
              <a:ea typeface="Lexend"/>
              <a:cs typeface="Lexend"/>
              <a:sym typeface="Lexend"/>
            </a:endParaRPr>
          </a:p>
        </p:txBody>
      </p:sp>
      <p:sp>
        <p:nvSpPr>
          <p:cNvPr id="1749" name="Google Shape;1749;p140"/>
          <p:cNvSpPr txBox="1"/>
          <p:nvPr/>
        </p:nvSpPr>
        <p:spPr>
          <a:xfrm>
            <a:off x="4696375" y="2139975"/>
            <a:ext cx="864900" cy="4572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None/>
            </a:pPr>
            <a:r>
              <a:rPr lang="en-GB" sz="1400">
                <a:latin typeface="Lexend"/>
                <a:ea typeface="Lexend"/>
                <a:cs typeface="Lexend"/>
                <a:sym typeface="Lexend"/>
              </a:rPr>
              <a:t>TTh</a:t>
            </a:r>
            <a:r>
              <a:rPr lang="en-GB" sz="1400">
                <a:solidFill>
                  <a:srgbClr val="000000"/>
                </a:solidFill>
                <a:latin typeface="Lexend"/>
                <a:ea typeface="Lexend"/>
                <a:cs typeface="Lexend"/>
                <a:sym typeface="Lexend"/>
              </a:rPr>
              <a:t/>
            </a:r>
            <a:endParaRPr sz="1800">
              <a:solidFill>
                <a:srgbClr val="000000"/>
              </a:solidFill>
              <a:latin typeface="Lexend"/>
              <a:ea typeface="Lexend"/>
              <a:cs typeface="Lexend"/>
              <a:sym typeface="Lexend"/>
            </a:endParaRPr>
          </a:p>
        </p:txBody>
      </p:sp>
      <p:sp>
        <p:nvSpPr>
          <p:cNvPr id="1750" name="Google Shape;1750;p140"/>
          <p:cNvSpPr txBox="1"/>
          <p:nvPr/>
        </p:nvSpPr>
        <p:spPr>
          <a:xfrm>
            <a:off x="4745153" y="2602388"/>
            <a:ext cx="838200" cy="4572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None/>
            </a:pPr>
            <a:r>
              <a:rPr lang="en-GB" sz="1400">
                <a:solidFill>
                  <a:srgbClr val="000000"/>
                </a:solidFill>
                <a:latin typeface="Lexend"/>
                <a:ea typeface="Lexend"/>
                <a:cs typeface="Lexend"/>
                <a:sym typeface="Lexend"/>
              </a:rPr>
              <a:t>10</a:t>
            </a:r>
            <a:r>
              <a:rPr baseline="30000" lang="en-GB" sz="1400">
                <a:latin typeface="Lexend"/>
                <a:ea typeface="Lexend"/>
                <a:cs typeface="Lexend"/>
                <a:sym typeface="Lexend"/>
              </a:rPr>
              <a:t>4</a:t>
            </a:r>
            <a:endParaRPr sz="1800">
              <a:solidFill>
                <a:srgbClr val="000000"/>
              </a:solidFill>
              <a:latin typeface="Lexend"/>
              <a:ea typeface="Lexend"/>
              <a:cs typeface="Lexend"/>
              <a:sym typeface="Lexend"/>
            </a:endParaRPr>
          </a:p>
        </p:txBody>
      </p:sp>
      <p:graphicFrame>
        <p:nvGraphicFramePr>
          <p:cNvPr id="1751" name="Google Shape;1751;p140"/>
          <p:cNvGraphicFramePr/>
          <p:nvPr/>
        </p:nvGraphicFramePr>
        <p:xfrm>
          <a:off x="969955" y="2167190"/>
          <a:ext cx="3000000" cy="3000000"/>
        </p:xfrm>
        <a:graphic>
          <a:graphicData uri="http://schemas.openxmlformats.org/drawingml/2006/table">
            <a:tbl>
              <a:tblPr>
                <a:noFill/>
                <a:tableStyleId>{2B640E3C-D8E7-4B39-9A99-363079C41305}</a:tableStyleId>
              </a:tblPr>
              <a:tblGrid>
                <a:gridCol w="642300"/>
                <a:gridCol w="642300"/>
                <a:gridCol w="642300"/>
                <a:gridCol w="642300"/>
                <a:gridCol w="642300"/>
                <a:gridCol w="642300"/>
              </a:tblGrid>
              <a:tr h="292775">
                <a:tc>
                  <a:txBody>
                    <a:bodyPr/>
                    <a:lstStyle/>
                    <a:p>
                      <a:pPr indent="0" lvl="0" marL="0" rtl="0" algn="ctr">
                        <a:spcBef>
                          <a:spcPts val="0"/>
                        </a:spcBef>
                        <a:spcAft>
                          <a:spcPts val="0"/>
                        </a:spcAft>
                        <a:buNone/>
                      </a:pPr>
                      <a:r>
                        <a:t/>
                      </a:r>
                      <a:endParaRPr sz="1800">
                        <a:solidFill>
                          <a:srgbClr val="000000"/>
                        </a:solidFill>
                        <a:latin typeface="Lexend"/>
                        <a:ea typeface="Lexend"/>
                        <a:cs typeface="Lexend"/>
                        <a:sym typeface="Lexend"/>
                      </a:endParaRPr>
                    </a:p>
                  </a:txBody>
                  <a:tcPr marT="91425" marB="91425" marR="91425" marL="91425">
                    <a:lnL cap="flat" cmpd="sng" w="28575">
                      <a:solidFill>
                        <a:srgbClr val="000000"/>
                      </a:solidFill>
                      <a:prstDash val="solid"/>
                      <a:round/>
                      <a:headEnd len="sm" w="sm" type="none"/>
                      <a:tailEnd len="sm" w="sm" type="none"/>
                    </a:lnL>
                    <a:lnR cap="flat" cmpd="sng" w="28575">
                      <a:solidFill>
                        <a:srgbClr val="000000"/>
                      </a:solidFill>
                      <a:prstDash val="solid"/>
                      <a:round/>
                      <a:headEnd len="sm" w="sm" type="none"/>
                      <a:tailEnd len="sm" w="sm" type="none"/>
                    </a:lnR>
                    <a:lnT cap="flat" cmpd="sng" w="28575">
                      <a:solidFill>
                        <a:srgbClr val="000000"/>
                      </a:solidFill>
                      <a:prstDash val="solid"/>
                      <a:round/>
                      <a:headEnd len="sm" w="sm" type="none"/>
                      <a:tailEnd len="sm" w="sm" type="none"/>
                    </a:lnT>
                    <a:lnB cap="flat" cmpd="sng" w="28575">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1800">
                        <a:solidFill>
                          <a:srgbClr val="000000"/>
                        </a:solidFill>
                        <a:latin typeface="Lexend"/>
                        <a:ea typeface="Lexend"/>
                        <a:cs typeface="Lexend"/>
                        <a:sym typeface="Lexend"/>
                      </a:endParaRPr>
                    </a:p>
                  </a:txBody>
                  <a:tcPr marT="91425" marB="91425" marR="91425" marL="91425">
                    <a:lnL cap="flat" cmpd="sng" w="28575">
                      <a:solidFill>
                        <a:srgbClr val="000000"/>
                      </a:solidFill>
                      <a:prstDash val="solid"/>
                      <a:round/>
                      <a:headEnd len="sm" w="sm" type="none"/>
                      <a:tailEnd len="sm" w="sm" type="none"/>
                    </a:lnL>
                    <a:lnR cap="flat" cmpd="sng" w="28575">
                      <a:solidFill>
                        <a:srgbClr val="000000"/>
                      </a:solidFill>
                      <a:prstDash val="solid"/>
                      <a:round/>
                      <a:headEnd len="sm" w="sm" type="none"/>
                      <a:tailEnd len="sm" w="sm" type="none"/>
                    </a:lnR>
                    <a:lnT cap="flat" cmpd="sng" w="28575">
                      <a:solidFill>
                        <a:srgbClr val="000000"/>
                      </a:solidFill>
                      <a:prstDash val="solid"/>
                      <a:round/>
                      <a:headEnd len="sm" w="sm" type="none"/>
                      <a:tailEnd len="sm" w="sm" type="none"/>
                    </a:lnT>
                    <a:lnB cap="flat" cmpd="sng" w="28575">
                      <a:solidFill>
                        <a:srgbClr val="000000"/>
                      </a:solidFill>
                      <a:prstDash val="solid"/>
                      <a:round/>
                      <a:headEnd len="sm" w="sm" type="none"/>
                      <a:tailEnd len="sm" w="sm" type="none"/>
                    </a:lnB>
                  </a:tcPr>
                </a:tc>
                <a:tc>
                  <a:txBody>
                    <a:bodyPr/>
                    <a:lstStyle/>
                    <a:p>
                      <a:pPr indent="0" lvl="0" marL="0" rtl="0" algn="l">
                        <a:spcBef>
                          <a:spcPts val="0"/>
                        </a:spcBef>
                        <a:spcAft>
                          <a:spcPts val="0"/>
                        </a:spcAft>
                        <a:buNone/>
                      </a:pPr>
                      <a:r>
                        <a:t/>
                      </a:r>
                      <a:endParaRPr>
                        <a:solidFill>
                          <a:srgbClr val="000000"/>
                        </a:solidFill>
                      </a:endParaRPr>
                    </a:p>
                  </a:txBody>
                  <a:tcPr marT="91425" marB="91425" marR="91425" marL="91425">
                    <a:lnL cap="flat" cmpd="sng" w="28575">
                      <a:solidFill>
                        <a:srgbClr val="000000"/>
                      </a:solidFill>
                      <a:prstDash val="solid"/>
                      <a:round/>
                      <a:headEnd len="sm" w="sm" type="none"/>
                      <a:tailEnd len="sm" w="sm" type="none"/>
                    </a:lnL>
                    <a:lnR cap="flat" cmpd="sng" w="28575">
                      <a:solidFill>
                        <a:srgbClr val="000000"/>
                      </a:solidFill>
                      <a:prstDash val="solid"/>
                      <a:round/>
                      <a:headEnd len="sm" w="sm" type="none"/>
                      <a:tailEnd len="sm" w="sm" type="none"/>
                    </a:lnR>
                    <a:lnT cap="flat" cmpd="sng" w="28575">
                      <a:solidFill>
                        <a:srgbClr val="000000"/>
                      </a:solidFill>
                      <a:prstDash val="solid"/>
                      <a:round/>
                      <a:headEnd len="sm" w="sm" type="none"/>
                      <a:tailEnd len="sm" w="sm" type="none"/>
                    </a:lnT>
                    <a:lnB cap="flat" cmpd="sng" w="28575">
                      <a:solidFill>
                        <a:srgbClr val="000000"/>
                      </a:solidFill>
                      <a:prstDash val="solid"/>
                      <a:round/>
                      <a:headEnd len="sm" w="sm" type="none"/>
                      <a:tailEnd len="sm" w="sm" type="none"/>
                    </a:lnB>
                  </a:tcPr>
                </a:tc>
                <a:tc>
                  <a:txBody>
                    <a:bodyPr/>
                    <a:lstStyle/>
                    <a:p>
                      <a:pPr indent="0" lvl="0" marL="0" rtl="0" algn="l">
                        <a:spcBef>
                          <a:spcPts val="0"/>
                        </a:spcBef>
                        <a:spcAft>
                          <a:spcPts val="0"/>
                        </a:spcAft>
                        <a:buNone/>
                      </a:pPr>
                      <a:r>
                        <a:t/>
                      </a:r>
                      <a:endParaRPr>
                        <a:solidFill>
                          <a:srgbClr val="000000"/>
                        </a:solidFill>
                      </a:endParaRPr>
                    </a:p>
                  </a:txBody>
                  <a:tcPr marT="91425" marB="91425" marR="91425" marL="91425">
                    <a:lnL cap="flat" cmpd="sng" w="28575">
                      <a:solidFill>
                        <a:srgbClr val="000000"/>
                      </a:solidFill>
                      <a:prstDash val="solid"/>
                      <a:round/>
                      <a:headEnd len="sm" w="sm" type="none"/>
                      <a:tailEnd len="sm" w="sm" type="none"/>
                    </a:lnL>
                    <a:lnR cap="flat" cmpd="sng" w="28575">
                      <a:solidFill>
                        <a:srgbClr val="000000"/>
                      </a:solidFill>
                      <a:prstDash val="solid"/>
                      <a:round/>
                      <a:headEnd len="sm" w="sm" type="none"/>
                      <a:tailEnd len="sm" w="sm" type="none"/>
                    </a:lnR>
                    <a:lnT cap="flat" cmpd="sng" w="28575">
                      <a:solidFill>
                        <a:srgbClr val="000000"/>
                      </a:solidFill>
                      <a:prstDash val="solid"/>
                      <a:round/>
                      <a:headEnd len="sm" w="sm" type="none"/>
                      <a:tailEnd len="sm" w="sm" type="none"/>
                    </a:lnT>
                    <a:lnB cap="flat" cmpd="sng" w="28575">
                      <a:solidFill>
                        <a:srgbClr val="000000"/>
                      </a:solidFill>
                      <a:prstDash val="solid"/>
                      <a:round/>
                      <a:headEnd len="sm" w="sm" type="none"/>
                      <a:tailEnd len="sm" w="sm" type="none"/>
                    </a:lnB>
                  </a:tcPr>
                </a:tc>
                <a:tc>
                  <a:txBody>
                    <a:bodyPr/>
                    <a:lstStyle/>
                    <a:p>
                      <a:pPr indent="0" lvl="0" marL="0" rtl="0" algn="l">
                        <a:spcBef>
                          <a:spcPts val="0"/>
                        </a:spcBef>
                        <a:spcAft>
                          <a:spcPts val="0"/>
                        </a:spcAft>
                        <a:buNone/>
                      </a:pPr>
                      <a:r>
                        <a:t/>
                      </a:r>
                      <a:endParaRPr>
                        <a:solidFill>
                          <a:srgbClr val="000000"/>
                        </a:solidFill>
                      </a:endParaRPr>
                    </a:p>
                  </a:txBody>
                  <a:tcPr marT="91425" marB="91425" marR="91425" marL="91425">
                    <a:lnL cap="flat" cmpd="sng" w="28575">
                      <a:solidFill>
                        <a:srgbClr val="000000"/>
                      </a:solidFill>
                      <a:prstDash val="solid"/>
                      <a:round/>
                      <a:headEnd len="sm" w="sm" type="none"/>
                      <a:tailEnd len="sm" w="sm" type="none"/>
                    </a:lnL>
                    <a:lnR cap="flat" cmpd="sng" w="28575">
                      <a:solidFill>
                        <a:srgbClr val="000000"/>
                      </a:solidFill>
                      <a:prstDash val="solid"/>
                      <a:round/>
                      <a:headEnd len="sm" w="sm" type="none"/>
                      <a:tailEnd len="sm" w="sm" type="none"/>
                    </a:lnR>
                    <a:lnT cap="flat" cmpd="sng" w="28575">
                      <a:solidFill>
                        <a:srgbClr val="000000"/>
                      </a:solidFill>
                      <a:prstDash val="solid"/>
                      <a:round/>
                      <a:headEnd len="sm" w="sm" type="none"/>
                      <a:tailEnd len="sm" w="sm" type="none"/>
                    </a:lnT>
                    <a:lnB cap="flat" cmpd="sng" w="28575">
                      <a:solidFill>
                        <a:srgbClr val="000000"/>
                      </a:solidFill>
                      <a:prstDash val="solid"/>
                      <a:round/>
                      <a:headEnd len="sm" w="sm" type="none"/>
                      <a:tailEnd len="sm" w="sm" type="none"/>
                    </a:lnB>
                  </a:tcPr>
                </a:tc>
                <a:tc>
                  <a:txBody>
                    <a:bodyPr/>
                    <a:lstStyle/>
                    <a:p>
                      <a:pPr indent="0" lvl="0" marL="0" rtl="0" algn="l">
                        <a:spcBef>
                          <a:spcPts val="0"/>
                        </a:spcBef>
                        <a:spcAft>
                          <a:spcPts val="0"/>
                        </a:spcAft>
                        <a:buNone/>
                      </a:pPr>
                      <a:r>
                        <a:t/>
                      </a:r>
                      <a:endParaRPr>
                        <a:solidFill>
                          <a:srgbClr val="000000"/>
                        </a:solidFill>
                      </a:endParaRPr>
                    </a:p>
                  </a:txBody>
                  <a:tcPr marT="91425" marB="91425" marR="91425" marL="91425">
                    <a:lnL cap="flat" cmpd="sng" w="28575">
                      <a:solidFill>
                        <a:srgbClr val="000000"/>
                      </a:solidFill>
                      <a:prstDash val="solid"/>
                      <a:round/>
                      <a:headEnd len="sm" w="sm" type="none"/>
                      <a:tailEnd len="sm" w="sm" type="none"/>
                    </a:lnL>
                    <a:lnR cap="flat" cmpd="sng" w="28575">
                      <a:solidFill>
                        <a:srgbClr val="000000"/>
                      </a:solidFill>
                      <a:prstDash val="solid"/>
                      <a:round/>
                      <a:headEnd len="sm" w="sm" type="none"/>
                      <a:tailEnd len="sm" w="sm" type="none"/>
                    </a:lnR>
                    <a:lnT cap="flat" cmpd="sng" w="28575">
                      <a:solidFill>
                        <a:srgbClr val="000000"/>
                      </a:solidFill>
                      <a:prstDash val="solid"/>
                      <a:round/>
                      <a:headEnd len="sm" w="sm" type="none"/>
                      <a:tailEnd len="sm" w="sm" type="none"/>
                    </a:lnT>
                    <a:lnB cap="flat" cmpd="sng" w="28575">
                      <a:solidFill>
                        <a:srgbClr val="000000"/>
                      </a:solidFill>
                      <a:prstDash val="solid"/>
                      <a:round/>
                      <a:headEnd len="sm" w="sm" type="none"/>
                      <a:tailEnd len="sm" w="sm" type="none"/>
                    </a:lnB>
                  </a:tcPr>
                </a:tc>
              </a:tr>
              <a:tr h="292775">
                <a:tc>
                  <a:txBody>
                    <a:bodyPr/>
                    <a:lstStyle/>
                    <a:p>
                      <a:pPr indent="0" lvl="0" marL="0" rtl="0" algn="ctr">
                        <a:spcBef>
                          <a:spcPts val="0"/>
                        </a:spcBef>
                        <a:spcAft>
                          <a:spcPts val="0"/>
                        </a:spcAft>
                        <a:buNone/>
                      </a:pPr>
                      <a:r>
                        <a:t/>
                      </a:r>
                      <a:endParaRPr sz="1800">
                        <a:solidFill>
                          <a:srgbClr val="000000"/>
                        </a:solidFill>
                      </a:endParaRPr>
                    </a:p>
                  </a:txBody>
                  <a:tcPr marT="91425" marB="91425" marR="91425" marL="91425">
                    <a:lnL cap="flat" cmpd="sng" w="28575">
                      <a:solidFill>
                        <a:srgbClr val="000000"/>
                      </a:solidFill>
                      <a:prstDash val="solid"/>
                      <a:round/>
                      <a:headEnd len="sm" w="sm" type="none"/>
                      <a:tailEnd len="sm" w="sm" type="none"/>
                    </a:lnL>
                    <a:lnR cap="flat" cmpd="sng" w="28575">
                      <a:solidFill>
                        <a:srgbClr val="000000"/>
                      </a:solidFill>
                      <a:prstDash val="solid"/>
                      <a:round/>
                      <a:headEnd len="sm" w="sm" type="none"/>
                      <a:tailEnd len="sm" w="sm" type="none"/>
                    </a:lnR>
                    <a:lnT cap="flat" cmpd="sng" w="28575">
                      <a:solidFill>
                        <a:srgbClr val="000000"/>
                      </a:solidFill>
                      <a:prstDash val="solid"/>
                      <a:round/>
                      <a:headEnd len="sm" w="sm" type="none"/>
                      <a:tailEnd len="sm" w="sm" type="none"/>
                    </a:lnT>
                    <a:lnB cap="flat" cmpd="sng" w="28575">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1800">
                        <a:solidFill>
                          <a:srgbClr val="000000"/>
                        </a:solidFill>
                      </a:endParaRPr>
                    </a:p>
                  </a:txBody>
                  <a:tcPr marT="91425" marB="91425" marR="91425" marL="91425">
                    <a:lnL cap="flat" cmpd="sng" w="28575">
                      <a:solidFill>
                        <a:srgbClr val="000000"/>
                      </a:solidFill>
                      <a:prstDash val="solid"/>
                      <a:round/>
                      <a:headEnd len="sm" w="sm" type="none"/>
                      <a:tailEnd len="sm" w="sm" type="none"/>
                    </a:lnL>
                    <a:lnR cap="flat" cmpd="sng" w="28575">
                      <a:solidFill>
                        <a:srgbClr val="000000"/>
                      </a:solidFill>
                      <a:prstDash val="solid"/>
                      <a:round/>
                      <a:headEnd len="sm" w="sm" type="none"/>
                      <a:tailEnd len="sm" w="sm" type="none"/>
                    </a:lnR>
                    <a:lnT cap="flat" cmpd="sng" w="28575">
                      <a:solidFill>
                        <a:srgbClr val="000000"/>
                      </a:solidFill>
                      <a:prstDash val="solid"/>
                      <a:round/>
                      <a:headEnd len="sm" w="sm" type="none"/>
                      <a:tailEnd len="sm" w="sm" type="none"/>
                    </a:lnT>
                    <a:lnB cap="flat" cmpd="sng" w="28575">
                      <a:solidFill>
                        <a:srgbClr val="000000"/>
                      </a:solidFill>
                      <a:prstDash val="solid"/>
                      <a:round/>
                      <a:headEnd len="sm" w="sm" type="none"/>
                      <a:tailEnd len="sm" w="sm" type="none"/>
                    </a:lnB>
                  </a:tcPr>
                </a:tc>
                <a:tc>
                  <a:txBody>
                    <a:bodyPr/>
                    <a:lstStyle/>
                    <a:p>
                      <a:pPr indent="0" lvl="0" marL="0" rtl="0" algn="l">
                        <a:spcBef>
                          <a:spcPts val="0"/>
                        </a:spcBef>
                        <a:spcAft>
                          <a:spcPts val="0"/>
                        </a:spcAft>
                        <a:buNone/>
                      </a:pPr>
                      <a:r>
                        <a:t/>
                      </a:r>
                      <a:endParaRPr>
                        <a:solidFill>
                          <a:srgbClr val="000000"/>
                        </a:solidFill>
                      </a:endParaRPr>
                    </a:p>
                  </a:txBody>
                  <a:tcPr marT="91425" marB="91425" marR="91425" marL="91425">
                    <a:lnL cap="flat" cmpd="sng" w="28575">
                      <a:solidFill>
                        <a:srgbClr val="000000"/>
                      </a:solidFill>
                      <a:prstDash val="solid"/>
                      <a:round/>
                      <a:headEnd len="sm" w="sm" type="none"/>
                      <a:tailEnd len="sm" w="sm" type="none"/>
                    </a:lnL>
                    <a:lnR cap="flat" cmpd="sng" w="28575">
                      <a:solidFill>
                        <a:srgbClr val="000000"/>
                      </a:solidFill>
                      <a:prstDash val="solid"/>
                      <a:round/>
                      <a:headEnd len="sm" w="sm" type="none"/>
                      <a:tailEnd len="sm" w="sm" type="none"/>
                    </a:lnR>
                    <a:lnT cap="flat" cmpd="sng" w="28575">
                      <a:solidFill>
                        <a:srgbClr val="000000"/>
                      </a:solidFill>
                      <a:prstDash val="solid"/>
                      <a:round/>
                      <a:headEnd len="sm" w="sm" type="none"/>
                      <a:tailEnd len="sm" w="sm" type="none"/>
                    </a:lnT>
                    <a:lnB cap="flat" cmpd="sng" w="28575">
                      <a:solidFill>
                        <a:srgbClr val="000000"/>
                      </a:solidFill>
                      <a:prstDash val="solid"/>
                      <a:round/>
                      <a:headEnd len="sm" w="sm" type="none"/>
                      <a:tailEnd len="sm" w="sm" type="none"/>
                    </a:lnB>
                  </a:tcPr>
                </a:tc>
                <a:tc>
                  <a:txBody>
                    <a:bodyPr/>
                    <a:lstStyle/>
                    <a:p>
                      <a:pPr indent="0" lvl="0" marL="0" rtl="0" algn="l">
                        <a:spcBef>
                          <a:spcPts val="0"/>
                        </a:spcBef>
                        <a:spcAft>
                          <a:spcPts val="0"/>
                        </a:spcAft>
                        <a:buNone/>
                      </a:pPr>
                      <a:r>
                        <a:t/>
                      </a:r>
                      <a:endParaRPr>
                        <a:solidFill>
                          <a:srgbClr val="000000"/>
                        </a:solidFill>
                      </a:endParaRPr>
                    </a:p>
                  </a:txBody>
                  <a:tcPr marT="91425" marB="91425" marR="91425" marL="91425">
                    <a:lnL cap="flat" cmpd="sng" w="28575">
                      <a:solidFill>
                        <a:srgbClr val="000000"/>
                      </a:solidFill>
                      <a:prstDash val="solid"/>
                      <a:round/>
                      <a:headEnd len="sm" w="sm" type="none"/>
                      <a:tailEnd len="sm" w="sm" type="none"/>
                    </a:lnL>
                    <a:lnR cap="flat" cmpd="sng" w="28575">
                      <a:solidFill>
                        <a:srgbClr val="000000"/>
                      </a:solidFill>
                      <a:prstDash val="solid"/>
                      <a:round/>
                      <a:headEnd len="sm" w="sm" type="none"/>
                      <a:tailEnd len="sm" w="sm" type="none"/>
                    </a:lnR>
                    <a:lnT cap="flat" cmpd="sng" w="28575">
                      <a:solidFill>
                        <a:srgbClr val="000000"/>
                      </a:solidFill>
                      <a:prstDash val="solid"/>
                      <a:round/>
                      <a:headEnd len="sm" w="sm" type="none"/>
                      <a:tailEnd len="sm" w="sm" type="none"/>
                    </a:lnT>
                    <a:lnB cap="flat" cmpd="sng" w="28575">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1800">
                        <a:solidFill>
                          <a:srgbClr val="000000"/>
                        </a:solidFill>
                      </a:endParaRPr>
                    </a:p>
                  </a:txBody>
                  <a:tcPr marT="91425" marB="91425" marR="91425" marL="91425">
                    <a:lnL cap="flat" cmpd="sng" w="28575">
                      <a:solidFill>
                        <a:srgbClr val="000000"/>
                      </a:solidFill>
                      <a:prstDash val="solid"/>
                      <a:round/>
                      <a:headEnd len="sm" w="sm" type="none"/>
                      <a:tailEnd len="sm" w="sm" type="none"/>
                    </a:lnL>
                    <a:lnR cap="flat" cmpd="sng" w="28575">
                      <a:solidFill>
                        <a:srgbClr val="000000"/>
                      </a:solidFill>
                      <a:prstDash val="solid"/>
                      <a:round/>
                      <a:headEnd len="sm" w="sm" type="none"/>
                      <a:tailEnd len="sm" w="sm" type="none"/>
                    </a:lnR>
                    <a:lnT cap="flat" cmpd="sng" w="28575">
                      <a:solidFill>
                        <a:srgbClr val="000000"/>
                      </a:solidFill>
                      <a:prstDash val="solid"/>
                      <a:round/>
                      <a:headEnd len="sm" w="sm" type="none"/>
                      <a:tailEnd len="sm" w="sm" type="none"/>
                    </a:lnT>
                    <a:lnB cap="flat" cmpd="sng" w="28575">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1800">
                        <a:solidFill>
                          <a:srgbClr val="000000"/>
                        </a:solidFill>
                      </a:endParaRPr>
                    </a:p>
                  </a:txBody>
                  <a:tcPr marT="91425" marB="91425" marR="91425" marL="91425">
                    <a:lnL cap="flat" cmpd="sng" w="28575">
                      <a:solidFill>
                        <a:srgbClr val="000000"/>
                      </a:solidFill>
                      <a:prstDash val="solid"/>
                      <a:round/>
                      <a:headEnd len="sm" w="sm" type="none"/>
                      <a:tailEnd len="sm" w="sm" type="none"/>
                    </a:lnL>
                    <a:lnR cap="flat" cmpd="sng" w="28575">
                      <a:solidFill>
                        <a:srgbClr val="000000"/>
                      </a:solidFill>
                      <a:prstDash val="solid"/>
                      <a:round/>
                      <a:headEnd len="sm" w="sm" type="none"/>
                      <a:tailEnd len="sm" w="sm" type="none"/>
                    </a:lnR>
                    <a:lnT cap="flat" cmpd="sng" w="28575">
                      <a:solidFill>
                        <a:srgbClr val="000000"/>
                      </a:solidFill>
                      <a:prstDash val="solid"/>
                      <a:round/>
                      <a:headEnd len="sm" w="sm" type="none"/>
                      <a:tailEnd len="sm" w="sm" type="none"/>
                    </a:lnT>
                    <a:lnB cap="flat" cmpd="sng" w="28575">
                      <a:solidFill>
                        <a:srgbClr val="000000"/>
                      </a:solidFill>
                      <a:prstDash val="solid"/>
                      <a:round/>
                      <a:headEnd len="sm" w="sm" type="none"/>
                      <a:tailEnd len="sm" w="sm" type="none"/>
                    </a:lnB>
                  </a:tcPr>
                </a:tc>
              </a:tr>
              <a:tr h="292775">
                <a:tc>
                  <a:txBody>
                    <a:bodyPr/>
                    <a:lstStyle/>
                    <a:p>
                      <a:pPr indent="0" lvl="0" marL="0" rtl="0" algn="ctr">
                        <a:spcBef>
                          <a:spcPts val="0"/>
                        </a:spcBef>
                        <a:spcAft>
                          <a:spcPts val="0"/>
                        </a:spcAft>
                        <a:buNone/>
                      </a:pPr>
                      <a:r>
                        <a:t/>
                      </a:r>
                      <a:endParaRPr sz="1800">
                        <a:solidFill>
                          <a:srgbClr val="000000"/>
                        </a:solidFill>
                      </a:endParaRPr>
                    </a:p>
                  </a:txBody>
                  <a:tcPr marT="91425" marB="91425" marR="91425" marL="91425">
                    <a:lnL cap="flat" cmpd="sng" w="28575">
                      <a:solidFill>
                        <a:srgbClr val="000000"/>
                      </a:solidFill>
                      <a:prstDash val="solid"/>
                      <a:round/>
                      <a:headEnd len="sm" w="sm" type="none"/>
                      <a:tailEnd len="sm" w="sm" type="none"/>
                    </a:lnL>
                    <a:lnR cap="flat" cmpd="sng" w="28575">
                      <a:solidFill>
                        <a:srgbClr val="000000"/>
                      </a:solidFill>
                      <a:prstDash val="solid"/>
                      <a:round/>
                      <a:headEnd len="sm" w="sm" type="none"/>
                      <a:tailEnd len="sm" w="sm" type="none"/>
                    </a:lnR>
                    <a:lnT cap="flat" cmpd="sng" w="28575">
                      <a:solidFill>
                        <a:srgbClr val="000000"/>
                      </a:solidFill>
                      <a:prstDash val="solid"/>
                      <a:round/>
                      <a:headEnd len="sm" w="sm" type="none"/>
                      <a:tailEnd len="sm" w="sm" type="none"/>
                    </a:lnT>
                    <a:lnB cap="flat" cmpd="sng" w="28575">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1800">
                        <a:solidFill>
                          <a:srgbClr val="000000"/>
                        </a:solidFill>
                        <a:latin typeface="Lexend"/>
                        <a:ea typeface="Lexend"/>
                        <a:cs typeface="Lexend"/>
                        <a:sym typeface="Lexend"/>
                      </a:endParaRPr>
                    </a:p>
                  </a:txBody>
                  <a:tcPr marT="91425" marB="91425" marR="91425" marL="91425">
                    <a:lnL cap="flat" cmpd="sng" w="28575">
                      <a:solidFill>
                        <a:srgbClr val="000000"/>
                      </a:solidFill>
                      <a:prstDash val="solid"/>
                      <a:round/>
                      <a:headEnd len="sm" w="sm" type="none"/>
                      <a:tailEnd len="sm" w="sm" type="none"/>
                    </a:lnL>
                    <a:lnR cap="flat" cmpd="sng" w="28575">
                      <a:solidFill>
                        <a:srgbClr val="000000"/>
                      </a:solidFill>
                      <a:prstDash val="solid"/>
                      <a:round/>
                      <a:headEnd len="sm" w="sm" type="none"/>
                      <a:tailEnd len="sm" w="sm" type="none"/>
                    </a:lnR>
                    <a:lnT cap="flat" cmpd="sng" w="28575">
                      <a:solidFill>
                        <a:srgbClr val="000000"/>
                      </a:solidFill>
                      <a:prstDash val="solid"/>
                      <a:round/>
                      <a:headEnd len="sm" w="sm" type="none"/>
                      <a:tailEnd len="sm" w="sm" type="none"/>
                    </a:lnT>
                    <a:lnB cap="flat" cmpd="sng" w="28575">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1800">
                        <a:solidFill>
                          <a:srgbClr val="000000"/>
                        </a:solidFill>
                        <a:latin typeface="Lexend"/>
                        <a:ea typeface="Lexend"/>
                        <a:cs typeface="Lexend"/>
                        <a:sym typeface="Lexend"/>
                      </a:endParaRPr>
                    </a:p>
                  </a:txBody>
                  <a:tcPr marT="91425" marB="91425" marR="91425" marL="91425">
                    <a:lnL cap="flat" cmpd="sng" w="28575">
                      <a:solidFill>
                        <a:srgbClr val="000000"/>
                      </a:solidFill>
                      <a:prstDash val="solid"/>
                      <a:round/>
                      <a:headEnd len="sm" w="sm" type="none"/>
                      <a:tailEnd len="sm" w="sm" type="none"/>
                    </a:lnL>
                    <a:lnR cap="flat" cmpd="sng" w="28575">
                      <a:solidFill>
                        <a:srgbClr val="000000"/>
                      </a:solidFill>
                      <a:prstDash val="solid"/>
                      <a:round/>
                      <a:headEnd len="sm" w="sm" type="none"/>
                      <a:tailEnd len="sm" w="sm" type="none"/>
                    </a:lnR>
                    <a:lnT cap="flat" cmpd="sng" w="28575">
                      <a:solidFill>
                        <a:srgbClr val="000000"/>
                      </a:solidFill>
                      <a:prstDash val="solid"/>
                      <a:round/>
                      <a:headEnd len="sm" w="sm" type="none"/>
                      <a:tailEnd len="sm" w="sm" type="none"/>
                    </a:lnT>
                    <a:lnB cap="flat" cmpd="sng" w="28575">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1800">
                        <a:solidFill>
                          <a:srgbClr val="000000"/>
                        </a:solidFill>
                        <a:latin typeface="Lexend"/>
                        <a:ea typeface="Lexend"/>
                        <a:cs typeface="Lexend"/>
                        <a:sym typeface="Lexend"/>
                      </a:endParaRPr>
                    </a:p>
                  </a:txBody>
                  <a:tcPr marT="91425" marB="91425" marR="91425" marL="91425">
                    <a:lnL cap="flat" cmpd="sng" w="28575">
                      <a:solidFill>
                        <a:srgbClr val="000000"/>
                      </a:solidFill>
                      <a:prstDash val="solid"/>
                      <a:round/>
                      <a:headEnd len="sm" w="sm" type="none"/>
                      <a:tailEnd len="sm" w="sm" type="none"/>
                    </a:lnL>
                    <a:lnR cap="flat" cmpd="sng" w="28575">
                      <a:solidFill>
                        <a:srgbClr val="000000"/>
                      </a:solidFill>
                      <a:prstDash val="solid"/>
                      <a:round/>
                      <a:headEnd len="sm" w="sm" type="none"/>
                      <a:tailEnd len="sm" w="sm" type="none"/>
                    </a:lnR>
                    <a:lnT cap="flat" cmpd="sng" w="28575">
                      <a:solidFill>
                        <a:srgbClr val="000000"/>
                      </a:solidFill>
                      <a:prstDash val="solid"/>
                      <a:round/>
                      <a:headEnd len="sm" w="sm" type="none"/>
                      <a:tailEnd len="sm" w="sm" type="none"/>
                    </a:lnT>
                    <a:lnB cap="flat" cmpd="sng" w="28575">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1800">
                        <a:solidFill>
                          <a:srgbClr val="000000"/>
                        </a:solidFill>
                      </a:endParaRPr>
                    </a:p>
                  </a:txBody>
                  <a:tcPr marT="91425" marB="91425" marR="91425" marL="91425">
                    <a:lnL cap="flat" cmpd="sng" w="28575">
                      <a:solidFill>
                        <a:srgbClr val="000000"/>
                      </a:solidFill>
                      <a:prstDash val="solid"/>
                      <a:round/>
                      <a:headEnd len="sm" w="sm" type="none"/>
                      <a:tailEnd len="sm" w="sm" type="none"/>
                    </a:lnL>
                    <a:lnR cap="flat" cmpd="sng" w="28575">
                      <a:solidFill>
                        <a:srgbClr val="000000"/>
                      </a:solidFill>
                      <a:prstDash val="solid"/>
                      <a:round/>
                      <a:headEnd len="sm" w="sm" type="none"/>
                      <a:tailEnd len="sm" w="sm" type="none"/>
                    </a:lnR>
                    <a:lnT cap="flat" cmpd="sng" w="28575">
                      <a:solidFill>
                        <a:srgbClr val="000000"/>
                      </a:solidFill>
                      <a:prstDash val="solid"/>
                      <a:round/>
                      <a:headEnd len="sm" w="sm" type="none"/>
                      <a:tailEnd len="sm" w="sm" type="none"/>
                    </a:lnT>
                    <a:lnB cap="flat" cmpd="sng" w="28575">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1800">
                        <a:solidFill>
                          <a:srgbClr val="000000"/>
                        </a:solidFill>
                      </a:endParaRPr>
                    </a:p>
                  </a:txBody>
                  <a:tcPr marT="91425" marB="91425" marR="91425" marL="91425">
                    <a:lnL cap="flat" cmpd="sng" w="28575">
                      <a:solidFill>
                        <a:srgbClr val="000000"/>
                      </a:solidFill>
                      <a:prstDash val="solid"/>
                      <a:round/>
                      <a:headEnd len="sm" w="sm" type="none"/>
                      <a:tailEnd len="sm" w="sm" type="none"/>
                    </a:lnL>
                    <a:lnR cap="flat" cmpd="sng" w="28575">
                      <a:solidFill>
                        <a:srgbClr val="000000"/>
                      </a:solidFill>
                      <a:prstDash val="solid"/>
                      <a:round/>
                      <a:headEnd len="sm" w="sm" type="none"/>
                      <a:tailEnd len="sm" w="sm" type="none"/>
                    </a:lnR>
                    <a:lnT cap="flat" cmpd="sng" w="28575">
                      <a:solidFill>
                        <a:srgbClr val="000000"/>
                      </a:solidFill>
                      <a:prstDash val="solid"/>
                      <a:round/>
                      <a:headEnd len="sm" w="sm" type="none"/>
                      <a:tailEnd len="sm" w="sm" type="none"/>
                    </a:lnT>
                    <a:lnB cap="flat" cmpd="sng" w="28575">
                      <a:solidFill>
                        <a:srgbClr val="000000"/>
                      </a:solidFill>
                      <a:prstDash val="solid"/>
                      <a:round/>
                      <a:headEnd len="sm" w="sm" type="none"/>
                      <a:tailEnd len="sm" w="sm" type="none"/>
                    </a:lnB>
                  </a:tcPr>
                </a:tc>
              </a:tr>
            </a:tbl>
          </a:graphicData>
        </a:graphic>
      </p:graphicFrame>
      <p:sp>
        <p:nvSpPr>
          <p:cNvPr id="1752" name="Google Shape;1752;p140"/>
          <p:cNvSpPr txBox="1"/>
          <p:nvPr/>
        </p:nvSpPr>
        <p:spPr>
          <a:xfrm>
            <a:off x="3442516" y="2139975"/>
            <a:ext cx="864900" cy="4572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None/>
            </a:pPr>
            <a:r>
              <a:rPr lang="en-GB" sz="1400">
                <a:latin typeface="Lexend"/>
                <a:ea typeface="Lexend"/>
                <a:cs typeface="Lexend"/>
                <a:sym typeface="Lexend"/>
              </a:rPr>
              <a:t>M</a:t>
            </a:r>
            <a:endParaRPr sz="1800">
              <a:solidFill>
                <a:srgbClr val="000000"/>
              </a:solidFill>
              <a:latin typeface="Lexend"/>
              <a:ea typeface="Lexend"/>
              <a:cs typeface="Lexend"/>
              <a:sym typeface="Lexend"/>
            </a:endParaRPr>
          </a:p>
        </p:txBody>
      </p:sp>
      <p:sp>
        <p:nvSpPr>
          <p:cNvPr id="1753" name="Google Shape;1753;p140"/>
          <p:cNvSpPr txBox="1"/>
          <p:nvPr/>
        </p:nvSpPr>
        <p:spPr>
          <a:xfrm>
            <a:off x="4093540" y="2139975"/>
            <a:ext cx="864900" cy="4572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None/>
            </a:pPr>
            <a:r>
              <a:rPr lang="en-GB" sz="1400">
                <a:latin typeface="Lexend"/>
                <a:ea typeface="Lexend"/>
                <a:cs typeface="Lexend"/>
                <a:sym typeface="Lexend"/>
              </a:rPr>
              <a:t>HTh</a:t>
            </a:r>
            <a:endParaRPr sz="1800">
              <a:solidFill>
                <a:srgbClr val="000000"/>
              </a:solidFill>
              <a:latin typeface="Lexend"/>
              <a:ea typeface="Lexend"/>
              <a:cs typeface="Lexend"/>
              <a:sym typeface="Lexend"/>
            </a:endParaRPr>
          </a:p>
        </p:txBody>
      </p:sp>
      <p:sp>
        <p:nvSpPr>
          <p:cNvPr id="1754" name="Google Shape;1754;p140"/>
          <p:cNvSpPr txBox="1"/>
          <p:nvPr/>
        </p:nvSpPr>
        <p:spPr>
          <a:xfrm>
            <a:off x="2801824" y="2139975"/>
            <a:ext cx="864900" cy="4572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None/>
            </a:pPr>
            <a:r>
              <a:rPr lang="en-GB" sz="1400">
                <a:latin typeface="Lexend"/>
                <a:ea typeface="Lexend"/>
                <a:cs typeface="Lexend"/>
                <a:sym typeface="Lexend"/>
              </a:rPr>
              <a:t>TM</a:t>
            </a:r>
            <a:endParaRPr sz="1800">
              <a:solidFill>
                <a:srgbClr val="000000"/>
              </a:solidFill>
              <a:latin typeface="Lexend"/>
              <a:ea typeface="Lexend"/>
              <a:cs typeface="Lexend"/>
              <a:sym typeface="Lexend"/>
            </a:endParaRPr>
          </a:p>
        </p:txBody>
      </p:sp>
      <p:sp>
        <p:nvSpPr>
          <p:cNvPr id="1755" name="Google Shape;1755;p140"/>
          <p:cNvSpPr txBox="1"/>
          <p:nvPr/>
        </p:nvSpPr>
        <p:spPr>
          <a:xfrm>
            <a:off x="2156997" y="2139975"/>
            <a:ext cx="864900" cy="4572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None/>
            </a:pPr>
            <a:r>
              <a:rPr lang="en-GB" sz="1400">
                <a:latin typeface="Lexend"/>
                <a:ea typeface="Lexend"/>
                <a:cs typeface="Lexend"/>
                <a:sym typeface="Lexend"/>
              </a:rPr>
              <a:t>HM</a:t>
            </a:r>
            <a:endParaRPr sz="1800">
              <a:solidFill>
                <a:srgbClr val="000000"/>
              </a:solidFill>
              <a:latin typeface="Lexend"/>
              <a:ea typeface="Lexend"/>
              <a:cs typeface="Lexend"/>
              <a:sym typeface="Lexend"/>
            </a:endParaRPr>
          </a:p>
        </p:txBody>
      </p:sp>
      <p:sp>
        <p:nvSpPr>
          <p:cNvPr id="1756" name="Google Shape;1756;p140"/>
          <p:cNvSpPr txBox="1"/>
          <p:nvPr/>
        </p:nvSpPr>
        <p:spPr>
          <a:xfrm>
            <a:off x="1495975" y="2139975"/>
            <a:ext cx="864900" cy="4572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None/>
            </a:pPr>
            <a:r>
              <a:rPr lang="en-GB" sz="1400">
                <a:latin typeface="Lexend"/>
                <a:ea typeface="Lexend"/>
                <a:cs typeface="Lexend"/>
                <a:sym typeface="Lexend"/>
              </a:rPr>
              <a:t>B</a:t>
            </a:r>
            <a:endParaRPr sz="1800">
              <a:solidFill>
                <a:srgbClr val="000000"/>
              </a:solidFill>
              <a:latin typeface="Lexend"/>
              <a:ea typeface="Lexend"/>
              <a:cs typeface="Lexend"/>
              <a:sym typeface="Lexend"/>
            </a:endParaRPr>
          </a:p>
        </p:txBody>
      </p:sp>
      <p:sp>
        <p:nvSpPr>
          <p:cNvPr id="1757" name="Google Shape;1757;p140"/>
          <p:cNvSpPr txBox="1"/>
          <p:nvPr/>
        </p:nvSpPr>
        <p:spPr>
          <a:xfrm>
            <a:off x="810175" y="2139975"/>
            <a:ext cx="864900" cy="4572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None/>
            </a:pPr>
            <a:r>
              <a:rPr lang="en-GB" sz="1400">
                <a:latin typeface="Lexend"/>
                <a:ea typeface="Lexend"/>
                <a:cs typeface="Lexend"/>
                <a:sym typeface="Lexend"/>
              </a:rPr>
              <a:t>TB</a:t>
            </a:r>
            <a:endParaRPr sz="1800">
              <a:solidFill>
                <a:srgbClr val="000000"/>
              </a:solidFill>
              <a:latin typeface="Lexend"/>
              <a:ea typeface="Lexend"/>
              <a:cs typeface="Lexend"/>
              <a:sym typeface="Lexend"/>
            </a:endParaRPr>
          </a:p>
        </p:txBody>
      </p:sp>
      <p:graphicFrame>
        <p:nvGraphicFramePr>
          <p:cNvPr id="1758" name="Google Shape;1758;p140"/>
          <p:cNvGraphicFramePr/>
          <p:nvPr/>
        </p:nvGraphicFramePr>
        <p:xfrm>
          <a:off x="327655" y="2166965"/>
          <a:ext cx="3000000" cy="3000000"/>
        </p:xfrm>
        <a:graphic>
          <a:graphicData uri="http://schemas.openxmlformats.org/drawingml/2006/table">
            <a:tbl>
              <a:tblPr>
                <a:noFill/>
                <a:tableStyleId>{2B640E3C-D8E7-4B39-9A99-363079C41305}</a:tableStyleId>
              </a:tblPr>
              <a:tblGrid>
                <a:gridCol w="642300"/>
              </a:tblGrid>
              <a:tr h="292775">
                <a:tc>
                  <a:txBody>
                    <a:bodyPr/>
                    <a:lstStyle/>
                    <a:p>
                      <a:pPr indent="0" lvl="0" marL="0" rtl="0" algn="ctr">
                        <a:spcBef>
                          <a:spcPts val="0"/>
                        </a:spcBef>
                        <a:spcAft>
                          <a:spcPts val="0"/>
                        </a:spcAft>
                        <a:buNone/>
                      </a:pPr>
                      <a:r>
                        <a:t/>
                      </a:r>
                      <a:endParaRPr sz="1800">
                        <a:solidFill>
                          <a:srgbClr val="000000"/>
                        </a:solidFill>
                        <a:latin typeface="Lexend"/>
                        <a:ea typeface="Lexend"/>
                        <a:cs typeface="Lexend"/>
                        <a:sym typeface="Lexend"/>
                      </a:endParaRPr>
                    </a:p>
                  </a:txBody>
                  <a:tcPr marT="91425" marB="91425" marR="91425" marL="91425">
                    <a:lnL cap="flat" cmpd="sng" w="28575">
                      <a:solidFill>
                        <a:srgbClr val="000000"/>
                      </a:solidFill>
                      <a:prstDash val="solid"/>
                      <a:round/>
                      <a:headEnd len="sm" w="sm" type="none"/>
                      <a:tailEnd len="sm" w="sm" type="none"/>
                    </a:lnL>
                    <a:lnR cap="flat" cmpd="sng" w="28575">
                      <a:solidFill>
                        <a:srgbClr val="000000"/>
                      </a:solidFill>
                      <a:prstDash val="solid"/>
                      <a:round/>
                      <a:headEnd len="sm" w="sm" type="none"/>
                      <a:tailEnd len="sm" w="sm" type="none"/>
                    </a:lnR>
                    <a:lnT cap="flat" cmpd="sng" w="28575">
                      <a:solidFill>
                        <a:srgbClr val="000000"/>
                      </a:solidFill>
                      <a:prstDash val="solid"/>
                      <a:round/>
                      <a:headEnd len="sm" w="sm" type="none"/>
                      <a:tailEnd len="sm" w="sm" type="none"/>
                    </a:lnT>
                    <a:lnB cap="flat" cmpd="sng" w="28575">
                      <a:solidFill>
                        <a:srgbClr val="000000"/>
                      </a:solidFill>
                      <a:prstDash val="solid"/>
                      <a:round/>
                      <a:headEnd len="sm" w="sm" type="none"/>
                      <a:tailEnd len="sm" w="sm" type="none"/>
                    </a:lnB>
                  </a:tcPr>
                </a:tc>
              </a:tr>
              <a:tr h="292775">
                <a:tc>
                  <a:txBody>
                    <a:bodyPr/>
                    <a:lstStyle/>
                    <a:p>
                      <a:pPr indent="0" lvl="0" marL="0" rtl="0" algn="ctr">
                        <a:spcBef>
                          <a:spcPts val="0"/>
                        </a:spcBef>
                        <a:spcAft>
                          <a:spcPts val="0"/>
                        </a:spcAft>
                        <a:buNone/>
                      </a:pPr>
                      <a:r>
                        <a:t/>
                      </a:r>
                      <a:endParaRPr sz="1800">
                        <a:solidFill>
                          <a:srgbClr val="000000"/>
                        </a:solidFill>
                      </a:endParaRPr>
                    </a:p>
                  </a:txBody>
                  <a:tcPr marT="91425" marB="91425" marR="91425" marL="91425">
                    <a:lnL cap="flat" cmpd="sng" w="28575">
                      <a:solidFill>
                        <a:srgbClr val="000000"/>
                      </a:solidFill>
                      <a:prstDash val="solid"/>
                      <a:round/>
                      <a:headEnd len="sm" w="sm" type="none"/>
                      <a:tailEnd len="sm" w="sm" type="none"/>
                    </a:lnL>
                    <a:lnR cap="flat" cmpd="sng" w="28575">
                      <a:solidFill>
                        <a:srgbClr val="000000"/>
                      </a:solidFill>
                      <a:prstDash val="solid"/>
                      <a:round/>
                      <a:headEnd len="sm" w="sm" type="none"/>
                      <a:tailEnd len="sm" w="sm" type="none"/>
                    </a:lnR>
                    <a:lnT cap="flat" cmpd="sng" w="28575">
                      <a:solidFill>
                        <a:srgbClr val="000000"/>
                      </a:solidFill>
                      <a:prstDash val="solid"/>
                      <a:round/>
                      <a:headEnd len="sm" w="sm" type="none"/>
                      <a:tailEnd len="sm" w="sm" type="none"/>
                    </a:lnT>
                    <a:lnB cap="flat" cmpd="sng" w="28575">
                      <a:solidFill>
                        <a:srgbClr val="000000"/>
                      </a:solidFill>
                      <a:prstDash val="solid"/>
                      <a:round/>
                      <a:headEnd len="sm" w="sm" type="none"/>
                      <a:tailEnd len="sm" w="sm" type="none"/>
                    </a:lnB>
                  </a:tcPr>
                </a:tc>
              </a:tr>
              <a:tr h="292775">
                <a:tc>
                  <a:txBody>
                    <a:bodyPr/>
                    <a:lstStyle/>
                    <a:p>
                      <a:pPr indent="0" lvl="0" marL="0" rtl="0" algn="ctr">
                        <a:spcBef>
                          <a:spcPts val="0"/>
                        </a:spcBef>
                        <a:spcAft>
                          <a:spcPts val="0"/>
                        </a:spcAft>
                        <a:buNone/>
                      </a:pPr>
                      <a:r>
                        <a:t/>
                      </a:r>
                      <a:endParaRPr sz="1800">
                        <a:solidFill>
                          <a:srgbClr val="000000"/>
                        </a:solidFill>
                      </a:endParaRPr>
                    </a:p>
                  </a:txBody>
                  <a:tcPr marT="91425" marB="91425" marR="91425" marL="91425">
                    <a:lnL cap="flat" cmpd="sng" w="28575">
                      <a:solidFill>
                        <a:srgbClr val="000000"/>
                      </a:solidFill>
                      <a:prstDash val="solid"/>
                      <a:round/>
                      <a:headEnd len="sm" w="sm" type="none"/>
                      <a:tailEnd len="sm" w="sm" type="none"/>
                    </a:lnL>
                    <a:lnR cap="flat" cmpd="sng" w="28575">
                      <a:solidFill>
                        <a:srgbClr val="000000"/>
                      </a:solidFill>
                      <a:prstDash val="solid"/>
                      <a:round/>
                      <a:headEnd len="sm" w="sm" type="none"/>
                      <a:tailEnd len="sm" w="sm" type="none"/>
                    </a:lnR>
                    <a:lnT cap="flat" cmpd="sng" w="28575">
                      <a:solidFill>
                        <a:srgbClr val="000000"/>
                      </a:solidFill>
                      <a:prstDash val="solid"/>
                      <a:round/>
                      <a:headEnd len="sm" w="sm" type="none"/>
                      <a:tailEnd len="sm" w="sm" type="none"/>
                    </a:lnT>
                    <a:lnB cap="flat" cmpd="sng" w="28575">
                      <a:solidFill>
                        <a:srgbClr val="000000"/>
                      </a:solidFill>
                      <a:prstDash val="solid"/>
                      <a:round/>
                      <a:headEnd len="sm" w="sm" type="none"/>
                      <a:tailEnd len="sm" w="sm" type="none"/>
                    </a:lnB>
                  </a:tcPr>
                </a:tc>
              </a:tr>
            </a:tbl>
          </a:graphicData>
        </a:graphic>
      </p:graphicFrame>
      <p:sp>
        <p:nvSpPr>
          <p:cNvPr id="1759" name="Google Shape;1759;p140"/>
          <p:cNvSpPr txBox="1"/>
          <p:nvPr/>
        </p:nvSpPr>
        <p:spPr>
          <a:xfrm>
            <a:off x="200575" y="2139975"/>
            <a:ext cx="864900" cy="4572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None/>
            </a:pPr>
            <a:r>
              <a:rPr lang="en-GB" sz="1400">
                <a:latin typeface="Lexend"/>
                <a:ea typeface="Lexend"/>
                <a:cs typeface="Lexend"/>
                <a:sym typeface="Lexend"/>
              </a:rPr>
              <a:t>HB</a:t>
            </a:r>
            <a:endParaRPr sz="1800">
              <a:solidFill>
                <a:srgbClr val="000000"/>
              </a:solidFill>
              <a:latin typeface="Lexend"/>
              <a:ea typeface="Lexend"/>
              <a:cs typeface="Lexend"/>
              <a:sym typeface="Lexend"/>
            </a:endParaRPr>
          </a:p>
        </p:txBody>
      </p:sp>
      <p:sp>
        <p:nvSpPr>
          <p:cNvPr id="1760" name="Google Shape;1760;p140"/>
          <p:cNvSpPr txBox="1"/>
          <p:nvPr/>
        </p:nvSpPr>
        <p:spPr>
          <a:xfrm>
            <a:off x="3461427" y="2602388"/>
            <a:ext cx="838200" cy="4572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None/>
            </a:pPr>
            <a:r>
              <a:rPr lang="en-GB" sz="1400">
                <a:solidFill>
                  <a:srgbClr val="000000"/>
                </a:solidFill>
                <a:latin typeface="Lexend"/>
                <a:ea typeface="Lexend"/>
                <a:cs typeface="Lexend"/>
                <a:sym typeface="Lexend"/>
              </a:rPr>
              <a:t>10</a:t>
            </a:r>
            <a:r>
              <a:rPr baseline="30000" lang="en-GB" sz="1400">
                <a:latin typeface="Lexend"/>
                <a:ea typeface="Lexend"/>
                <a:cs typeface="Lexend"/>
                <a:sym typeface="Lexend"/>
              </a:rPr>
              <a:t>6</a:t>
            </a:r>
            <a:endParaRPr sz="1800">
              <a:solidFill>
                <a:srgbClr val="000000"/>
              </a:solidFill>
              <a:latin typeface="Lexend"/>
              <a:ea typeface="Lexend"/>
              <a:cs typeface="Lexend"/>
              <a:sym typeface="Lexend"/>
            </a:endParaRPr>
          </a:p>
        </p:txBody>
      </p:sp>
      <p:sp>
        <p:nvSpPr>
          <p:cNvPr id="1761" name="Google Shape;1761;p140"/>
          <p:cNvSpPr txBox="1"/>
          <p:nvPr/>
        </p:nvSpPr>
        <p:spPr>
          <a:xfrm>
            <a:off x="4107707" y="2602388"/>
            <a:ext cx="838200" cy="4572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None/>
            </a:pPr>
            <a:r>
              <a:rPr lang="en-GB" sz="1400">
                <a:solidFill>
                  <a:srgbClr val="000000"/>
                </a:solidFill>
                <a:latin typeface="Lexend"/>
                <a:ea typeface="Lexend"/>
                <a:cs typeface="Lexend"/>
                <a:sym typeface="Lexend"/>
              </a:rPr>
              <a:t>10</a:t>
            </a:r>
            <a:r>
              <a:rPr baseline="30000" lang="en-GB" sz="1400">
                <a:latin typeface="Lexend"/>
                <a:ea typeface="Lexend"/>
                <a:cs typeface="Lexend"/>
                <a:sym typeface="Lexend"/>
              </a:rPr>
              <a:t>5</a:t>
            </a:r>
            <a:endParaRPr sz="1800">
              <a:solidFill>
                <a:srgbClr val="000000"/>
              </a:solidFill>
              <a:latin typeface="Lexend"/>
              <a:ea typeface="Lexend"/>
              <a:cs typeface="Lexend"/>
              <a:sym typeface="Lexend"/>
            </a:endParaRPr>
          </a:p>
        </p:txBody>
      </p:sp>
      <p:sp>
        <p:nvSpPr>
          <p:cNvPr id="1762" name="Google Shape;1762;p140"/>
          <p:cNvSpPr txBox="1"/>
          <p:nvPr/>
        </p:nvSpPr>
        <p:spPr>
          <a:xfrm>
            <a:off x="2168867" y="2602388"/>
            <a:ext cx="838200" cy="4572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None/>
            </a:pPr>
            <a:r>
              <a:rPr lang="en-GB" sz="1400">
                <a:solidFill>
                  <a:srgbClr val="000000"/>
                </a:solidFill>
                <a:latin typeface="Lexend"/>
                <a:ea typeface="Lexend"/>
                <a:cs typeface="Lexend"/>
                <a:sym typeface="Lexend"/>
              </a:rPr>
              <a:t>10</a:t>
            </a:r>
            <a:r>
              <a:rPr baseline="30000" lang="en-GB" sz="1400">
                <a:latin typeface="Lexend"/>
                <a:ea typeface="Lexend"/>
                <a:cs typeface="Lexend"/>
                <a:sym typeface="Lexend"/>
              </a:rPr>
              <a:t>8</a:t>
            </a:r>
            <a:endParaRPr sz="1800">
              <a:solidFill>
                <a:srgbClr val="000000"/>
              </a:solidFill>
              <a:latin typeface="Lexend"/>
              <a:ea typeface="Lexend"/>
              <a:cs typeface="Lexend"/>
              <a:sym typeface="Lexend"/>
            </a:endParaRPr>
          </a:p>
        </p:txBody>
      </p:sp>
      <p:sp>
        <p:nvSpPr>
          <p:cNvPr id="1763" name="Google Shape;1763;p140"/>
          <p:cNvSpPr txBox="1"/>
          <p:nvPr/>
        </p:nvSpPr>
        <p:spPr>
          <a:xfrm>
            <a:off x="2815147" y="2602388"/>
            <a:ext cx="838200" cy="4572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None/>
            </a:pPr>
            <a:r>
              <a:rPr lang="en-GB" sz="1400">
                <a:solidFill>
                  <a:srgbClr val="000000"/>
                </a:solidFill>
                <a:latin typeface="Lexend"/>
                <a:ea typeface="Lexend"/>
                <a:cs typeface="Lexend"/>
                <a:sym typeface="Lexend"/>
              </a:rPr>
              <a:t>10</a:t>
            </a:r>
            <a:r>
              <a:rPr baseline="30000" lang="en-GB" sz="1400">
                <a:latin typeface="Lexend"/>
                <a:ea typeface="Lexend"/>
                <a:cs typeface="Lexend"/>
                <a:sym typeface="Lexend"/>
              </a:rPr>
              <a:t>7</a:t>
            </a:r>
            <a:endParaRPr sz="1800">
              <a:solidFill>
                <a:srgbClr val="000000"/>
              </a:solidFill>
              <a:latin typeface="Lexend"/>
              <a:ea typeface="Lexend"/>
              <a:cs typeface="Lexend"/>
              <a:sym typeface="Lexend"/>
            </a:endParaRPr>
          </a:p>
        </p:txBody>
      </p:sp>
      <p:sp>
        <p:nvSpPr>
          <p:cNvPr id="1764" name="Google Shape;1764;p140"/>
          <p:cNvSpPr txBox="1"/>
          <p:nvPr/>
        </p:nvSpPr>
        <p:spPr>
          <a:xfrm>
            <a:off x="1517342" y="2602388"/>
            <a:ext cx="838200" cy="4572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None/>
            </a:pPr>
            <a:r>
              <a:rPr lang="en-GB" sz="1400">
                <a:solidFill>
                  <a:srgbClr val="000000"/>
                </a:solidFill>
                <a:latin typeface="Lexend"/>
                <a:ea typeface="Lexend"/>
                <a:cs typeface="Lexend"/>
                <a:sym typeface="Lexend"/>
              </a:rPr>
              <a:t>10</a:t>
            </a:r>
            <a:r>
              <a:rPr baseline="30000" lang="en-GB" sz="1400">
                <a:latin typeface="Lexend"/>
                <a:ea typeface="Lexend"/>
                <a:cs typeface="Lexend"/>
                <a:sym typeface="Lexend"/>
              </a:rPr>
              <a:t>9</a:t>
            </a:r>
            <a:endParaRPr sz="1800">
              <a:solidFill>
                <a:srgbClr val="000000"/>
              </a:solidFill>
              <a:latin typeface="Lexend"/>
              <a:ea typeface="Lexend"/>
              <a:cs typeface="Lexend"/>
              <a:sym typeface="Lexend"/>
            </a:endParaRPr>
          </a:p>
        </p:txBody>
      </p:sp>
      <p:sp>
        <p:nvSpPr>
          <p:cNvPr id="1765" name="Google Shape;1765;p140"/>
          <p:cNvSpPr txBox="1"/>
          <p:nvPr/>
        </p:nvSpPr>
        <p:spPr>
          <a:xfrm>
            <a:off x="873467" y="2602388"/>
            <a:ext cx="838200" cy="4572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None/>
            </a:pPr>
            <a:r>
              <a:rPr lang="en-GB" sz="1400">
                <a:solidFill>
                  <a:srgbClr val="000000"/>
                </a:solidFill>
                <a:latin typeface="Lexend"/>
                <a:ea typeface="Lexend"/>
                <a:cs typeface="Lexend"/>
                <a:sym typeface="Lexend"/>
              </a:rPr>
              <a:t>10</a:t>
            </a:r>
            <a:r>
              <a:rPr baseline="30000" lang="en-GB" sz="1400">
                <a:latin typeface="Lexend"/>
                <a:ea typeface="Lexend"/>
                <a:cs typeface="Lexend"/>
                <a:sym typeface="Lexend"/>
              </a:rPr>
              <a:t>10</a:t>
            </a:r>
            <a:endParaRPr sz="1800">
              <a:solidFill>
                <a:srgbClr val="000000"/>
              </a:solidFill>
              <a:latin typeface="Lexend"/>
              <a:ea typeface="Lexend"/>
              <a:cs typeface="Lexend"/>
              <a:sym typeface="Lexend"/>
            </a:endParaRPr>
          </a:p>
        </p:txBody>
      </p:sp>
      <p:sp>
        <p:nvSpPr>
          <p:cNvPr id="1766" name="Google Shape;1766;p140"/>
          <p:cNvSpPr txBox="1"/>
          <p:nvPr/>
        </p:nvSpPr>
        <p:spPr>
          <a:xfrm>
            <a:off x="221942" y="2602388"/>
            <a:ext cx="838200" cy="4572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None/>
            </a:pPr>
            <a:r>
              <a:rPr lang="en-GB" sz="1400">
                <a:solidFill>
                  <a:srgbClr val="000000"/>
                </a:solidFill>
                <a:latin typeface="Lexend"/>
                <a:ea typeface="Lexend"/>
                <a:cs typeface="Lexend"/>
                <a:sym typeface="Lexend"/>
              </a:rPr>
              <a:t>10</a:t>
            </a:r>
            <a:r>
              <a:rPr baseline="30000" lang="en-GB" sz="1400">
                <a:latin typeface="Lexend"/>
                <a:ea typeface="Lexend"/>
                <a:cs typeface="Lexend"/>
                <a:sym typeface="Lexend"/>
              </a:rPr>
              <a:t>11</a:t>
            </a:r>
            <a:endParaRPr sz="1800">
              <a:solidFill>
                <a:srgbClr val="000000"/>
              </a:solidFill>
              <a:latin typeface="Lexend"/>
              <a:ea typeface="Lexend"/>
              <a:cs typeface="Lexend"/>
              <a:sym typeface="Lexend"/>
            </a:endParaRPr>
          </a:p>
        </p:txBody>
      </p:sp>
      <p:sp>
        <p:nvSpPr>
          <p:cNvPr id="1767" name="Google Shape;1767;p140"/>
          <p:cNvSpPr txBox="1"/>
          <p:nvPr/>
        </p:nvSpPr>
        <p:spPr>
          <a:xfrm>
            <a:off x="402825" y="3053575"/>
            <a:ext cx="7812000" cy="4872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800">
                <a:solidFill>
                  <a:schemeClr val="dk1"/>
                </a:solidFill>
                <a:latin typeface="Lexend"/>
                <a:ea typeface="Lexend"/>
                <a:cs typeface="Lexend"/>
                <a:sym typeface="Lexend"/>
              </a:rPr>
              <a:t> 1      5      0      0      0      0      0      0       0      0     0      0</a:t>
            </a:r>
            <a:endParaRPr sz="2200">
              <a:solidFill>
                <a:schemeClr val="dk1"/>
              </a:solidFill>
              <a:latin typeface="Lexend"/>
              <a:ea typeface="Lexend"/>
              <a:cs typeface="Lexend"/>
              <a:sym typeface="Lexend"/>
            </a:endParaRPr>
          </a:p>
        </p:txBody>
      </p:sp>
      <p:sp>
        <p:nvSpPr>
          <p:cNvPr id="1768" name="Google Shape;1768;p140"/>
          <p:cNvSpPr/>
          <p:nvPr/>
        </p:nvSpPr>
        <p:spPr>
          <a:xfrm>
            <a:off x="7972527" y="3216031"/>
            <a:ext cx="135300" cy="145500"/>
          </a:xfrm>
          <a:prstGeom prst="ellipse">
            <a:avLst/>
          </a:prstGeom>
          <a:solidFill>
            <a:srgbClr val="000000"/>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l">
              <a:spcBef>
                <a:spcPts val="0"/>
              </a:spcBef>
              <a:spcAft>
                <a:spcPts val="0"/>
              </a:spcAft>
              <a:buNone/>
            </a:pPr>
            <a:r>
              <a:rPr>
                <a:latin typeface="Lexend"/>
              </a:rPr>
              <a:t/>
            </a:r>
            <a:endParaRPr>
              <a:solidFill>
                <a:srgbClr val="000000"/>
              </a:solidFill>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72" name="Shape 1772"/>
        <p:cNvGrpSpPr/>
        <p:nvPr/>
      </p:nvGrpSpPr>
      <p:grpSpPr>
        <a:xfrm>
          <a:off x="0" y="0"/>
          <a:ext cx="0" cy="0"/>
          <a:chOff x="0" y="0"/>
          <a:chExt cx="0" cy="0"/>
        </a:xfrm>
      </p:grpSpPr>
      <p:sp>
        <p:nvSpPr>
          <p:cNvPr id="1773" name="Google Shape;1773;p141"/>
          <p:cNvSpPr txBox="1"/>
          <p:nvPr>
            <p:ph idx="1" type="body"/>
          </p:nvPr>
        </p:nvSpPr>
        <p:spPr>
          <a:xfrm>
            <a:off x="324000" y="759300"/>
            <a:ext cx="8237700" cy="3020700"/>
          </a:xfrm>
          <a:prstGeom prst="rect">
            <a:avLst/>
          </a:prstGeom>
        </p:spPr>
        <p:txBody>
          <a:bodyPr anchorCtr="0" anchor="t" bIns="0" lIns="0" spcFirstLastPara="1" rIns="0" wrap="square" tIns="0">
            <a:normAutofit/>
          </a:bodyPr>
          <a:lstStyle/>
          <a:p>
            <a:pPr indent="0" lvl="0" marL="0" rtl="0" algn="l">
              <a:spcBef>
                <a:spcPts val="0"/>
              </a:spcBef>
              <a:spcAft>
                <a:spcPts val="0"/>
              </a:spcAft>
              <a:buNone/>
              <a:defRPr/>
            </a:pPr>
            <a:r>
              <a:rPr lang="en-GB">
                <a:latin typeface="Lexend"/>
              </a:rPr>
              <a:t>Tirade (digit) ugu horreysa ee muhiimka (significant figure) waxay gashaa tiirka kow (ones column), tirada (digits) kalena sidaas ku xigta.</a:t>
            </a:r>
            <a:r>
              <a:rPr lang="en-GB">
                <a:latin typeface="Lexend"/>
              </a:rPr>
              <a:t/>
            </a:r>
            <a:endParaRPr/>
          </a:p>
          <a:p>
            <a:pPr indent="0" lvl="0" marL="0" rtl="0" algn="l">
              <a:spcBef>
                <a:spcPts val="1000"/>
              </a:spcBef>
              <a:spcAft>
                <a:spcPts val="0"/>
              </a:spcAft>
              <a:buNone/>
              <a:defRPr/>
            </a:pPr>
            <a:r>
              <a:rPr lang="en-GB">
                <a:latin typeface="Lexend"/>
              </a:rPr>
              <a:t>Maxaynu ku dhufanaynaa 1.5 si aan u helno 150 bilyan?</a:t>
            </a:r>
            <a:endParaRPr/>
          </a:p>
          <a:p>
            <a:pPr indent="0" lvl="0" marL="0" rtl="0" algn="l">
              <a:spcBef>
                <a:spcPts val="1000"/>
              </a:spcBef>
              <a:spcAft>
                <a:spcPts val="0"/>
              </a:spcAft>
              <a:buNone/>
            </a:pPr>
            <a:r>
              <a:rPr>
                <a:latin typeface="Lexend"/>
              </a:rPr>
              <a:t/>
            </a:r>
            <a:endParaRPr/>
          </a:p>
          <a:p>
            <a:pPr indent="0" lvl="0" marL="0" rtl="0" algn="l">
              <a:spcBef>
                <a:spcPts val="1000"/>
              </a:spcBef>
              <a:spcAft>
                <a:spcPts val="0"/>
              </a:spcAft>
              <a:buNone/>
            </a:pPr>
            <a:r>
              <a:rPr>
                <a:latin typeface="Lexend"/>
              </a:rPr>
              <a:t/>
            </a:r>
            <a:endParaRPr/>
          </a:p>
          <a:p>
            <a:pPr indent="0" lvl="0" marL="0" rtl="0" algn="l">
              <a:spcBef>
                <a:spcPts val="1000"/>
              </a:spcBef>
              <a:spcAft>
                <a:spcPts val="0"/>
              </a:spcAft>
              <a:buNone/>
            </a:pPr>
            <a:r>
              <a:rPr>
                <a:latin typeface="Lexend"/>
              </a:rPr>
              <a:t/>
            </a:r>
            <a:endParaRPr/>
          </a:p>
          <a:p>
            <a:pPr indent="0" lvl="0" marL="0" rtl="0" algn="l">
              <a:spcBef>
                <a:spcPts val="1000"/>
              </a:spcBef>
              <a:spcAft>
                <a:spcPts val="1000"/>
              </a:spcAft>
              <a:buNone/>
            </a:pPr>
            <a:r>
              <a:rPr lang="en-GB">
                <a:latin typeface="Lexend"/>
              </a:rPr>
              <a:t> </a:t>
            </a:r>
            <a:endParaRPr/>
          </a:p>
        </p:txBody>
      </p:sp>
      <p:sp>
        <p:nvSpPr>
          <p:cNvPr id="1774" name="Google Shape;1774;p141"/>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Qorista tirooyinka waaweyn ee qaabka caadiga ah (standard form)</a:t>
            </a:r>
            <a:endParaRPr/>
          </a:p>
        </p:txBody>
      </p:sp>
      <p:graphicFrame>
        <p:nvGraphicFramePr>
          <p:cNvPr id="1775" name="Google Shape;1775;p141"/>
          <p:cNvGraphicFramePr/>
          <p:nvPr/>
        </p:nvGraphicFramePr>
        <p:xfrm>
          <a:off x="4823738" y="2166985"/>
          <a:ext cx="3000000" cy="3000000"/>
        </p:xfrm>
        <a:graphic>
          <a:graphicData uri="http://schemas.openxmlformats.org/drawingml/2006/table">
            <a:tbl>
              <a:tblPr>
                <a:noFill/>
                <a:tableStyleId>{2B640E3C-D8E7-4B39-9A99-363079C41305}</a:tableStyleId>
              </a:tblPr>
              <a:tblGrid>
                <a:gridCol w="663750"/>
                <a:gridCol w="642300"/>
                <a:gridCol w="642300"/>
                <a:gridCol w="642300"/>
                <a:gridCol w="642300"/>
                <a:gridCol w="642300"/>
              </a:tblGrid>
              <a:tr h="292775">
                <a:tc>
                  <a:txBody>
                    <a:bodyPr/>
                    <a:lstStyle/>
                    <a:p>
                      <a:pPr indent="0" lvl="0" marL="0" rtl="0" algn="ctr">
                        <a:spcBef>
                          <a:spcPts val="0"/>
                        </a:spcBef>
                        <a:spcAft>
                          <a:spcPts val="0"/>
                        </a:spcAft>
                        <a:buNone/>
                      </a:pPr>
                      <a:r>
                        <a:t/>
                      </a:r>
                      <a:endParaRPr sz="1800">
                        <a:solidFill>
                          <a:srgbClr val="000000"/>
                        </a:solidFill>
                        <a:latin typeface="Lexend"/>
                        <a:ea typeface="Lexend"/>
                        <a:cs typeface="Lexend"/>
                        <a:sym typeface="Lexend"/>
                      </a:endParaRPr>
                    </a:p>
                  </a:txBody>
                  <a:tcPr marT="91425" marB="91425" marR="91425" marL="91425">
                    <a:lnL cap="flat" cmpd="sng" w="28575">
                      <a:solidFill>
                        <a:srgbClr val="000000"/>
                      </a:solidFill>
                      <a:prstDash val="solid"/>
                      <a:round/>
                      <a:headEnd len="sm" w="sm" type="none"/>
                      <a:tailEnd len="sm" w="sm" type="none"/>
                    </a:lnL>
                    <a:lnR cap="flat" cmpd="sng" w="28575">
                      <a:solidFill>
                        <a:srgbClr val="000000"/>
                      </a:solidFill>
                      <a:prstDash val="solid"/>
                      <a:round/>
                      <a:headEnd len="sm" w="sm" type="none"/>
                      <a:tailEnd len="sm" w="sm" type="none"/>
                    </a:lnR>
                    <a:lnT cap="flat" cmpd="sng" w="28575">
                      <a:solidFill>
                        <a:srgbClr val="000000"/>
                      </a:solidFill>
                      <a:prstDash val="solid"/>
                      <a:round/>
                      <a:headEnd len="sm" w="sm" type="none"/>
                      <a:tailEnd len="sm" w="sm" type="none"/>
                    </a:lnT>
                    <a:lnB cap="flat" cmpd="sng" w="28575">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1800">
                        <a:solidFill>
                          <a:srgbClr val="000000"/>
                        </a:solidFill>
                        <a:latin typeface="Lexend"/>
                        <a:ea typeface="Lexend"/>
                        <a:cs typeface="Lexend"/>
                        <a:sym typeface="Lexend"/>
                      </a:endParaRPr>
                    </a:p>
                  </a:txBody>
                  <a:tcPr marT="91425" marB="91425" marR="91425" marL="91425">
                    <a:lnL cap="flat" cmpd="sng" w="28575">
                      <a:solidFill>
                        <a:srgbClr val="000000"/>
                      </a:solidFill>
                      <a:prstDash val="solid"/>
                      <a:round/>
                      <a:headEnd len="sm" w="sm" type="none"/>
                      <a:tailEnd len="sm" w="sm" type="none"/>
                    </a:lnL>
                    <a:lnR cap="flat" cmpd="sng" w="28575">
                      <a:solidFill>
                        <a:srgbClr val="000000"/>
                      </a:solidFill>
                      <a:prstDash val="solid"/>
                      <a:round/>
                      <a:headEnd len="sm" w="sm" type="none"/>
                      <a:tailEnd len="sm" w="sm" type="none"/>
                    </a:lnR>
                    <a:lnT cap="flat" cmpd="sng" w="28575">
                      <a:solidFill>
                        <a:srgbClr val="000000"/>
                      </a:solidFill>
                      <a:prstDash val="solid"/>
                      <a:round/>
                      <a:headEnd len="sm" w="sm" type="none"/>
                      <a:tailEnd len="sm" w="sm" type="none"/>
                    </a:lnT>
                    <a:lnB cap="flat" cmpd="sng" w="28575">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1800">
                        <a:solidFill>
                          <a:srgbClr val="000000"/>
                        </a:solidFill>
                        <a:latin typeface="Lexend"/>
                        <a:ea typeface="Lexend"/>
                        <a:cs typeface="Lexend"/>
                        <a:sym typeface="Lexend"/>
                      </a:endParaRPr>
                    </a:p>
                  </a:txBody>
                  <a:tcPr marT="91425" marB="91425" marR="91425" marL="91425">
                    <a:lnL cap="flat" cmpd="sng" w="28575">
                      <a:solidFill>
                        <a:srgbClr val="000000"/>
                      </a:solidFill>
                      <a:prstDash val="solid"/>
                      <a:round/>
                      <a:headEnd len="sm" w="sm" type="none"/>
                      <a:tailEnd len="sm" w="sm" type="none"/>
                    </a:lnL>
                    <a:lnR cap="flat" cmpd="sng" w="28575">
                      <a:solidFill>
                        <a:srgbClr val="000000"/>
                      </a:solidFill>
                      <a:prstDash val="solid"/>
                      <a:round/>
                      <a:headEnd len="sm" w="sm" type="none"/>
                      <a:tailEnd len="sm" w="sm" type="none"/>
                    </a:lnR>
                    <a:lnT cap="flat" cmpd="sng" w="28575">
                      <a:solidFill>
                        <a:srgbClr val="000000"/>
                      </a:solidFill>
                      <a:prstDash val="solid"/>
                      <a:round/>
                      <a:headEnd len="sm" w="sm" type="none"/>
                      <a:tailEnd len="sm" w="sm" type="none"/>
                    </a:lnT>
                    <a:lnB cap="flat" cmpd="sng" w="28575">
                      <a:solidFill>
                        <a:srgbClr val="000000"/>
                      </a:solidFill>
                      <a:prstDash val="solid"/>
                      <a:round/>
                      <a:headEnd len="sm" w="sm" type="none"/>
                      <a:tailEnd len="sm" w="sm" type="none"/>
                    </a:lnB>
                  </a:tcPr>
                </a:tc>
                <a:tc>
                  <a:txBody>
                    <a:bodyPr/>
                    <a:lstStyle/>
                    <a:p>
                      <a:pPr indent="0" lvl="0" marL="0" rtl="0" algn="l">
                        <a:spcBef>
                          <a:spcPts val="0"/>
                        </a:spcBef>
                        <a:spcAft>
                          <a:spcPts val="0"/>
                        </a:spcAft>
                        <a:buNone/>
                      </a:pPr>
                      <a:r>
                        <a:t/>
                      </a:r>
                      <a:endParaRPr>
                        <a:solidFill>
                          <a:srgbClr val="000000"/>
                        </a:solidFill>
                      </a:endParaRPr>
                    </a:p>
                  </a:txBody>
                  <a:tcPr marT="91425" marB="91425" marR="91425" marL="91425">
                    <a:lnL cap="flat" cmpd="sng" w="28575">
                      <a:solidFill>
                        <a:srgbClr val="000000"/>
                      </a:solidFill>
                      <a:prstDash val="solid"/>
                      <a:round/>
                      <a:headEnd len="sm" w="sm" type="none"/>
                      <a:tailEnd len="sm" w="sm" type="none"/>
                    </a:lnL>
                    <a:lnR cap="flat" cmpd="sng" w="28575">
                      <a:solidFill>
                        <a:srgbClr val="000000"/>
                      </a:solidFill>
                      <a:prstDash val="solid"/>
                      <a:round/>
                      <a:headEnd len="sm" w="sm" type="none"/>
                      <a:tailEnd len="sm" w="sm" type="none"/>
                    </a:lnR>
                    <a:lnT cap="flat" cmpd="sng" w="28575">
                      <a:solidFill>
                        <a:srgbClr val="000000"/>
                      </a:solidFill>
                      <a:prstDash val="solid"/>
                      <a:round/>
                      <a:headEnd len="sm" w="sm" type="none"/>
                      <a:tailEnd len="sm" w="sm" type="none"/>
                    </a:lnT>
                    <a:lnB cap="flat" cmpd="sng" w="28575">
                      <a:solidFill>
                        <a:srgbClr val="000000"/>
                      </a:solidFill>
                      <a:prstDash val="solid"/>
                      <a:round/>
                      <a:headEnd len="sm" w="sm" type="none"/>
                      <a:tailEnd len="sm" w="sm" type="none"/>
                    </a:lnB>
                  </a:tcPr>
                </a:tc>
                <a:tc>
                  <a:txBody>
                    <a:bodyPr/>
                    <a:lstStyle/>
                    <a:p>
                      <a:pPr indent="0" lvl="0" marL="0" rtl="0" algn="l">
                        <a:spcBef>
                          <a:spcPts val="0"/>
                        </a:spcBef>
                        <a:spcAft>
                          <a:spcPts val="0"/>
                        </a:spcAft>
                        <a:buNone/>
                      </a:pPr>
                      <a:r>
                        <a:t/>
                      </a:r>
                      <a:endParaRPr>
                        <a:solidFill>
                          <a:srgbClr val="000000"/>
                        </a:solidFill>
                      </a:endParaRPr>
                    </a:p>
                  </a:txBody>
                  <a:tcPr marT="91425" marB="91425" marR="91425" marL="91425">
                    <a:lnL cap="flat" cmpd="sng" w="28575">
                      <a:solidFill>
                        <a:srgbClr val="000000"/>
                      </a:solidFill>
                      <a:prstDash val="solid"/>
                      <a:round/>
                      <a:headEnd len="sm" w="sm" type="none"/>
                      <a:tailEnd len="sm" w="sm" type="none"/>
                    </a:lnL>
                    <a:lnR cap="flat" cmpd="sng" w="28575">
                      <a:solidFill>
                        <a:srgbClr val="000000"/>
                      </a:solidFill>
                      <a:prstDash val="solid"/>
                      <a:round/>
                      <a:headEnd len="sm" w="sm" type="none"/>
                      <a:tailEnd len="sm" w="sm" type="none"/>
                    </a:lnR>
                    <a:lnT cap="flat" cmpd="sng" w="28575">
                      <a:solidFill>
                        <a:srgbClr val="000000"/>
                      </a:solidFill>
                      <a:prstDash val="solid"/>
                      <a:round/>
                      <a:headEnd len="sm" w="sm" type="none"/>
                      <a:tailEnd len="sm" w="sm" type="none"/>
                    </a:lnT>
                    <a:lnB cap="flat" cmpd="sng" w="28575">
                      <a:solidFill>
                        <a:srgbClr val="000000"/>
                      </a:solidFill>
                      <a:prstDash val="solid"/>
                      <a:round/>
                      <a:headEnd len="sm" w="sm" type="none"/>
                      <a:tailEnd len="sm" w="sm" type="none"/>
                    </a:lnB>
                  </a:tcPr>
                </a:tc>
                <a:tc>
                  <a:txBody>
                    <a:bodyPr/>
                    <a:lstStyle/>
                    <a:p>
                      <a:pPr indent="0" lvl="0" marL="0" rtl="0" algn="l">
                        <a:spcBef>
                          <a:spcPts val="0"/>
                        </a:spcBef>
                        <a:spcAft>
                          <a:spcPts val="0"/>
                        </a:spcAft>
                        <a:buNone/>
                      </a:pPr>
                      <a:r>
                        <a:t/>
                      </a:r>
                      <a:endParaRPr>
                        <a:solidFill>
                          <a:srgbClr val="000000"/>
                        </a:solidFill>
                      </a:endParaRPr>
                    </a:p>
                  </a:txBody>
                  <a:tcPr marT="91425" marB="91425" marR="91425" marL="91425">
                    <a:lnL cap="flat" cmpd="sng" w="28575">
                      <a:solidFill>
                        <a:srgbClr val="000000"/>
                      </a:solidFill>
                      <a:prstDash val="solid"/>
                      <a:round/>
                      <a:headEnd len="sm" w="sm" type="none"/>
                      <a:tailEnd len="sm" w="sm" type="none"/>
                    </a:lnL>
                    <a:lnR cap="flat" cmpd="sng" w="28575">
                      <a:solidFill>
                        <a:srgbClr val="000000"/>
                      </a:solidFill>
                      <a:prstDash val="solid"/>
                      <a:round/>
                      <a:headEnd len="sm" w="sm" type="none"/>
                      <a:tailEnd len="sm" w="sm" type="none"/>
                    </a:lnR>
                    <a:lnT cap="flat" cmpd="sng" w="28575">
                      <a:solidFill>
                        <a:srgbClr val="000000"/>
                      </a:solidFill>
                      <a:prstDash val="solid"/>
                      <a:round/>
                      <a:headEnd len="sm" w="sm" type="none"/>
                      <a:tailEnd len="sm" w="sm" type="none"/>
                    </a:lnT>
                    <a:lnB cap="flat" cmpd="sng" w="28575">
                      <a:solidFill>
                        <a:srgbClr val="000000"/>
                      </a:solidFill>
                      <a:prstDash val="solid"/>
                      <a:round/>
                      <a:headEnd len="sm" w="sm" type="none"/>
                      <a:tailEnd len="sm" w="sm" type="none"/>
                    </a:lnB>
                  </a:tcPr>
                </a:tc>
              </a:tr>
              <a:tr h="292775">
                <a:tc>
                  <a:txBody>
                    <a:bodyPr/>
                    <a:lstStyle/>
                    <a:p>
                      <a:pPr indent="0" lvl="0" marL="0" rtl="0" algn="ctr">
                        <a:spcBef>
                          <a:spcPts val="0"/>
                        </a:spcBef>
                        <a:spcAft>
                          <a:spcPts val="0"/>
                        </a:spcAft>
                        <a:buNone/>
                      </a:pPr>
                      <a:r>
                        <a:t/>
                      </a:r>
                      <a:endParaRPr sz="1800">
                        <a:solidFill>
                          <a:srgbClr val="000000"/>
                        </a:solidFill>
                      </a:endParaRPr>
                    </a:p>
                  </a:txBody>
                  <a:tcPr marT="91425" marB="91425" marR="91425" marL="91425">
                    <a:lnL cap="flat" cmpd="sng" w="28575">
                      <a:solidFill>
                        <a:srgbClr val="000000"/>
                      </a:solidFill>
                      <a:prstDash val="solid"/>
                      <a:round/>
                      <a:headEnd len="sm" w="sm" type="none"/>
                      <a:tailEnd len="sm" w="sm" type="none"/>
                    </a:lnL>
                    <a:lnR cap="flat" cmpd="sng" w="28575">
                      <a:solidFill>
                        <a:srgbClr val="000000"/>
                      </a:solidFill>
                      <a:prstDash val="solid"/>
                      <a:round/>
                      <a:headEnd len="sm" w="sm" type="none"/>
                      <a:tailEnd len="sm" w="sm" type="none"/>
                    </a:lnR>
                    <a:lnT cap="flat" cmpd="sng" w="28575">
                      <a:solidFill>
                        <a:srgbClr val="000000"/>
                      </a:solidFill>
                      <a:prstDash val="solid"/>
                      <a:round/>
                      <a:headEnd len="sm" w="sm" type="none"/>
                      <a:tailEnd len="sm" w="sm" type="none"/>
                    </a:lnT>
                    <a:lnB cap="flat" cmpd="sng" w="28575">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1800">
                        <a:solidFill>
                          <a:srgbClr val="000000"/>
                        </a:solidFill>
                      </a:endParaRPr>
                    </a:p>
                  </a:txBody>
                  <a:tcPr marT="91425" marB="91425" marR="91425" marL="91425">
                    <a:lnL cap="flat" cmpd="sng" w="28575">
                      <a:solidFill>
                        <a:srgbClr val="000000"/>
                      </a:solidFill>
                      <a:prstDash val="solid"/>
                      <a:round/>
                      <a:headEnd len="sm" w="sm" type="none"/>
                      <a:tailEnd len="sm" w="sm" type="none"/>
                    </a:lnL>
                    <a:lnR cap="flat" cmpd="sng" w="28575">
                      <a:solidFill>
                        <a:srgbClr val="000000"/>
                      </a:solidFill>
                      <a:prstDash val="solid"/>
                      <a:round/>
                      <a:headEnd len="sm" w="sm" type="none"/>
                      <a:tailEnd len="sm" w="sm" type="none"/>
                    </a:lnR>
                    <a:lnT cap="flat" cmpd="sng" w="28575">
                      <a:solidFill>
                        <a:srgbClr val="000000"/>
                      </a:solidFill>
                      <a:prstDash val="solid"/>
                      <a:round/>
                      <a:headEnd len="sm" w="sm" type="none"/>
                      <a:tailEnd len="sm" w="sm" type="none"/>
                    </a:lnT>
                    <a:lnB cap="flat" cmpd="sng" w="28575">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1800">
                        <a:solidFill>
                          <a:srgbClr val="000000"/>
                        </a:solidFill>
                      </a:endParaRPr>
                    </a:p>
                  </a:txBody>
                  <a:tcPr marT="91425" marB="91425" marR="91425" marL="91425">
                    <a:lnL cap="flat" cmpd="sng" w="28575">
                      <a:solidFill>
                        <a:srgbClr val="000000"/>
                      </a:solidFill>
                      <a:prstDash val="solid"/>
                      <a:round/>
                      <a:headEnd len="sm" w="sm" type="none"/>
                      <a:tailEnd len="sm" w="sm" type="none"/>
                    </a:lnL>
                    <a:lnR cap="flat" cmpd="sng" w="28575">
                      <a:solidFill>
                        <a:srgbClr val="000000"/>
                      </a:solidFill>
                      <a:prstDash val="solid"/>
                      <a:round/>
                      <a:headEnd len="sm" w="sm" type="none"/>
                      <a:tailEnd len="sm" w="sm" type="none"/>
                    </a:lnR>
                    <a:lnT cap="flat" cmpd="sng" w="28575">
                      <a:solidFill>
                        <a:srgbClr val="000000"/>
                      </a:solidFill>
                      <a:prstDash val="solid"/>
                      <a:round/>
                      <a:headEnd len="sm" w="sm" type="none"/>
                      <a:tailEnd len="sm" w="sm" type="none"/>
                    </a:lnT>
                    <a:lnB cap="flat" cmpd="sng" w="28575">
                      <a:solidFill>
                        <a:srgbClr val="000000"/>
                      </a:solidFill>
                      <a:prstDash val="solid"/>
                      <a:round/>
                      <a:headEnd len="sm" w="sm" type="none"/>
                      <a:tailEnd len="sm" w="sm" type="none"/>
                    </a:lnB>
                  </a:tcPr>
                </a:tc>
                <a:tc>
                  <a:txBody>
                    <a:bodyPr/>
                    <a:lstStyle/>
                    <a:p>
                      <a:pPr indent="0" lvl="0" marL="0" rtl="0" algn="l">
                        <a:spcBef>
                          <a:spcPts val="0"/>
                        </a:spcBef>
                        <a:spcAft>
                          <a:spcPts val="0"/>
                        </a:spcAft>
                        <a:buNone/>
                      </a:pPr>
                      <a:r>
                        <a:t/>
                      </a:r>
                      <a:endParaRPr>
                        <a:solidFill>
                          <a:srgbClr val="000000"/>
                        </a:solidFill>
                      </a:endParaRPr>
                    </a:p>
                  </a:txBody>
                  <a:tcPr marT="91425" marB="91425" marR="91425" marL="91425">
                    <a:lnL cap="flat" cmpd="sng" w="28575">
                      <a:solidFill>
                        <a:srgbClr val="000000"/>
                      </a:solidFill>
                      <a:prstDash val="solid"/>
                      <a:round/>
                      <a:headEnd len="sm" w="sm" type="none"/>
                      <a:tailEnd len="sm" w="sm" type="none"/>
                    </a:lnL>
                    <a:lnR cap="flat" cmpd="sng" w="28575">
                      <a:solidFill>
                        <a:srgbClr val="000000"/>
                      </a:solidFill>
                      <a:prstDash val="solid"/>
                      <a:round/>
                      <a:headEnd len="sm" w="sm" type="none"/>
                      <a:tailEnd len="sm" w="sm" type="none"/>
                    </a:lnR>
                    <a:lnT cap="flat" cmpd="sng" w="28575">
                      <a:solidFill>
                        <a:srgbClr val="000000"/>
                      </a:solidFill>
                      <a:prstDash val="solid"/>
                      <a:round/>
                      <a:headEnd len="sm" w="sm" type="none"/>
                      <a:tailEnd len="sm" w="sm" type="none"/>
                    </a:lnT>
                    <a:lnB cap="flat" cmpd="sng" w="28575">
                      <a:solidFill>
                        <a:srgbClr val="000000"/>
                      </a:solidFill>
                      <a:prstDash val="solid"/>
                      <a:round/>
                      <a:headEnd len="sm" w="sm" type="none"/>
                      <a:tailEnd len="sm" w="sm" type="none"/>
                    </a:lnB>
                  </a:tcPr>
                </a:tc>
                <a:tc>
                  <a:txBody>
                    <a:bodyPr/>
                    <a:lstStyle/>
                    <a:p>
                      <a:pPr indent="0" lvl="0" marL="0" rtl="0" algn="l">
                        <a:spcBef>
                          <a:spcPts val="0"/>
                        </a:spcBef>
                        <a:spcAft>
                          <a:spcPts val="0"/>
                        </a:spcAft>
                        <a:buNone/>
                      </a:pPr>
                      <a:r>
                        <a:t/>
                      </a:r>
                      <a:endParaRPr>
                        <a:solidFill>
                          <a:srgbClr val="000000"/>
                        </a:solidFill>
                      </a:endParaRPr>
                    </a:p>
                  </a:txBody>
                  <a:tcPr marT="91425" marB="91425" marR="91425" marL="91425">
                    <a:lnL cap="flat" cmpd="sng" w="28575">
                      <a:solidFill>
                        <a:srgbClr val="000000"/>
                      </a:solidFill>
                      <a:prstDash val="solid"/>
                      <a:round/>
                      <a:headEnd len="sm" w="sm" type="none"/>
                      <a:tailEnd len="sm" w="sm" type="none"/>
                    </a:lnL>
                    <a:lnR cap="flat" cmpd="sng" w="28575">
                      <a:solidFill>
                        <a:srgbClr val="000000"/>
                      </a:solidFill>
                      <a:prstDash val="solid"/>
                      <a:round/>
                      <a:headEnd len="sm" w="sm" type="none"/>
                      <a:tailEnd len="sm" w="sm" type="none"/>
                    </a:lnR>
                    <a:lnT cap="flat" cmpd="sng" w="28575">
                      <a:solidFill>
                        <a:srgbClr val="000000"/>
                      </a:solidFill>
                      <a:prstDash val="solid"/>
                      <a:round/>
                      <a:headEnd len="sm" w="sm" type="none"/>
                      <a:tailEnd len="sm" w="sm" type="none"/>
                    </a:lnT>
                    <a:lnB cap="flat" cmpd="sng" w="28575">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1800">
                        <a:solidFill>
                          <a:srgbClr val="000000"/>
                        </a:solidFill>
                      </a:endParaRPr>
                    </a:p>
                  </a:txBody>
                  <a:tcPr marT="91425" marB="91425" marR="91425" marL="91425">
                    <a:lnL cap="flat" cmpd="sng" w="28575">
                      <a:solidFill>
                        <a:srgbClr val="000000"/>
                      </a:solidFill>
                      <a:prstDash val="solid"/>
                      <a:round/>
                      <a:headEnd len="sm" w="sm" type="none"/>
                      <a:tailEnd len="sm" w="sm" type="none"/>
                    </a:lnL>
                    <a:lnR cap="flat" cmpd="sng" w="28575">
                      <a:solidFill>
                        <a:srgbClr val="000000"/>
                      </a:solidFill>
                      <a:prstDash val="solid"/>
                      <a:round/>
                      <a:headEnd len="sm" w="sm" type="none"/>
                      <a:tailEnd len="sm" w="sm" type="none"/>
                    </a:lnR>
                    <a:lnT cap="flat" cmpd="sng" w="28575">
                      <a:solidFill>
                        <a:srgbClr val="000000"/>
                      </a:solidFill>
                      <a:prstDash val="solid"/>
                      <a:round/>
                      <a:headEnd len="sm" w="sm" type="none"/>
                      <a:tailEnd len="sm" w="sm" type="none"/>
                    </a:lnT>
                    <a:lnB cap="flat" cmpd="sng" w="28575">
                      <a:solidFill>
                        <a:srgbClr val="000000"/>
                      </a:solidFill>
                      <a:prstDash val="solid"/>
                      <a:round/>
                      <a:headEnd len="sm" w="sm" type="none"/>
                      <a:tailEnd len="sm" w="sm" type="none"/>
                    </a:lnB>
                  </a:tcPr>
                </a:tc>
              </a:tr>
              <a:tr h="292775">
                <a:tc>
                  <a:txBody>
                    <a:bodyPr/>
                    <a:lstStyle/>
                    <a:p>
                      <a:pPr indent="0" lvl="0" marL="0" rtl="0" algn="ctr">
                        <a:spcBef>
                          <a:spcPts val="0"/>
                        </a:spcBef>
                        <a:spcAft>
                          <a:spcPts val="0"/>
                        </a:spcAft>
                        <a:buNone/>
                      </a:pPr>
                      <a:r>
                        <a:t/>
                      </a:r>
                      <a:endParaRPr sz="1800">
                        <a:solidFill>
                          <a:srgbClr val="000000"/>
                        </a:solidFill>
                      </a:endParaRPr>
                    </a:p>
                  </a:txBody>
                  <a:tcPr marT="91425" marB="91425" marR="91425" marL="91425">
                    <a:lnL cap="flat" cmpd="sng" w="28575">
                      <a:solidFill>
                        <a:srgbClr val="000000"/>
                      </a:solidFill>
                      <a:prstDash val="solid"/>
                      <a:round/>
                      <a:headEnd len="sm" w="sm" type="none"/>
                      <a:tailEnd len="sm" w="sm" type="none"/>
                    </a:lnL>
                    <a:lnR cap="flat" cmpd="sng" w="28575">
                      <a:solidFill>
                        <a:srgbClr val="000000"/>
                      </a:solidFill>
                      <a:prstDash val="solid"/>
                      <a:round/>
                      <a:headEnd len="sm" w="sm" type="none"/>
                      <a:tailEnd len="sm" w="sm" type="none"/>
                    </a:lnR>
                    <a:lnT cap="flat" cmpd="sng" w="28575">
                      <a:solidFill>
                        <a:srgbClr val="000000"/>
                      </a:solidFill>
                      <a:prstDash val="solid"/>
                      <a:round/>
                      <a:headEnd len="sm" w="sm" type="none"/>
                      <a:tailEnd len="sm" w="sm" type="none"/>
                    </a:lnT>
                    <a:lnB cap="flat" cmpd="sng" w="28575">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1800">
                        <a:solidFill>
                          <a:srgbClr val="000000"/>
                        </a:solidFill>
                      </a:endParaRPr>
                    </a:p>
                  </a:txBody>
                  <a:tcPr marT="91425" marB="91425" marR="91425" marL="91425">
                    <a:lnL cap="flat" cmpd="sng" w="28575">
                      <a:solidFill>
                        <a:srgbClr val="000000"/>
                      </a:solidFill>
                      <a:prstDash val="solid"/>
                      <a:round/>
                      <a:headEnd len="sm" w="sm" type="none"/>
                      <a:tailEnd len="sm" w="sm" type="none"/>
                    </a:lnL>
                    <a:lnR cap="flat" cmpd="sng" w="28575">
                      <a:solidFill>
                        <a:srgbClr val="000000"/>
                      </a:solidFill>
                      <a:prstDash val="solid"/>
                      <a:round/>
                      <a:headEnd len="sm" w="sm" type="none"/>
                      <a:tailEnd len="sm" w="sm" type="none"/>
                    </a:lnR>
                    <a:lnT cap="flat" cmpd="sng" w="28575">
                      <a:solidFill>
                        <a:srgbClr val="000000"/>
                      </a:solidFill>
                      <a:prstDash val="solid"/>
                      <a:round/>
                      <a:headEnd len="sm" w="sm" type="none"/>
                      <a:tailEnd len="sm" w="sm" type="none"/>
                    </a:lnT>
                    <a:lnB cap="flat" cmpd="sng" w="28575">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1800">
                        <a:solidFill>
                          <a:srgbClr val="000000"/>
                        </a:solidFill>
                        <a:latin typeface="Lexend"/>
                        <a:ea typeface="Lexend"/>
                        <a:cs typeface="Lexend"/>
                        <a:sym typeface="Lexend"/>
                      </a:endParaRPr>
                    </a:p>
                  </a:txBody>
                  <a:tcPr marT="91425" marB="91425" marR="91425" marL="91425">
                    <a:lnL cap="flat" cmpd="sng" w="28575">
                      <a:solidFill>
                        <a:srgbClr val="000000"/>
                      </a:solidFill>
                      <a:prstDash val="solid"/>
                      <a:round/>
                      <a:headEnd len="sm" w="sm" type="none"/>
                      <a:tailEnd len="sm" w="sm" type="none"/>
                    </a:lnL>
                    <a:lnR cap="flat" cmpd="sng" w="28575">
                      <a:solidFill>
                        <a:srgbClr val="000000"/>
                      </a:solidFill>
                      <a:prstDash val="solid"/>
                      <a:round/>
                      <a:headEnd len="sm" w="sm" type="none"/>
                      <a:tailEnd len="sm" w="sm" type="none"/>
                    </a:lnR>
                    <a:lnT cap="flat" cmpd="sng" w="28575">
                      <a:solidFill>
                        <a:srgbClr val="000000"/>
                      </a:solidFill>
                      <a:prstDash val="solid"/>
                      <a:round/>
                      <a:headEnd len="sm" w="sm" type="none"/>
                      <a:tailEnd len="sm" w="sm" type="none"/>
                    </a:lnT>
                    <a:lnB cap="flat" cmpd="sng" w="28575">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1800">
                        <a:solidFill>
                          <a:srgbClr val="000000"/>
                        </a:solidFill>
                        <a:latin typeface="Lexend"/>
                        <a:ea typeface="Lexend"/>
                        <a:cs typeface="Lexend"/>
                        <a:sym typeface="Lexend"/>
                      </a:endParaRPr>
                    </a:p>
                  </a:txBody>
                  <a:tcPr marT="91425" marB="91425" marR="91425" marL="91425">
                    <a:lnL cap="flat" cmpd="sng" w="28575">
                      <a:solidFill>
                        <a:srgbClr val="000000"/>
                      </a:solidFill>
                      <a:prstDash val="solid"/>
                      <a:round/>
                      <a:headEnd len="sm" w="sm" type="none"/>
                      <a:tailEnd len="sm" w="sm" type="none"/>
                    </a:lnL>
                    <a:lnR cap="flat" cmpd="sng" w="28575">
                      <a:solidFill>
                        <a:srgbClr val="000000"/>
                      </a:solidFill>
                      <a:prstDash val="solid"/>
                      <a:round/>
                      <a:headEnd len="sm" w="sm" type="none"/>
                      <a:tailEnd len="sm" w="sm" type="none"/>
                    </a:lnR>
                    <a:lnT cap="flat" cmpd="sng" w="28575">
                      <a:solidFill>
                        <a:srgbClr val="000000"/>
                      </a:solidFill>
                      <a:prstDash val="solid"/>
                      <a:round/>
                      <a:headEnd len="sm" w="sm" type="none"/>
                      <a:tailEnd len="sm" w="sm" type="none"/>
                    </a:lnT>
                    <a:lnB cap="flat" cmpd="sng" w="28575">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1800">
                        <a:solidFill>
                          <a:srgbClr val="000000"/>
                        </a:solidFill>
                        <a:latin typeface="Lexend"/>
                        <a:ea typeface="Lexend"/>
                        <a:cs typeface="Lexend"/>
                        <a:sym typeface="Lexend"/>
                      </a:endParaRPr>
                    </a:p>
                  </a:txBody>
                  <a:tcPr marT="91425" marB="91425" marR="91425" marL="91425">
                    <a:lnL cap="flat" cmpd="sng" w="28575">
                      <a:solidFill>
                        <a:srgbClr val="000000"/>
                      </a:solidFill>
                      <a:prstDash val="solid"/>
                      <a:round/>
                      <a:headEnd len="sm" w="sm" type="none"/>
                      <a:tailEnd len="sm" w="sm" type="none"/>
                    </a:lnL>
                    <a:lnR cap="flat" cmpd="sng" w="28575">
                      <a:solidFill>
                        <a:srgbClr val="000000"/>
                      </a:solidFill>
                      <a:prstDash val="solid"/>
                      <a:round/>
                      <a:headEnd len="sm" w="sm" type="none"/>
                      <a:tailEnd len="sm" w="sm" type="none"/>
                    </a:lnR>
                    <a:lnT cap="flat" cmpd="sng" w="28575">
                      <a:solidFill>
                        <a:srgbClr val="000000"/>
                      </a:solidFill>
                      <a:prstDash val="solid"/>
                      <a:round/>
                      <a:headEnd len="sm" w="sm" type="none"/>
                      <a:tailEnd len="sm" w="sm" type="none"/>
                    </a:lnT>
                    <a:lnB cap="flat" cmpd="sng" w="28575">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1800">
                        <a:solidFill>
                          <a:srgbClr val="000000"/>
                        </a:solidFill>
                      </a:endParaRPr>
                    </a:p>
                  </a:txBody>
                  <a:tcPr marT="91425" marB="91425" marR="91425" marL="91425">
                    <a:lnL cap="flat" cmpd="sng" w="28575">
                      <a:solidFill>
                        <a:srgbClr val="000000"/>
                      </a:solidFill>
                      <a:prstDash val="solid"/>
                      <a:round/>
                      <a:headEnd len="sm" w="sm" type="none"/>
                      <a:tailEnd len="sm" w="sm" type="none"/>
                    </a:lnL>
                    <a:lnR cap="flat" cmpd="sng" w="28575">
                      <a:solidFill>
                        <a:srgbClr val="000000"/>
                      </a:solidFill>
                      <a:prstDash val="solid"/>
                      <a:round/>
                      <a:headEnd len="sm" w="sm" type="none"/>
                      <a:tailEnd len="sm" w="sm" type="none"/>
                    </a:lnR>
                    <a:lnT cap="flat" cmpd="sng" w="28575">
                      <a:solidFill>
                        <a:srgbClr val="000000"/>
                      </a:solidFill>
                      <a:prstDash val="solid"/>
                      <a:round/>
                      <a:headEnd len="sm" w="sm" type="none"/>
                      <a:tailEnd len="sm" w="sm" type="none"/>
                    </a:lnT>
                    <a:lnB cap="flat" cmpd="sng" w="28575">
                      <a:solidFill>
                        <a:srgbClr val="000000"/>
                      </a:solidFill>
                      <a:prstDash val="solid"/>
                      <a:round/>
                      <a:headEnd len="sm" w="sm" type="none"/>
                      <a:tailEnd len="sm" w="sm" type="none"/>
                    </a:lnB>
                  </a:tcPr>
                </a:tc>
              </a:tr>
            </a:tbl>
          </a:graphicData>
        </a:graphic>
      </p:graphicFrame>
      <p:sp>
        <p:nvSpPr>
          <p:cNvPr id="1776" name="Google Shape;1776;p141"/>
          <p:cNvSpPr txBox="1"/>
          <p:nvPr/>
        </p:nvSpPr>
        <p:spPr>
          <a:xfrm>
            <a:off x="6642916" y="2139975"/>
            <a:ext cx="864900" cy="4572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None/>
            </a:pPr>
            <a:r>
              <a:rPr lang="en-GB" sz="1800">
                <a:solidFill>
                  <a:srgbClr val="000000"/>
                </a:solidFill>
                <a:latin typeface="Lexend"/>
                <a:ea typeface="Lexend"/>
                <a:cs typeface="Lexend"/>
                <a:sym typeface="Lexend"/>
              </a:rPr>
              <a:t>T</a:t>
            </a:r>
            <a:endParaRPr sz="1800">
              <a:solidFill>
                <a:srgbClr val="000000"/>
              </a:solidFill>
              <a:latin typeface="Lexend"/>
              <a:ea typeface="Lexend"/>
              <a:cs typeface="Lexend"/>
              <a:sym typeface="Lexend"/>
            </a:endParaRPr>
          </a:p>
        </p:txBody>
      </p:sp>
      <p:sp>
        <p:nvSpPr>
          <p:cNvPr id="1777" name="Google Shape;1777;p141"/>
          <p:cNvSpPr txBox="1"/>
          <p:nvPr/>
        </p:nvSpPr>
        <p:spPr>
          <a:xfrm>
            <a:off x="7293940" y="2139975"/>
            <a:ext cx="864900" cy="4572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None/>
            </a:pPr>
            <a:r>
              <a:rPr lang="en-GB" sz="1800">
                <a:solidFill>
                  <a:srgbClr val="000000"/>
                </a:solidFill>
                <a:latin typeface="Lexend"/>
                <a:ea typeface="Lexend"/>
                <a:cs typeface="Lexend"/>
                <a:sym typeface="Lexend"/>
              </a:rPr>
              <a:t>O</a:t>
            </a:r>
            <a:endParaRPr sz="1800">
              <a:solidFill>
                <a:srgbClr val="000000"/>
              </a:solidFill>
              <a:latin typeface="Lexend"/>
              <a:ea typeface="Lexend"/>
              <a:cs typeface="Lexend"/>
              <a:sym typeface="Lexend"/>
            </a:endParaRPr>
          </a:p>
        </p:txBody>
      </p:sp>
      <p:sp>
        <p:nvSpPr>
          <p:cNvPr id="1778" name="Google Shape;1778;p141"/>
          <p:cNvSpPr txBox="1"/>
          <p:nvPr/>
        </p:nvSpPr>
        <p:spPr>
          <a:xfrm>
            <a:off x="6057044" y="2139975"/>
            <a:ext cx="864900" cy="4572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None/>
            </a:pPr>
            <a:r>
              <a:rPr lang="en-GB" sz="1800">
                <a:solidFill>
                  <a:srgbClr val="000000"/>
                </a:solidFill>
                <a:latin typeface="Lexend"/>
                <a:ea typeface="Lexend"/>
                <a:cs typeface="Lexend"/>
                <a:sym typeface="Lexend"/>
              </a:rPr>
              <a:t>H</a:t>
            </a:r>
            <a:endParaRPr sz="1800">
              <a:solidFill>
                <a:srgbClr val="000000"/>
              </a:solidFill>
              <a:latin typeface="Lexend"/>
              <a:ea typeface="Lexend"/>
              <a:cs typeface="Lexend"/>
              <a:sym typeface="Lexend"/>
            </a:endParaRPr>
          </a:p>
        </p:txBody>
      </p:sp>
      <p:sp>
        <p:nvSpPr>
          <p:cNvPr id="1779" name="Google Shape;1779;p141"/>
          <p:cNvSpPr txBox="1"/>
          <p:nvPr/>
        </p:nvSpPr>
        <p:spPr>
          <a:xfrm>
            <a:off x="5357397" y="2139975"/>
            <a:ext cx="864900" cy="4572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None/>
            </a:pPr>
            <a:r>
              <a:rPr lang="en-GB" sz="1800">
                <a:solidFill>
                  <a:srgbClr val="000000"/>
                </a:solidFill>
                <a:latin typeface="Lexend"/>
                <a:ea typeface="Lexend"/>
                <a:cs typeface="Lexend"/>
                <a:sym typeface="Lexend"/>
              </a:rPr>
              <a:t>Th</a:t>
            </a:r>
            <a:endParaRPr sz="1800">
              <a:solidFill>
                <a:srgbClr val="000000"/>
              </a:solidFill>
              <a:latin typeface="Lexend"/>
              <a:ea typeface="Lexend"/>
              <a:cs typeface="Lexend"/>
              <a:sym typeface="Lexend"/>
            </a:endParaRPr>
          </a:p>
        </p:txBody>
      </p:sp>
      <p:sp>
        <p:nvSpPr>
          <p:cNvPr id="1780" name="Google Shape;1780;p141"/>
          <p:cNvSpPr txBox="1"/>
          <p:nvPr/>
        </p:nvSpPr>
        <p:spPr>
          <a:xfrm>
            <a:off x="6689237" y="2602388"/>
            <a:ext cx="838200" cy="4572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None/>
            </a:pPr>
            <a:r>
              <a:rPr lang="en-GB" sz="1800">
                <a:solidFill>
                  <a:srgbClr val="000000"/>
                </a:solidFill>
                <a:latin typeface="Lexend"/>
                <a:ea typeface="Lexend"/>
                <a:cs typeface="Lexend"/>
                <a:sym typeface="Lexend"/>
              </a:rPr>
              <a:t>10</a:t>
            </a:r>
            <a:r>
              <a:rPr baseline="30000" lang="en-GB" sz="1800">
                <a:solidFill>
                  <a:srgbClr val="000000"/>
                </a:solidFill>
                <a:latin typeface="Lexend"/>
                <a:ea typeface="Lexend"/>
                <a:cs typeface="Lexend"/>
                <a:sym typeface="Lexend"/>
              </a:rPr>
              <a:t>1</a:t>
            </a:r>
            <a:endParaRPr sz="1800">
              <a:solidFill>
                <a:srgbClr val="000000"/>
              </a:solidFill>
              <a:latin typeface="Lexend"/>
              <a:ea typeface="Lexend"/>
              <a:cs typeface="Lexend"/>
              <a:sym typeface="Lexend"/>
            </a:endParaRPr>
          </a:p>
        </p:txBody>
      </p:sp>
      <p:sp>
        <p:nvSpPr>
          <p:cNvPr id="1781" name="Google Shape;1781;p141"/>
          <p:cNvSpPr txBox="1"/>
          <p:nvPr/>
        </p:nvSpPr>
        <p:spPr>
          <a:xfrm>
            <a:off x="7335517" y="2602388"/>
            <a:ext cx="838200" cy="4572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None/>
            </a:pPr>
            <a:r>
              <a:rPr lang="en-GB" sz="1800">
                <a:solidFill>
                  <a:srgbClr val="000000"/>
                </a:solidFill>
                <a:latin typeface="Lexend"/>
                <a:ea typeface="Lexend"/>
                <a:cs typeface="Lexend"/>
                <a:sym typeface="Lexend"/>
              </a:rPr>
              <a:t>10</a:t>
            </a:r>
            <a:r>
              <a:rPr baseline="30000" lang="en-GB" sz="1800">
                <a:solidFill>
                  <a:srgbClr val="000000"/>
                </a:solidFill>
                <a:latin typeface="Lexend"/>
                <a:ea typeface="Lexend"/>
                <a:cs typeface="Lexend"/>
                <a:sym typeface="Lexend"/>
              </a:rPr>
              <a:t>0</a:t>
            </a:r>
            <a:endParaRPr sz="1800">
              <a:solidFill>
                <a:srgbClr val="000000"/>
              </a:solidFill>
              <a:latin typeface="Lexend"/>
              <a:ea typeface="Lexend"/>
              <a:cs typeface="Lexend"/>
              <a:sym typeface="Lexend"/>
            </a:endParaRPr>
          </a:p>
        </p:txBody>
      </p:sp>
      <p:sp>
        <p:nvSpPr>
          <p:cNvPr id="1782" name="Google Shape;1782;p141"/>
          <p:cNvSpPr txBox="1"/>
          <p:nvPr/>
        </p:nvSpPr>
        <p:spPr>
          <a:xfrm>
            <a:off x="5396677" y="2602388"/>
            <a:ext cx="838200" cy="4572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None/>
            </a:pPr>
            <a:r>
              <a:rPr lang="en-GB" sz="1800">
                <a:solidFill>
                  <a:srgbClr val="000000"/>
                </a:solidFill>
                <a:latin typeface="Lexend"/>
                <a:ea typeface="Lexend"/>
                <a:cs typeface="Lexend"/>
                <a:sym typeface="Lexend"/>
              </a:rPr>
              <a:t>10</a:t>
            </a:r>
            <a:r>
              <a:rPr baseline="30000" lang="en-GB" sz="1800">
                <a:solidFill>
                  <a:srgbClr val="000000"/>
                </a:solidFill>
                <a:latin typeface="Lexend"/>
                <a:ea typeface="Lexend"/>
                <a:cs typeface="Lexend"/>
                <a:sym typeface="Lexend"/>
              </a:rPr>
              <a:t>3</a:t>
            </a:r>
            <a:endParaRPr sz="1800">
              <a:solidFill>
                <a:srgbClr val="000000"/>
              </a:solidFill>
              <a:latin typeface="Lexend"/>
              <a:ea typeface="Lexend"/>
              <a:cs typeface="Lexend"/>
              <a:sym typeface="Lexend"/>
            </a:endParaRPr>
          </a:p>
        </p:txBody>
      </p:sp>
      <p:sp>
        <p:nvSpPr>
          <p:cNvPr id="1783" name="Google Shape;1783;p141"/>
          <p:cNvSpPr txBox="1"/>
          <p:nvPr/>
        </p:nvSpPr>
        <p:spPr>
          <a:xfrm>
            <a:off x="6042957" y="2602388"/>
            <a:ext cx="838200" cy="4572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None/>
            </a:pPr>
            <a:r>
              <a:rPr lang="en-GB" sz="1800">
                <a:solidFill>
                  <a:srgbClr val="000000"/>
                </a:solidFill>
                <a:latin typeface="Lexend"/>
                <a:ea typeface="Lexend"/>
                <a:cs typeface="Lexend"/>
                <a:sym typeface="Lexend"/>
              </a:rPr>
              <a:t>10</a:t>
            </a:r>
            <a:r>
              <a:rPr baseline="30000" lang="en-GB" sz="1800">
                <a:solidFill>
                  <a:srgbClr val="000000"/>
                </a:solidFill>
                <a:latin typeface="Lexend"/>
                <a:ea typeface="Lexend"/>
                <a:cs typeface="Lexend"/>
                <a:sym typeface="Lexend"/>
              </a:rPr>
              <a:t>2</a:t>
            </a:r>
            <a:endParaRPr sz="1800">
              <a:solidFill>
                <a:srgbClr val="000000"/>
              </a:solidFill>
              <a:latin typeface="Lexend"/>
              <a:ea typeface="Lexend"/>
              <a:cs typeface="Lexend"/>
              <a:sym typeface="Lexend"/>
            </a:endParaRPr>
          </a:p>
        </p:txBody>
      </p:sp>
      <p:sp>
        <p:nvSpPr>
          <p:cNvPr id="1784" name="Google Shape;1784;p141"/>
          <p:cNvSpPr txBox="1"/>
          <p:nvPr/>
        </p:nvSpPr>
        <p:spPr>
          <a:xfrm>
            <a:off x="7908863" y="2139963"/>
            <a:ext cx="897300" cy="4572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None/>
            </a:pPr>
            <a:r>
              <a:rPr lang="en-GB" sz="1800">
                <a:solidFill>
                  <a:srgbClr val="000000"/>
                </a:solidFill>
                <a:latin typeface="Lexend"/>
                <a:ea typeface="Lexend"/>
                <a:cs typeface="Lexend"/>
                <a:sym typeface="Lexend"/>
              </a:rPr>
              <a:t>t</a:t>
            </a:r>
            <a:endParaRPr sz="1800">
              <a:solidFill>
                <a:srgbClr val="000000"/>
              </a:solidFill>
              <a:latin typeface="Lexend"/>
              <a:ea typeface="Lexend"/>
              <a:cs typeface="Lexend"/>
              <a:sym typeface="Lexend"/>
            </a:endParaRPr>
          </a:p>
        </p:txBody>
      </p:sp>
      <p:sp>
        <p:nvSpPr>
          <p:cNvPr id="1785" name="Google Shape;1785;p141"/>
          <p:cNvSpPr txBox="1"/>
          <p:nvPr/>
        </p:nvSpPr>
        <p:spPr>
          <a:xfrm>
            <a:off x="7981797" y="2602388"/>
            <a:ext cx="838200" cy="4572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None/>
            </a:pPr>
            <a:r>
              <a:rPr lang="en-GB" sz="1800">
                <a:solidFill>
                  <a:srgbClr val="000000"/>
                </a:solidFill>
                <a:latin typeface="Lexend"/>
                <a:ea typeface="Lexend"/>
                <a:cs typeface="Lexend"/>
                <a:sym typeface="Lexend"/>
              </a:rPr>
              <a:t>10</a:t>
            </a:r>
            <a:r>
              <a:rPr baseline="30000" lang="en-GB" sz="1800">
                <a:latin typeface="Lexend"/>
                <a:ea typeface="Lexend"/>
                <a:cs typeface="Lexend"/>
                <a:sym typeface="Lexend"/>
              </a:rPr>
              <a:t>-1</a:t>
            </a:r>
            <a:endParaRPr sz="1800">
              <a:solidFill>
                <a:srgbClr val="000000"/>
              </a:solidFill>
              <a:latin typeface="Lexend"/>
              <a:ea typeface="Lexend"/>
              <a:cs typeface="Lexend"/>
              <a:sym typeface="Lexend"/>
            </a:endParaRPr>
          </a:p>
        </p:txBody>
      </p:sp>
      <p:sp>
        <p:nvSpPr>
          <p:cNvPr id="1786" name="Google Shape;1786;p141"/>
          <p:cNvSpPr txBox="1"/>
          <p:nvPr/>
        </p:nvSpPr>
        <p:spPr>
          <a:xfrm>
            <a:off x="4696375" y="2139975"/>
            <a:ext cx="864900" cy="4572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None/>
            </a:pPr>
            <a:r>
              <a:rPr lang="en-GB" sz="1800">
                <a:latin typeface="Lexend"/>
                <a:ea typeface="Lexend"/>
                <a:cs typeface="Lexend"/>
                <a:sym typeface="Lexend"/>
              </a:rPr>
              <a:t>TTh</a:t>
            </a:r>
            <a:r>
              <a:rPr lang="en-GB" sz="1800">
                <a:solidFill>
                  <a:srgbClr val="000000"/>
                </a:solidFill>
                <a:latin typeface="Lexend"/>
                <a:ea typeface="Lexend"/>
                <a:cs typeface="Lexend"/>
                <a:sym typeface="Lexend"/>
              </a:rPr>
              <a:t/>
            </a:r>
            <a:endParaRPr sz="1800">
              <a:solidFill>
                <a:srgbClr val="000000"/>
              </a:solidFill>
              <a:latin typeface="Lexend"/>
              <a:ea typeface="Lexend"/>
              <a:cs typeface="Lexend"/>
              <a:sym typeface="Lexend"/>
            </a:endParaRPr>
          </a:p>
        </p:txBody>
      </p:sp>
      <p:sp>
        <p:nvSpPr>
          <p:cNvPr id="1787" name="Google Shape;1787;p141"/>
          <p:cNvSpPr txBox="1"/>
          <p:nvPr/>
        </p:nvSpPr>
        <p:spPr>
          <a:xfrm>
            <a:off x="4745153" y="2602388"/>
            <a:ext cx="838200" cy="4572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None/>
            </a:pPr>
            <a:r>
              <a:rPr lang="en-GB" sz="1800">
                <a:solidFill>
                  <a:srgbClr val="000000"/>
                </a:solidFill>
                <a:latin typeface="Lexend"/>
                <a:ea typeface="Lexend"/>
                <a:cs typeface="Lexend"/>
                <a:sym typeface="Lexend"/>
              </a:rPr>
              <a:t>10</a:t>
            </a:r>
            <a:r>
              <a:rPr baseline="30000" lang="en-GB" sz="1800">
                <a:latin typeface="Lexend"/>
                <a:ea typeface="Lexend"/>
                <a:cs typeface="Lexend"/>
                <a:sym typeface="Lexend"/>
              </a:rPr>
              <a:t>4</a:t>
            </a:r>
            <a:endParaRPr sz="1800">
              <a:solidFill>
                <a:srgbClr val="000000"/>
              </a:solidFill>
              <a:latin typeface="Lexend"/>
              <a:ea typeface="Lexend"/>
              <a:cs typeface="Lexend"/>
              <a:sym typeface="Lexend"/>
            </a:endParaRPr>
          </a:p>
        </p:txBody>
      </p:sp>
      <p:graphicFrame>
        <p:nvGraphicFramePr>
          <p:cNvPr id="1788" name="Google Shape;1788;p141"/>
          <p:cNvGraphicFramePr/>
          <p:nvPr/>
        </p:nvGraphicFramePr>
        <p:xfrm>
          <a:off x="969955" y="2167190"/>
          <a:ext cx="3000000" cy="3000000"/>
        </p:xfrm>
        <a:graphic>
          <a:graphicData uri="http://schemas.openxmlformats.org/drawingml/2006/table">
            <a:tbl>
              <a:tblPr>
                <a:noFill/>
                <a:tableStyleId>{2B640E3C-D8E7-4B39-9A99-363079C41305}</a:tableStyleId>
              </a:tblPr>
              <a:tblGrid>
                <a:gridCol w="642300"/>
                <a:gridCol w="642300"/>
                <a:gridCol w="642300"/>
                <a:gridCol w="642300"/>
                <a:gridCol w="642300"/>
                <a:gridCol w="642300"/>
              </a:tblGrid>
              <a:tr h="292775">
                <a:tc>
                  <a:txBody>
                    <a:bodyPr/>
                    <a:lstStyle/>
                    <a:p>
                      <a:pPr indent="0" lvl="0" marL="0" rtl="0" algn="ctr">
                        <a:spcBef>
                          <a:spcPts val="0"/>
                        </a:spcBef>
                        <a:spcAft>
                          <a:spcPts val="0"/>
                        </a:spcAft>
                        <a:buNone/>
                      </a:pPr>
                      <a:r>
                        <a:t/>
                      </a:r>
                      <a:endParaRPr sz="1800">
                        <a:solidFill>
                          <a:srgbClr val="000000"/>
                        </a:solidFill>
                        <a:latin typeface="Lexend"/>
                        <a:ea typeface="Lexend"/>
                        <a:cs typeface="Lexend"/>
                        <a:sym typeface="Lexend"/>
                      </a:endParaRPr>
                    </a:p>
                  </a:txBody>
                  <a:tcPr marT="91425" marB="91425" marR="91425" marL="91425">
                    <a:lnL cap="flat" cmpd="sng" w="28575">
                      <a:solidFill>
                        <a:srgbClr val="000000"/>
                      </a:solidFill>
                      <a:prstDash val="solid"/>
                      <a:round/>
                      <a:headEnd len="sm" w="sm" type="none"/>
                      <a:tailEnd len="sm" w="sm" type="none"/>
                    </a:lnL>
                    <a:lnR cap="flat" cmpd="sng" w="28575">
                      <a:solidFill>
                        <a:srgbClr val="000000"/>
                      </a:solidFill>
                      <a:prstDash val="solid"/>
                      <a:round/>
                      <a:headEnd len="sm" w="sm" type="none"/>
                      <a:tailEnd len="sm" w="sm" type="none"/>
                    </a:lnR>
                    <a:lnT cap="flat" cmpd="sng" w="28575">
                      <a:solidFill>
                        <a:srgbClr val="000000"/>
                      </a:solidFill>
                      <a:prstDash val="solid"/>
                      <a:round/>
                      <a:headEnd len="sm" w="sm" type="none"/>
                      <a:tailEnd len="sm" w="sm" type="none"/>
                    </a:lnT>
                    <a:lnB cap="flat" cmpd="sng" w="28575">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1800">
                        <a:solidFill>
                          <a:srgbClr val="000000"/>
                        </a:solidFill>
                        <a:latin typeface="Lexend"/>
                        <a:ea typeface="Lexend"/>
                        <a:cs typeface="Lexend"/>
                        <a:sym typeface="Lexend"/>
                      </a:endParaRPr>
                    </a:p>
                  </a:txBody>
                  <a:tcPr marT="91425" marB="91425" marR="91425" marL="91425">
                    <a:lnL cap="flat" cmpd="sng" w="28575">
                      <a:solidFill>
                        <a:srgbClr val="000000"/>
                      </a:solidFill>
                      <a:prstDash val="solid"/>
                      <a:round/>
                      <a:headEnd len="sm" w="sm" type="none"/>
                      <a:tailEnd len="sm" w="sm" type="none"/>
                    </a:lnL>
                    <a:lnR cap="flat" cmpd="sng" w="28575">
                      <a:solidFill>
                        <a:srgbClr val="000000"/>
                      </a:solidFill>
                      <a:prstDash val="solid"/>
                      <a:round/>
                      <a:headEnd len="sm" w="sm" type="none"/>
                      <a:tailEnd len="sm" w="sm" type="none"/>
                    </a:lnR>
                    <a:lnT cap="flat" cmpd="sng" w="28575">
                      <a:solidFill>
                        <a:srgbClr val="000000"/>
                      </a:solidFill>
                      <a:prstDash val="solid"/>
                      <a:round/>
                      <a:headEnd len="sm" w="sm" type="none"/>
                      <a:tailEnd len="sm" w="sm" type="none"/>
                    </a:lnT>
                    <a:lnB cap="flat" cmpd="sng" w="28575">
                      <a:solidFill>
                        <a:srgbClr val="000000"/>
                      </a:solidFill>
                      <a:prstDash val="solid"/>
                      <a:round/>
                      <a:headEnd len="sm" w="sm" type="none"/>
                      <a:tailEnd len="sm" w="sm" type="none"/>
                    </a:lnB>
                  </a:tcPr>
                </a:tc>
                <a:tc>
                  <a:txBody>
                    <a:bodyPr/>
                    <a:lstStyle/>
                    <a:p>
                      <a:pPr indent="0" lvl="0" marL="0" rtl="0" algn="l">
                        <a:spcBef>
                          <a:spcPts val="0"/>
                        </a:spcBef>
                        <a:spcAft>
                          <a:spcPts val="0"/>
                        </a:spcAft>
                        <a:buNone/>
                      </a:pPr>
                      <a:r>
                        <a:t/>
                      </a:r>
                      <a:endParaRPr>
                        <a:solidFill>
                          <a:srgbClr val="000000"/>
                        </a:solidFill>
                      </a:endParaRPr>
                    </a:p>
                  </a:txBody>
                  <a:tcPr marT="91425" marB="91425" marR="91425" marL="91425">
                    <a:lnL cap="flat" cmpd="sng" w="28575">
                      <a:solidFill>
                        <a:srgbClr val="000000"/>
                      </a:solidFill>
                      <a:prstDash val="solid"/>
                      <a:round/>
                      <a:headEnd len="sm" w="sm" type="none"/>
                      <a:tailEnd len="sm" w="sm" type="none"/>
                    </a:lnL>
                    <a:lnR cap="flat" cmpd="sng" w="28575">
                      <a:solidFill>
                        <a:srgbClr val="000000"/>
                      </a:solidFill>
                      <a:prstDash val="solid"/>
                      <a:round/>
                      <a:headEnd len="sm" w="sm" type="none"/>
                      <a:tailEnd len="sm" w="sm" type="none"/>
                    </a:lnR>
                    <a:lnT cap="flat" cmpd="sng" w="28575">
                      <a:solidFill>
                        <a:srgbClr val="000000"/>
                      </a:solidFill>
                      <a:prstDash val="solid"/>
                      <a:round/>
                      <a:headEnd len="sm" w="sm" type="none"/>
                      <a:tailEnd len="sm" w="sm" type="none"/>
                    </a:lnT>
                    <a:lnB cap="flat" cmpd="sng" w="28575">
                      <a:solidFill>
                        <a:srgbClr val="000000"/>
                      </a:solidFill>
                      <a:prstDash val="solid"/>
                      <a:round/>
                      <a:headEnd len="sm" w="sm" type="none"/>
                      <a:tailEnd len="sm" w="sm" type="none"/>
                    </a:lnB>
                  </a:tcPr>
                </a:tc>
                <a:tc>
                  <a:txBody>
                    <a:bodyPr/>
                    <a:lstStyle/>
                    <a:p>
                      <a:pPr indent="0" lvl="0" marL="0" rtl="0" algn="l">
                        <a:spcBef>
                          <a:spcPts val="0"/>
                        </a:spcBef>
                        <a:spcAft>
                          <a:spcPts val="0"/>
                        </a:spcAft>
                        <a:buNone/>
                      </a:pPr>
                      <a:r>
                        <a:t/>
                      </a:r>
                      <a:endParaRPr>
                        <a:solidFill>
                          <a:srgbClr val="000000"/>
                        </a:solidFill>
                      </a:endParaRPr>
                    </a:p>
                  </a:txBody>
                  <a:tcPr marT="91425" marB="91425" marR="91425" marL="91425">
                    <a:lnL cap="flat" cmpd="sng" w="28575">
                      <a:solidFill>
                        <a:srgbClr val="000000"/>
                      </a:solidFill>
                      <a:prstDash val="solid"/>
                      <a:round/>
                      <a:headEnd len="sm" w="sm" type="none"/>
                      <a:tailEnd len="sm" w="sm" type="none"/>
                    </a:lnL>
                    <a:lnR cap="flat" cmpd="sng" w="28575">
                      <a:solidFill>
                        <a:srgbClr val="000000"/>
                      </a:solidFill>
                      <a:prstDash val="solid"/>
                      <a:round/>
                      <a:headEnd len="sm" w="sm" type="none"/>
                      <a:tailEnd len="sm" w="sm" type="none"/>
                    </a:lnR>
                    <a:lnT cap="flat" cmpd="sng" w="28575">
                      <a:solidFill>
                        <a:srgbClr val="000000"/>
                      </a:solidFill>
                      <a:prstDash val="solid"/>
                      <a:round/>
                      <a:headEnd len="sm" w="sm" type="none"/>
                      <a:tailEnd len="sm" w="sm" type="none"/>
                    </a:lnT>
                    <a:lnB cap="flat" cmpd="sng" w="28575">
                      <a:solidFill>
                        <a:srgbClr val="000000"/>
                      </a:solidFill>
                      <a:prstDash val="solid"/>
                      <a:round/>
                      <a:headEnd len="sm" w="sm" type="none"/>
                      <a:tailEnd len="sm" w="sm" type="none"/>
                    </a:lnB>
                  </a:tcPr>
                </a:tc>
                <a:tc>
                  <a:txBody>
                    <a:bodyPr/>
                    <a:lstStyle/>
                    <a:p>
                      <a:pPr indent="0" lvl="0" marL="0" rtl="0" algn="l">
                        <a:spcBef>
                          <a:spcPts val="0"/>
                        </a:spcBef>
                        <a:spcAft>
                          <a:spcPts val="0"/>
                        </a:spcAft>
                        <a:buNone/>
                      </a:pPr>
                      <a:r>
                        <a:t/>
                      </a:r>
                      <a:endParaRPr>
                        <a:solidFill>
                          <a:srgbClr val="000000"/>
                        </a:solidFill>
                      </a:endParaRPr>
                    </a:p>
                  </a:txBody>
                  <a:tcPr marT="91425" marB="91425" marR="91425" marL="91425">
                    <a:lnL cap="flat" cmpd="sng" w="28575">
                      <a:solidFill>
                        <a:srgbClr val="000000"/>
                      </a:solidFill>
                      <a:prstDash val="solid"/>
                      <a:round/>
                      <a:headEnd len="sm" w="sm" type="none"/>
                      <a:tailEnd len="sm" w="sm" type="none"/>
                    </a:lnL>
                    <a:lnR cap="flat" cmpd="sng" w="28575">
                      <a:solidFill>
                        <a:srgbClr val="000000"/>
                      </a:solidFill>
                      <a:prstDash val="solid"/>
                      <a:round/>
                      <a:headEnd len="sm" w="sm" type="none"/>
                      <a:tailEnd len="sm" w="sm" type="none"/>
                    </a:lnR>
                    <a:lnT cap="flat" cmpd="sng" w="28575">
                      <a:solidFill>
                        <a:srgbClr val="000000"/>
                      </a:solidFill>
                      <a:prstDash val="solid"/>
                      <a:round/>
                      <a:headEnd len="sm" w="sm" type="none"/>
                      <a:tailEnd len="sm" w="sm" type="none"/>
                    </a:lnT>
                    <a:lnB cap="flat" cmpd="sng" w="28575">
                      <a:solidFill>
                        <a:srgbClr val="000000"/>
                      </a:solidFill>
                      <a:prstDash val="solid"/>
                      <a:round/>
                      <a:headEnd len="sm" w="sm" type="none"/>
                      <a:tailEnd len="sm" w="sm" type="none"/>
                    </a:lnB>
                  </a:tcPr>
                </a:tc>
                <a:tc>
                  <a:txBody>
                    <a:bodyPr/>
                    <a:lstStyle/>
                    <a:p>
                      <a:pPr indent="0" lvl="0" marL="0" rtl="0" algn="l">
                        <a:spcBef>
                          <a:spcPts val="0"/>
                        </a:spcBef>
                        <a:spcAft>
                          <a:spcPts val="0"/>
                        </a:spcAft>
                        <a:buNone/>
                      </a:pPr>
                      <a:r>
                        <a:t/>
                      </a:r>
                      <a:endParaRPr>
                        <a:solidFill>
                          <a:srgbClr val="000000"/>
                        </a:solidFill>
                      </a:endParaRPr>
                    </a:p>
                  </a:txBody>
                  <a:tcPr marT="91425" marB="91425" marR="91425" marL="91425">
                    <a:lnL cap="flat" cmpd="sng" w="28575">
                      <a:solidFill>
                        <a:srgbClr val="000000"/>
                      </a:solidFill>
                      <a:prstDash val="solid"/>
                      <a:round/>
                      <a:headEnd len="sm" w="sm" type="none"/>
                      <a:tailEnd len="sm" w="sm" type="none"/>
                    </a:lnL>
                    <a:lnR cap="flat" cmpd="sng" w="28575">
                      <a:solidFill>
                        <a:srgbClr val="000000"/>
                      </a:solidFill>
                      <a:prstDash val="solid"/>
                      <a:round/>
                      <a:headEnd len="sm" w="sm" type="none"/>
                      <a:tailEnd len="sm" w="sm" type="none"/>
                    </a:lnR>
                    <a:lnT cap="flat" cmpd="sng" w="28575">
                      <a:solidFill>
                        <a:srgbClr val="000000"/>
                      </a:solidFill>
                      <a:prstDash val="solid"/>
                      <a:round/>
                      <a:headEnd len="sm" w="sm" type="none"/>
                      <a:tailEnd len="sm" w="sm" type="none"/>
                    </a:lnT>
                    <a:lnB cap="flat" cmpd="sng" w="28575">
                      <a:solidFill>
                        <a:srgbClr val="000000"/>
                      </a:solidFill>
                      <a:prstDash val="solid"/>
                      <a:round/>
                      <a:headEnd len="sm" w="sm" type="none"/>
                      <a:tailEnd len="sm" w="sm" type="none"/>
                    </a:lnB>
                  </a:tcPr>
                </a:tc>
              </a:tr>
              <a:tr h="292775">
                <a:tc>
                  <a:txBody>
                    <a:bodyPr/>
                    <a:lstStyle/>
                    <a:p>
                      <a:pPr indent="0" lvl="0" marL="0" rtl="0" algn="ctr">
                        <a:spcBef>
                          <a:spcPts val="0"/>
                        </a:spcBef>
                        <a:spcAft>
                          <a:spcPts val="0"/>
                        </a:spcAft>
                        <a:buNone/>
                      </a:pPr>
                      <a:r>
                        <a:t/>
                      </a:r>
                      <a:endParaRPr sz="1800">
                        <a:solidFill>
                          <a:srgbClr val="000000"/>
                        </a:solidFill>
                      </a:endParaRPr>
                    </a:p>
                  </a:txBody>
                  <a:tcPr marT="91425" marB="91425" marR="91425" marL="91425">
                    <a:lnL cap="flat" cmpd="sng" w="28575">
                      <a:solidFill>
                        <a:srgbClr val="000000"/>
                      </a:solidFill>
                      <a:prstDash val="solid"/>
                      <a:round/>
                      <a:headEnd len="sm" w="sm" type="none"/>
                      <a:tailEnd len="sm" w="sm" type="none"/>
                    </a:lnL>
                    <a:lnR cap="flat" cmpd="sng" w="28575">
                      <a:solidFill>
                        <a:srgbClr val="000000"/>
                      </a:solidFill>
                      <a:prstDash val="solid"/>
                      <a:round/>
                      <a:headEnd len="sm" w="sm" type="none"/>
                      <a:tailEnd len="sm" w="sm" type="none"/>
                    </a:lnR>
                    <a:lnT cap="flat" cmpd="sng" w="28575">
                      <a:solidFill>
                        <a:srgbClr val="000000"/>
                      </a:solidFill>
                      <a:prstDash val="solid"/>
                      <a:round/>
                      <a:headEnd len="sm" w="sm" type="none"/>
                      <a:tailEnd len="sm" w="sm" type="none"/>
                    </a:lnT>
                    <a:lnB cap="flat" cmpd="sng" w="28575">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1800">
                        <a:solidFill>
                          <a:srgbClr val="000000"/>
                        </a:solidFill>
                      </a:endParaRPr>
                    </a:p>
                  </a:txBody>
                  <a:tcPr marT="91425" marB="91425" marR="91425" marL="91425">
                    <a:lnL cap="flat" cmpd="sng" w="28575">
                      <a:solidFill>
                        <a:srgbClr val="000000"/>
                      </a:solidFill>
                      <a:prstDash val="solid"/>
                      <a:round/>
                      <a:headEnd len="sm" w="sm" type="none"/>
                      <a:tailEnd len="sm" w="sm" type="none"/>
                    </a:lnL>
                    <a:lnR cap="flat" cmpd="sng" w="28575">
                      <a:solidFill>
                        <a:srgbClr val="000000"/>
                      </a:solidFill>
                      <a:prstDash val="solid"/>
                      <a:round/>
                      <a:headEnd len="sm" w="sm" type="none"/>
                      <a:tailEnd len="sm" w="sm" type="none"/>
                    </a:lnR>
                    <a:lnT cap="flat" cmpd="sng" w="28575">
                      <a:solidFill>
                        <a:srgbClr val="000000"/>
                      </a:solidFill>
                      <a:prstDash val="solid"/>
                      <a:round/>
                      <a:headEnd len="sm" w="sm" type="none"/>
                      <a:tailEnd len="sm" w="sm" type="none"/>
                    </a:lnT>
                    <a:lnB cap="flat" cmpd="sng" w="28575">
                      <a:solidFill>
                        <a:srgbClr val="000000"/>
                      </a:solidFill>
                      <a:prstDash val="solid"/>
                      <a:round/>
                      <a:headEnd len="sm" w="sm" type="none"/>
                      <a:tailEnd len="sm" w="sm" type="none"/>
                    </a:lnB>
                  </a:tcPr>
                </a:tc>
                <a:tc>
                  <a:txBody>
                    <a:bodyPr/>
                    <a:lstStyle/>
                    <a:p>
                      <a:pPr indent="0" lvl="0" marL="0" rtl="0" algn="l">
                        <a:spcBef>
                          <a:spcPts val="0"/>
                        </a:spcBef>
                        <a:spcAft>
                          <a:spcPts val="0"/>
                        </a:spcAft>
                        <a:buNone/>
                      </a:pPr>
                      <a:r>
                        <a:t/>
                      </a:r>
                      <a:endParaRPr>
                        <a:solidFill>
                          <a:srgbClr val="000000"/>
                        </a:solidFill>
                      </a:endParaRPr>
                    </a:p>
                  </a:txBody>
                  <a:tcPr marT="91425" marB="91425" marR="91425" marL="91425">
                    <a:lnL cap="flat" cmpd="sng" w="28575">
                      <a:solidFill>
                        <a:srgbClr val="000000"/>
                      </a:solidFill>
                      <a:prstDash val="solid"/>
                      <a:round/>
                      <a:headEnd len="sm" w="sm" type="none"/>
                      <a:tailEnd len="sm" w="sm" type="none"/>
                    </a:lnL>
                    <a:lnR cap="flat" cmpd="sng" w="28575">
                      <a:solidFill>
                        <a:srgbClr val="000000"/>
                      </a:solidFill>
                      <a:prstDash val="solid"/>
                      <a:round/>
                      <a:headEnd len="sm" w="sm" type="none"/>
                      <a:tailEnd len="sm" w="sm" type="none"/>
                    </a:lnR>
                    <a:lnT cap="flat" cmpd="sng" w="28575">
                      <a:solidFill>
                        <a:srgbClr val="000000"/>
                      </a:solidFill>
                      <a:prstDash val="solid"/>
                      <a:round/>
                      <a:headEnd len="sm" w="sm" type="none"/>
                      <a:tailEnd len="sm" w="sm" type="none"/>
                    </a:lnT>
                    <a:lnB cap="flat" cmpd="sng" w="28575">
                      <a:solidFill>
                        <a:srgbClr val="000000"/>
                      </a:solidFill>
                      <a:prstDash val="solid"/>
                      <a:round/>
                      <a:headEnd len="sm" w="sm" type="none"/>
                      <a:tailEnd len="sm" w="sm" type="none"/>
                    </a:lnB>
                  </a:tcPr>
                </a:tc>
                <a:tc>
                  <a:txBody>
                    <a:bodyPr/>
                    <a:lstStyle/>
                    <a:p>
                      <a:pPr indent="0" lvl="0" marL="0" rtl="0" algn="l">
                        <a:spcBef>
                          <a:spcPts val="0"/>
                        </a:spcBef>
                        <a:spcAft>
                          <a:spcPts val="0"/>
                        </a:spcAft>
                        <a:buNone/>
                      </a:pPr>
                      <a:r>
                        <a:t/>
                      </a:r>
                      <a:endParaRPr>
                        <a:solidFill>
                          <a:srgbClr val="000000"/>
                        </a:solidFill>
                      </a:endParaRPr>
                    </a:p>
                  </a:txBody>
                  <a:tcPr marT="91425" marB="91425" marR="91425" marL="91425">
                    <a:lnL cap="flat" cmpd="sng" w="28575">
                      <a:solidFill>
                        <a:srgbClr val="000000"/>
                      </a:solidFill>
                      <a:prstDash val="solid"/>
                      <a:round/>
                      <a:headEnd len="sm" w="sm" type="none"/>
                      <a:tailEnd len="sm" w="sm" type="none"/>
                    </a:lnL>
                    <a:lnR cap="flat" cmpd="sng" w="28575">
                      <a:solidFill>
                        <a:srgbClr val="000000"/>
                      </a:solidFill>
                      <a:prstDash val="solid"/>
                      <a:round/>
                      <a:headEnd len="sm" w="sm" type="none"/>
                      <a:tailEnd len="sm" w="sm" type="none"/>
                    </a:lnR>
                    <a:lnT cap="flat" cmpd="sng" w="28575">
                      <a:solidFill>
                        <a:srgbClr val="000000"/>
                      </a:solidFill>
                      <a:prstDash val="solid"/>
                      <a:round/>
                      <a:headEnd len="sm" w="sm" type="none"/>
                      <a:tailEnd len="sm" w="sm" type="none"/>
                    </a:lnT>
                    <a:lnB cap="flat" cmpd="sng" w="28575">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1800">
                        <a:solidFill>
                          <a:srgbClr val="000000"/>
                        </a:solidFill>
                      </a:endParaRPr>
                    </a:p>
                  </a:txBody>
                  <a:tcPr marT="91425" marB="91425" marR="91425" marL="91425">
                    <a:lnL cap="flat" cmpd="sng" w="28575">
                      <a:solidFill>
                        <a:srgbClr val="000000"/>
                      </a:solidFill>
                      <a:prstDash val="solid"/>
                      <a:round/>
                      <a:headEnd len="sm" w="sm" type="none"/>
                      <a:tailEnd len="sm" w="sm" type="none"/>
                    </a:lnL>
                    <a:lnR cap="flat" cmpd="sng" w="28575">
                      <a:solidFill>
                        <a:srgbClr val="000000"/>
                      </a:solidFill>
                      <a:prstDash val="solid"/>
                      <a:round/>
                      <a:headEnd len="sm" w="sm" type="none"/>
                      <a:tailEnd len="sm" w="sm" type="none"/>
                    </a:lnR>
                    <a:lnT cap="flat" cmpd="sng" w="28575">
                      <a:solidFill>
                        <a:srgbClr val="000000"/>
                      </a:solidFill>
                      <a:prstDash val="solid"/>
                      <a:round/>
                      <a:headEnd len="sm" w="sm" type="none"/>
                      <a:tailEnd len="sm" w="sm" type="none"/>
                    </a:lnT>
                    <a:lnB cap="flat" cmpd="sng" w="28575">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1800">
                        <a:solidFill>
                          <a:srgbClr val="000000"/>
                        </a:solidFill>
                      </a:endParaRPr>
                    </a:p>
                  </a:txBody>
                  <a:tcPr marT="91425" marB="91425" marR="91425" marL="91425">
                    <a:lnL cap="flat" cmpd="sng" w="28575">
                      <a:solidFill>
                        <a:srgbClr val="000000"/>
                      </a:solidFill>
                      <a:prstDash val="solid"/>
                      <a:round/>
                      <a:headEnd len="sm" w="sm" type="none"/>
                      <a:tailEnd len="sm" w="sm" type="none"/>
                    </a:lnL>
                    <a:lnR cap="flat" cmpd="sng" w="28575">
                      <a:solidFill>
                        <a:srgbClr val="000000"/>
                      </a:solidFill>
                      <a:prstDash val="solid"/>
                      <a:round/>
                      <a:headEnd len="sm" w="sm" type="none"/>
                      <a:tailEnd len="sm" w="sm" type="none"/>
                    </a:lnR>
                    <a:lnT cap="flat" cmpd="sng" w="28575">
                      <a:solidFill>
                        <a:srgbClr val="000000"/>
                      </a:solidFill>
                      <a:prstDash val="solid"/>
                      <a:round/>
                      <a:headEnd len="sm" w="sm" type="none"/>
                      <a:tailEnd len="sm" w="sm" type="none"/>
                    </a:lnT>
                    <a:lnB cap="flat" cmpd="sng" w="28575">
                      <a:solidFill>
                        <a:srgbClr val="000000"/>
                      </a:solidFill>
                      <a:prstDash val="solid"/>
                      <a:round/>
                      <a:headEnd len="sm" w="sm" type="none"/>
                      <a:tailEnd len="sm" w="sm" type="none"/>
                    </a:lnB>
                  </a:tcPr>
                </a:tc>
              </a:tr>
              <a:tr h="292775">
                <a:tc>
                  <a:txBody>
                    <a:bodyPr/>
                    <a:lstStyle/>
                    <a:p>
                      <a:pPr indent="0" lvl="0" marL="0" rtl="0" algn="ctr">
                        <a:spcBef>
                          <a:spcPts val="0"/>
                        </a:spcBef>
                        <a:spcAft>
                          <a:spcPts val="0"/>
                        </a:spcAft>
                        <a:buNone/>
                      </a:pPr>
                      <a:r>
                        <a:t/>
                      </a:r>
                      <a:endParaRPr sz="1800">
                        <a:solidFill>
                          <a:srgbClr val="000000"/>
                        </a:solidFill>
                      </a:endParaRPr>
                    </a:p>
                  </a:txBody>
                  <a:tcPr marT="91425" marB="91425" marR="91425" marL="91425">
                    <a:lnL cap="flat" cmpd="sng" w="28575">
                      <a:solidFill>
                        <a:srgbClr val="000000"/>
                      </a:solidFill>
                      <a:prstDash val="solid"/>
                      <a:round/>
                      <a:headEnd len="sm" w="sm" type="none"/>
                      <a:tailEnd len="sm" w="sm" type="none"/>
                    </a:lnL>
                    <a:lnR cap="flat" cmpd="sng" w="28575">
                      <a:solidFill>
                        <a:srgbClr val="000000"/>
                      </a:solidFill>
                      <a:prstDash val="solid"/>
                      <a:round/>
                      <a:headEnd len="sm" w="sm" type="none"/>
                      <a:tailEnd len="sm" w="sm" type="none"/>
                    </a:lnR>
                    <a:lnT cap="flat" cmpd="sng" w="28575">
                      <a:solidFill>
                        <a:srgbClr val="000000"/>
                      </a:solidFill>
                      <a:prstDash val="solid"/>
                      <a:round/>
                      <a:headEnd len="sm" w="sm" type="none"/>
                      <a:tailEnd len="sm" w="sm" type="none"/>
                    </a:lnT>
                    <a:lnB cap="flat" cmpd="sng" w="28575">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1800">
                        <a:solidFill>
                          <a:srgbClr val="000000"/>
                        </a:solidFill>
                        <a:latin typeface="Lexend"/>
                        <a:ea typeface="Lexend"/>
                        <a:cs typeface="Lexend"/>
                        <a:sym typeface="Lexend"/>
                      </a:endParaRPr>
                    </a:p>
                  </a:txBody>
                  <a:tcPr marT="91425" marB="91425" marR="91425" marL="91425">
                    <a:lnL cap="flat" cmpd="sng" w="28575">
                      <a:solidFill>
                        <a:srgbClr val="000000"/>
                      </a:solidFill>
                      <a:prstDash val="solid"/>
                      <a:round/>
                      <a:headEnd len="sm" w="sm" type="none"/>
                      <a:tailEnd len="sm" w="sm" type="none"/>
                    </a:lnL>
                    <a:lnR cap="flat" cmpd="sng" w="28575">
                      <a:solidFill>
                        <a:srgbClr val="000000"/>
                      </a:solidFill>
                      <a:prstDash val="solid"/>
                      <a:round/>
                      <a:headEnd len="sm" w="sm" type="none"/>
                      <a:tailEnd len="sm" w="sm" type="none"/>
                    </a:lnR>
                    <a:lnT cap="flat" cmpd="sng" w="28575">
                      <a:solidFill>
                        <a:srgbClr val="000000"/>
                      </a:solidFill>
                      <a:prstDash val="solid"/>
                      <a:round/>
                      <a:headEnd len="sm" w="sm" type="none"/>
                      <a:tailEnd len="sm" w="sm" type="none"/>
                    </a:lnT>
                    <a:lnB cap="flat" cmpd="sng" w="28575">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1800">
                        <a:solidFill>
                          <a:srgbClr val="000000"/>
                        </a:solidFill>
                        <a:latin typeface="Lexend"/>
                        <a:ea typeface="Lexend"/>
                        <a:cs typeface="Lexend"/>
                        <a:sym typeface="Lexend"/>
                      </a:endParaRPr>
                    </a:p>
                  </a:txBody>
                  <a:tcPr marT="91425" marB="91425" marR="91425" marL="91425">
                    <a:lnL cap="flat" cmpd="sng" w="28575">
                      <a:solidFill>
                        <a:srgbClr val="000000"/>
                      </a:solidFill>
                      <a:prstDash val="solid"/>
                      <a:round/>
                      <a:headEnd len="sm" w="sm" type="none"/>
                      <a:tailEnd len="sm" w="sm" type="none"/>
                    </a:lnL>
                    <a:lnR cap="flat" cmpd="sng" w="28575">
                      <a:solidFill>
                        <a:srgbClr val="000000"/>
                      </a:solidFill>
                      <a:prstDash val="solid"/>
                      <a:round/>
                      <a:headEnd len="sm" w="sm" type="none"/>
                      <a:tailEnd len="sm" w="sm" type="none"/>
                    </a:lnR>
                    <a:lnT cap="flat" cmpd="sng" w="28575">
                      <a:solidFill>
                        <a:srgbClr val="000000"/>
                      </a:solidFill>
                      <a:prstDash val="solid"/>
                      <a:round/>
                      <a:headEnd len="sm" w="sm" type="none"/>
                      <a:tailEnd len="sm" w="sm" type="none"/>
                    </a:lnT>
                    <a:lnB cap="flat" cmpd="sng" w="28575">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1800">
                        <a:solidFill>
                          <a:srgbClr val="000000"/>
                        </a:solidFill>
                        <a:latin typeface="Lexend"/>
                        <a:ea typeface="Lexend"/>
                        <a:cs typeface="Lexend"/>
                        <a:sym typeface="Lexend"/>
                      </a:endParaRPr>
                    </a:p>
                  </a:txBody>
                  <a:tcPr marT="91425" marB="91425" marR="91425" marL="91425">
                    <a:lnL cap="flat" cmpd="sng" w="28575">
                      <a:solidFill>
                        <a:srgbClr val="000000"/>
                      </a:solidFill>
                      <a:prstDash val="solid"/>
                      <a:round/>
                      <a:headEnd len="sm" w="sm" type="none"/>
                      <a:tailEnd len="sm" w="sm" type="none"/>
                    </a:lnL>
                    <a:lnR cap="flat" cmpd="sng" w="28575">
                      <a:solidFill>
                        <a:srgbClr val="000000"/>
                      </a:solidFill>
                      <a:prstDash val="solid"/>
                      <a:round/>
                      <a:headEnd len="sm" w="sm" type="none"/>
                      <a:tailEnd len="sm" w="sm" type="none"/>
                    </a:lnR>
                    <a:lnT cap="flat" cmpd="sng" w="28575">
                      <a:solidFill>
                        <a:srgbClr val="000000"/>
                      </a:solidFill>
                      <a:prstDash val="solid"/>
                      <a:round/>
                      <a:headEnd len="sm" w="sm" type="none"/>
                      <a:tailEnd len="sm" w="sm" type="none"/>
                    </a:lnT>
                    <a:lnB cap="flat" cmpd="sng" w="28575">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1800">
                        <a:solidFill>
                          <a:srgbClr val="000000"/>
                        </a:solidFill>
                      </a:endParaRPr>
                    </a:p>
                  </a:txBody>
                  <a:tcPr marT="91425" marB="91425" marR="91425" marL="91425">
                    <a:lnL cap="flat" cmpd="sng" w="28575">
                      <a:solidFill>
                        <a:srgbClr val="000000"/>
                      </a:solidFill>
                      <a:prstDash val="solid"/>
                      <a:round/>
                      <a:headEnd len="sm" w="sm" type="none"/>
                      <a:tailEnd len="sm" w="sm" type="none"/>
                    </a:lnL>
                    <a:lnR cap="flat" cmpd="sng" w="28575">
                      <a:solidFill>
                        <a:srgbClr val="000000"/>
                      </a:solidFill>
                      <a:prstDash val="solid"/>
                      <a:round/>
                      <a:headEnd len="sm" w="sm" type="none"/>
                      <a:tailEnd len="sm" w="sm" type="none"/>
                    </a:lnR>
                    <a:lnT cap="flat" cmpd="sng" w="28575">
                      <a:solidFill>
                        <a:srgbClr val="000000"/>
                      </a:solidFill>
                      <a:prstDash val="solid"/>
                      <a:round/>
                      <a:headEnd len="sm" w="sm" type="none"/>
                      <a:tailEnd len="sm" w="sm" type="none"/>
                    </a:lnT>
                    <a:lnB cap="flat" cmpd="sng" w="28575">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1800">
                        <a:solidFill>
                          <a:srgbClr val="000000"/>
                        </a:solidFill>
                      </a:endParaRPr>
                    </a:p>
                  </a:txBody>
                  <a:tcPr marT="91425" marB="91425" marR="91425" marL="91425">
                    <a:lnL cap="flat" cmpd="sng" w="28575">
                      <a:solidFill>
                        <a:srgbClr val="000000"/>
                      </a:solidFill>
                      <a:prstDash val="solid"/>
                      <a:round/>
                      <a:headEnd len="sm" w="sm" type="none"/>
                      <a:tailEnd len="sm" w="sm" type="none"/>
                    </a:lnL>
                    <a:lnR cap="flat" cmpd="sng" w="28575">
                      <a:solidFill>
                        <a:srgbClr val="000000"/>
                      </a:solidFill>
                      <a:prstDash val="solid"/>
                      <a:round/>
                      <a:headEnd len="sm" w="sm" type="none"/>
                      <a:tailEnd len="sm" w="sm" type="none"/>
                    </a:lnR>
                    <a:lnT cap="flat" cmpd="sng" w="28575">
                      <a:solidFill>
                        <a:srgbClr val="000000"/>
                      </a:solidFill>
                      <a:prstDash val="solid"/>
                      <a:round/>
                      <a:headEnd len="sm" w="sm" type="none"/>
                      <a:tailEnd len="sm" w="sm" type="none"/>
                    </a:lnT>
                    <a:lnB cap="flat" cmpd="sng" w="28575">
                      <a:solidFill>
                        <a:srgbClr val="000000"/>
                      </a:solidFill>
                      <a:prstDash val="solid"/>
                      <a:round/>
                      <a:headEnd len="sm" w="sm" type="none"/>
                      <a:tailEnd len="sm" w="sm" type="none"/>
                    </a:lnB>
                  </a:tcPr>
                </a:tc>
              </a:tr>
            </a:tbl>
          </a:graphicData>
        </a:graphic>
      </p:graphicFrame>
      <p:sp>
        <p:nvSpPr>
          <p:cNvPr id="1789" name="Google Shape;1789;p141"/>
          <p:cNvSpPr txBox="1"/>
          <p:nvPr/>
        </p:nvSpPr>
        <p:spPr>
          <a:xfrm>
            <a:off x="3442516" y="2139975"/>
            <a:ext cx="864900" cy="4572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None/>
            </a:pPr>
            <a:r>
              <a:rPr lang="en-GB" sz="1800">
                <a:latin typeface="Lexend"/>
                <a:ea typeface="Lexend"/>
                <a:cs typeface="Lexend"/>
                <a:sym typeface="Lexend"/>
              </a:rPr>
              <a:t>M</a:t>
            </a:r>
            <a:endParaRPr sz="1800">
              <a:solidFill>
                <a:srgbClr val="000000"/>
              </a:solidFill>
              <a:latin typeface="Lexend"/>
              <a:ea typeface="Lexend"/>
              <a:cs typeface="Lexend"/>
              <a:sym typeface="Lexend"/>
            </a:endParaRPr>
          </a:p>
        </p:txBody>
      </p:sp>
      <p:sp>
        <p:nvSpPr>
          <p:cNvPr id="1790" name="Google Shape;1790;p141"/>
          <p:cNvSpPr txBox="1"/>
          <p:nvPr/>
        </p:nvSpPr>
        <p:spPr>
          <a:xfrm>
            <a:off x="4093540" y="2139975"/>
            <a:ext cx="864900" cy="4572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None/>
            </a:pPr>
            <a:r>
              <a:rPr lang="en-GB" sz="1800">
                <a:latin typeface="Lexend"/>
                <a:ea typeface="Lexend"/>
                <a:cs typeface="Lexend"/>
                <a:sym typeface="Lexend"/>
              </a:rPr>
              <a:t>HTh</a:t>
            </a:r>
            <a:endParaRPr sz="1800">
              <a:solidFill>
                <a:srgbClr val="000000"/>
              </a:solidFill>
              <a:latin typeface="Lexend"/>
              <a:ea typeface="Lexend"/>
              <a:cs typeface="Lexend"/>
              <a:sym typeface="Lexend"/>
            </a:endParaRPr>
          </a:p>
        </p:txBody>
      </p:sp>
      <p:sp>
        <p:nvSpPr>
          <p:cNvPr id="1791" name="Google Shape;1791;p141"/>
          <p:cNvSpPr txBox="1"/>
          <p:nvPr/>
        </p:nvSpPr>
        <p:spPr>
          <a:xfrm>
            <a:off x="2801824" y="2139975"/>
            <a:ext cx="864900" cy="4572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None/>
            </a:pPr>
            <a:r>
              <a:rPr lang="en-GB" sz="1800">
                <a:latin typeface="Lexend"/>
                <a:ea typeface="Lexend"/>
                <a:cs typeface="Lexend"/>
                <a:sym typeface="Lexend"/>
              </a:rPr>
              <a:t>TM</a:t>
            </a:r>
            <a:endParaRPr sz="1800">
              <a:solidFill>
                <a:srgbClr val="000000"/>
              </a:solidFill>
              <a:latin typeface="Lexend"/>
              <a:ea typeface="Lexend"/>
              <a:cs typeface="Lexend"/>
              <a:sym typeface="Lexend"/>
            </a:endParaRPr>
          </a:p>
        </p:txBody>
      </p:sp>
      <p:sp>
        <p:nvSpPr>
          <p:cNvPr id="1792" name="Google Shape;1792;p141"/>
          <p:cNvSpPr txBox="1"/>
          <p:nvPr/>
        </p:nvSpPr>
        <p:spPr>
          <a:xfrm>
            <a:off x="2156997" y="2139975"/>
            <a:ext cx="864900" cy="4572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None/>
            </a:pPr>
            <a:r>
              <a:rPr lang="en-GB" sz="1800">
                <a:latin typeface="Lexend"/>
                <a:ea typeface="Lexend"/>
                <a:cs typeface="Lexend"/>
                <a:sym typeface="Lexend"/>
              </a:rPr>
              <a:t>HM</a:t>
            </a:r>
            <a:endParaRPr sz="1800">
              <a:solidFill>
                <a:srgbClr val="000000"/>
              </a:solidFill>
              <a:latin typeface="Lexend"/>
              <a:ea typeface="Lexend"/>
              <a:cs typeface="Lexend"/>
              <a:sym typeface="Lexend"/>
            </a:endParaRPr>
          </a:p>
        </p:txBody>
      </p:sp>
      <p:sp>
        <p:nvSpPr>
          <p:cNvPr id="1793" name="Google Shape;1793;p141"/>
          <p:cNvSpPr txBox="1"/>
          <p:nvPr/>
        </p:nvSpPr>
        <p:spPr>
          <a:xfrm>
            <a:off x="1495975" y="2139975"/>
            <a:ext cx="864900" cy="4572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None/>
            </a:pPr>
            <a:r>
              <a:rPr lang="en-GB" sz="1800">
                <a:latin typeface="Lexend"/>
                <a:ea typeface="Lexend"/>
                <a:cs typeface="Lexend"/>
                <a:sym typeface="Lexend"/>
              </a:rPr>
              <a:t>B</a:t>
            </a:r>
            <a:endParaRPr sz="1800">
              <a:solidFill>
                <a:srgbClr val="000000"/>
              </a:solidFill>
              <a:latin typeface="Lexend"/>
              <a:ea typeface="Lexend"/>
              <a:cs typeface="Lexend"/>
              <a:sym typeface="Lexend"/>
            </a:endParaRPr>
          </a:p>
        </p:txBody>
      </p:sp>
      <p:sp>
        <p:nvSpPr>
          <p:cNvPr id="1794" name="Google Shape;1794;p141"/>
          <p:cNvSpPr txBox="1"/>
          <p:nvPr/>
        </p:nvSpPr>
        <p:spPr>
          <a:xfrm>
            <a:off x="810175" y="2139975"/>
            <a:ext cx="864900" cy="4572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None/>
            </a:pPr>
            <a:r>
              <a:rPr lang="en-GB" sz="1800">
                <a:latin typeface="Lexend"/>
                <a:ea typeface="Lexend"/>
                <a:cs typeface="Lexend"/>
                <a:sym typeface="Lexend"/>
              </a:rPr>
              <a:t>TB</a:t>
            </a:r>
            <a:endParaRPr sz="1800">
              <a:solidFill>
                <a:srgbClr val="000000"/>
              </a:solidFill>
              <a:latin typeface="Lexend"/>
              <a:ea typeface="Lexend"/>
              <a:cs typeface="Lexend"/>
              <a:sym typeface="Lexend"/>
            </a:endParaRPr>
          </a:p>
        </p:txBody>
      </p:sp>
      <p:graphicFrame>
        <p:nvGraphicFramePr>
          <p:cNvPr id="1795" name="Google Shape;1795;p141"/>
          <p:cNvGraphicFramePr/>
          <p:nvPr/>
        </p:nvGraphicFramePr>
        <p:xfrm>
          <a:off x="327655" y="2166965"/>
          <a:ext cx="3000000" cy="3000000"/>
        </p:xfrm>
        <a:graphic>
          <a:graphicData uri="http://schemas.openxmlformats.org/drawingml/2006/table">
            <a:tbl>
              <a:tblPr>
                <a:noFill/>
                <a:tableStyleId>{2B640E3C-D8E7-4B39-9A99-363079C41305}</a:tableStyleId>
              </a:tblPr>
              <a:tblGrid>
                <a:gridCol w="642300"/>
              </a:tblGrid>
              <a:tr h="292775">
                <a:tc>
                  <a:txBody>
                    <a:bodyPr/>
                    <a:lstStyle/>
                    <a:p>
                      <a:pPr indent="0" lvl="0" marL="0" rtl="0" algn="ctr">
                        <a:spcBef>
                          <a:spcPts val="0"/>
                        </a:spcBef>
                        <a:spcAft>
                          <a:spcPts val="0"/>
                        </a:spcAft>
                        <a:buNone/>
                      </a:pPr>
                      <a:r>
                        <a:t/>
                      </a:r>
                      <a:endParaRPr sz="1800">
                        <a:solidFill>
                          <a:srgbClr val="000000"/>
                        </a:solidFill>
                        <a:latin typeface="Lexend"/>
                        <a:ea typeface="Lexend"/>
                        <a:cs typeface="Lexend"/>
                        <a:sym typeface="Lexend"/>
                      </a:endParaRPr>
                    </a:p>
                  </a:txBody>
                  <a:tcPr marT="91425" marB="91425" marR="91425" marL="91425">
                    <a:lnL cap="flat" cmpd="sng" w="28575">
                      <a:solidFill>
                        <a:srgbClr val="000000"/>
                      </a:solidFill>
                      <a:prstDash val="solid"/>
                      <a:round/>
                      <a:headEnd len="sm" w="sm" type="none"/>
                      <a:tailEnd len="sm" w="sm" type="none"/>
                    </a:lnL>
                    <a:lnR cap="flat" cmpd="sng" w="28575">
                      <a:solidFill>
                        <a:srgbClr val="000000"/>
                      </a:solidFill>
                      <a:prstDash val="solid"/>
                      <a:round/>
                      <a:headEnd len="sm" w="sm" type="none"/>
                      <a:tailEnd len="sm" w="sm" type="none"/>
                    </a:lnR>
                    <a:lnT cap="flat" cmpd="sng" w="28575">
                      <a:solidFill>
                        <a:srgbClr val="000000"/>
                      </a:solidFill>
                      <a:prstDash val="solid"/>
                      <a:round/>
                      <a:headEnd len="sm" w="sm" type="none"/>
                      <a:tailEnd len="sm" w="sm" type="none"/>
                    </a:lnT>
                    <a:lnB cap="flat" cmpd="sng" w="28575">
                      <a:solidFill>
                        <a:srgbClr val="000000"/>
                      </a:solidFill>
                      <a:prstDash val="solid"/>
                      <a:round/>
                      <a:headEnd len="sm" w="sm" type="none"/>
                      <a:tailEnd len="sm" w="sm" type="none"/>
                    </a:lnB>
                  </a:tcPr>
                </a:tc>
              </a:tr>
              <a:tr h="292775">
                <a:tc>
                  <a:txBody>
                    <a:bodyPr/>
                    <a:lstStyle/>
                    <a:p>
                      <a:pPr indent="0" lvl="0" marL="0" rtl="0" algn="ctr">
                        <a:spcBef>
                          <a:spcPts val="0"/>
                        </a:spcBef>
                        <a:spcAft>
                          <a:spcPts val="0"/>
                        </a:spcAft>
                        <a:buNone/>
                      </a:pPr>
                      <a:r>
                        <a:t/>
                      </a:r>
                      <a:endParaRPr sz="1800">
                        <a:solidFill>
                          <a:srgbClr val="000000"/>
                        </a:solidFill>
                      </a:endParaRPr>
                    </a:p>
                  </a:txBody>
                  <a:tcPr marT="91425" marB="91425" marR="91425" marL="91425">
                    <a:lnL cap="flat" cmpd="sng" w="28575">
                      <a:solidFill>
                        <a:srgbClr val="000000"/>
                      </a:solidFill>
                      <a:prstDash val="solid"/>
                      <a:round/>
                      <a:headEnd len="sm" w="sm" type="none"/>
                      <a:tailEnd len="sm" w="sm" type="none"/>
                    </a:lnL>
                    <a:lnR cap="flat" cmpd="sng" w="28575">
                      <a:solidFill>
                        <a:srgbClr val="000000"/>
                      </a:solidFill>
                      <a:prstDash val="solid"/>
                      <a:round/>
                      <a:headEnd len="sm" w="sm" type="none"/>
                      <a:tailEnd len="sm" w="sm" type="none"/>
                    </a:lnR>
                    <a:lnT cap="flat" cmpd="sng" w="28575">
                      <a:solidFill>
                        <a:srgbClr val="000000"/>
                      </a:solidFill>
                      <a:prstDash val="solid"/>
                      <a:round/>
                      <a:headEnd len="sm" w="sm" type="none"/>
                      <a:tailEnd len="sm" w="sm" type="none"/>
                    </a:lnT>
                    <a:lnB cap="flat" cmpd="sng" w="28575">
                      <a:solidFill>
                        <a:srgbClr val="000000"/>
                      </a:solidFill>
                      <a:prstDash val="solid"/>
                      <a:round/>
                      <a:headEnd len="sm" w="sm" type="none"/>
                      <a:tailEnd len="sm" w="sm" type="none"/>
                    </a:lnB>
                  </a:tcPr>
                </a:tc>
              </a:tr>
              <a:tr h="292775">
                <a:tc>
                  <a:txBody>
                    <a:bodyPr/>
                    <a:lstStyle/>
                    <a:p>
                      <a:pPr indent="0" lvl="0" marL="0" rtl="0" algn="ctr">
                        <a:spcBef>
                          <a:spcPts val="0"/>
                        </a:spcBef>
                        <a:spcAft>
                          <a:spcPts val="0"/>
                        </a:spcAft>
                        <a:buNone/>
                      </a:pPr>
                      <a:r>
                        <a:t/>
                      </a:r>
                      <a:endParaRPr sz="1800">
                        <a:solidFill>
                          <a:srgbClr val="000000"/>
                        </a:solidFill>
                      </a:endParaRPr>
                    </a:p>
                  </a:txBody>
                  <a:tcPr marT="91425" marB="91425" marR="91425" marL="91425">
                    <a:lnL cap="flat" cmpd="sng" w="28575">
                      <a:solidFill>
                        <a:srgbClr val="000000"/>
                      </a:solidFill>
                      <a:prstDash val="solid"/>
                      <a:round/>
                      <a:headEnd len="sm" w="sm" type="none"/>
                      <a:tailEnd len="sm" w="sm" type="none"/>
                    </a:lnL>
                    <a:lnR cap="flat" cmpd="sng" w="28575">
                      <a:solidFill>
                        <a:srgbClr val="000000"/>
                      </a:solidFill>
                      <a:prstDash val="solid"/>
                      <a:round/>
                      <a:headEnd len="sm" w="sm" type="none"/>
                      <a:tailEnd len="sm" w="sm" type="none"/>
                    </a:lnR>
                    <a:lnT cap="flat" cmpd="sng" w="28575">
                      <a:solidFill>
                        <a:srgbClr val="000000"/>
                      </a:solidFill>
                      <a:prstDash val="solid"/>
                      <a:round/>
                      <a:headEnd len="sm" w="sm" type="none"/>
                      <a:tailEnd len="sm" w="sm" type="none"/>
                    </a:lnT>
                    <a:lnB cap="flat" cmpd="sng" w="28575">
                      <a:solidFill>
                        <a:srgbClr val="000000"/>
                      </a:solidFill>
                      <a:prstDash val="solid"/>
                      <a:round/>
                      <a:headEnd len="sm" w="sm" type="none"/>
                      <a:tailEnd len="sm" w="sm" type="none"/>
                    </a:lnB>
                  </a:tcPr>
                </a:tc>
              </a:tr>
            </a:tbl>
          </a:graphicData>
        </a:graphic>
      </p:graphicFrame>
      <p:sp>
        <p:nvSpPr>
          <p:cNvPr id="1796" name="Google Shape;1796;p141"/>
          <p:cNvSpPr txBox="1"/>
          <p:nvPr/>
        </p:nvSpPr>
        <p:spPr>
          <a:xfrm>
            <a:off x="200575" y="2139975"/>
            <a:ext cx="864900" cy="4572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None/>
            </a:pPr>
            <a:r>
              <a:rPr lang="en-GB" sz="1800">
                <a:latin typeface="Lexend"/>
                <a:ea typeface="Lexend"/>
                <a:cs typeface="Lexend"/>
                <a:sym typeface="Lexend"/>
              </a:rPr>
              <a:t>HB</a:t>
            </a:r>
            <a:endParaRPr sz="1800">
              <a:solidFill>
                <a:srgbClr val="000000"/>
              </a:solidFill>
              <a:latin typeface="Lexend"/>
              <a:ea typeface="Lexend"/>
              <a:cs typeface="Lexend"/>
              <a:sym typeface="Lexend"/>
            </a:endParaRPr>
          </a:p>
        </p:txBody>
      </p:sp>
      <p:sp>
        <p:nvSpPr>
          <p:cNvPr id="1797" name="Google Shape;1797;p141"/>
          <p:cNvSpPr txBox="1"/>
          <p:nvPr/>
        </p:nvSpPr>
        <p:spPr>
          <a:xfrm>
            <a:off x="3461427" y="2602388"/>
            <a:ext cx="838200" cy="4572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None/>
            </a:pPr>
            <a:r>
              <a:rPr lang="en-GB" sz="1800">
                <a:solidFill>
                  <a:srgbClr val="000000"/>
                </a:solidFill>
                <a:latin typeface="Lexend"/>
                <a:ea typeface="Lexend"/>
                <a:cs typeface="Lexend"/>
                <a:sym typeface="Lexend"/>
              </a:rPr>
              <a:t>10</a:t>
            </a:r>
            <a:r>
              <a:rPr baseline="30000" lang="en-GB" sz="1800">
                <a:latin typeface="Lexend"/>
                <a:ea typeface="Lexend"/>
                <a:cs typeface="Lexend"/>
                <a:sym typeface="Lexend"/>
              </a:rPr>
              <a:t>6</a:t>
            </a:r>
            <a:endParaRPr sz="1800">
              <a:solidFill>
                <a:srgbClr val="000000"/>
              </a:solidFill>
              <a:latin typeface="Lexend"/>
              <a:ea typeface="Lexend"/>
              <a:cs typeface="Lexend"/>
              <a:sym typeface="Lexend"/>
            </a:endParaRPr>
          </a:p>
        </p:txBody>
      </p:sp>
      <p:sp>
        <p:nvSpPr>
          <p:cNvPr id="1798" name="Google Shape;1798;p141"/>
          <p:cNvSpPr txBox="1"/>
          <p:nvPr/>
        </p:nvSpPr>
        <p:spPr>
          <a:xfrm>
            <a:off x="4107707" y="2602388"/>
            <a:ext cx="838200" cy="4572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None/>
            </a:pPr>
            <a:r>
              <a:rPr lang="en-GB" sz="1800">
                <a:solidFill>
                  <a:srgbClr val="000000"/>
                </a:solidFill>
                <a:latin typeface="Lexend"/>
                <a:ea typeface="Lexend"/>
                <a:cs typeface="Lexend"/>
                <a:sym typeface="Lexend"/>
              </a:rPr>
              <a:t>10</a:t>
            </a:r>
            <a:r>
              <a:rPr baseline="30000" lang="en-GB" sz="1800">
                <a:latin typeface="Lexend"/>
                <a:ea typeface="Lexend"/>
                <a:cs typeface="Lexend"/>
                <a:sym typeface="Lexend"/>
              </a:rPr>
              <a:t>5</a:t>
            </a:r>
            <a:endParaRPr sz="1800">
              <a:solidFill>
                <a:srgbClr val="000000"/>
              </a:solidFill>
              <a:latin typeface="Lexend"/>
              <a:ea typeface="Lexend"/>
              <a:cs typeface="Lexend"/>
              <a:sym typeface="Lexend"/>
            </a:endParaRPr>
          </a:p>
        </p:txBody>
      </p:sp>
      <p:sp>
        <p:nvSpPr>
          <p:cNvPr id="1799" name="Google Shape;1799;p141"/>
          <p:cNvSpPr txBox="1"/>
          <p:nvPr/>
        </p:nvSpPr>
        <p:spPr>
          <a:xfrm>
            <a:off x="2168867" y="2602388"/>
            <a:ext cx="838200" cy="4572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None/>
            </a:pPr>
            <a:r>
              <a:rPr lang="en-GB" sz="1800">
                <a:solidFill>
                  <a:srgbClr val="000000"/>
                </a:solidFill>
                <a:latin typeface="Lexend"/>
                <a:ea typeface="Lexend"/>
                <a:cs typeface="Lexend"/>
                <a:sym typeface="Lexend"/>
              </a:rPr>
              <a:t>10</a:t>
            </a:r>
            <a:r>
              <a:rPr baseline="30000" lang="en-GB" sz="1800">
                <a:latin typeface="Lexend"/>
                <a:ea typeface="Lexend"/>
                <a:cs typeface="Lexend"/>
                <a:sym typeface="Lexend"/>
              </a:rPr>
              <a:t>8</a:t>
            </a:r>
            <a:endParaRPr sz="1800">
              <a:solidFill>
                <a:srgbClr val="000000"/>
              </a:solidFill>
              <a:latin typeface="Lexend"/>
              <a:ea typeface="Lexend"/>
              <a:cs typeface="Lexend"/>
              <a:sym typeface="Lexend"/>
            </a:endParaRPr>
          </a:p>
        </p:txBody>
      </p:sp>
      <p:sp>
        <p:nvSpPr>
          <p:cNvPr id="1800" name="Google Shape;1800;p141"/>
          <p:cNvSpPr txBox="1"/>
          <p:nvPr/>
        </p:nvSpPr>
        <p:spPr>
          <a:xfrm>
            <a:off x="2815147" y="2602388"/>
            <a:ext cx="838200" cy="4572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None/>
            </a:pPr>
            <a:r>
              <a:rPr lang="en-GB" sz="1800">
                <a:solidFill>
                  <a:srgbClr val="000000"/>
                </a:solidFill>
                <a:latin typeface="Lexend"/>
                <a:ea typeface="Lexend"/>
                <a:cs typeface="Lexend"/>
                <a:sym typeface="Lexend"/>
              </a:rPr>
              <a:t>10</a:t>
            </a:r>
            <a:r>
              <a:rPr baseline="30000" lang="en-GB" sz="1800">
                <a:latin typeface="Lexend"/>
                <a:ea typeface="Lexend"/>
                <a:cs typeface="Lexend"/>
                <a:sym typeface="Lexend"/>
              </a:rPr>
              <a:t>7</a:t>
            </a:r>
            <a:endParaRPr sz="1800">
              <a:solidFill>
                <a:srgbClr val="000000"/>
              </a:solidFill>
              <a:latin typeface="Lexend"/>
              <a:ea typeface="Lexend"/>
              <a:cs typeface="Lexend"/>
              <a:sym typeface="Lexend"/>
            </a:endParaRPr>
          </a:p>
        </p:txBody>
      </p:sp>
      <p:sp>
        <p:nvSpPr>
          <p:cNvPr id="1801" name="Google Shape;1801;p141"/>
          <p:cNvSpPr txBox="1"/>
          <p:nvPr/>
        </p:nvSpPr>
        <p:spPr>
          <a:xfrm>
            <a:off x="1517342" y="2602388"/>
            <a:ext cx="838200" cy="4572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None/>
            </a:pPr>
            <a:r>
              <a:rPr lang="en-GB" sz="1800">
                <a:solidFill>
                  <a:srgbClr val="000000"/>
                </a:solidFill>
                <a:latin typeface="Lexend"/>
                <a:ea typeface="Lexend"/>
                <a:cs typeface="Lexend"/>
                <a:sym typeface="Lexend"/>
              </a:rPr>
              <a:t>10</a:t>
            </a:r>
            <a:r>
              <a:rPr baseline="30000" lang="en-GB" sz="1800">
                <a:latin typeface="Lexend"/>
                <a:ea typeface="Lexend"/>
                <a:cs typeface="Lexend"/>
                <a:sym typeface="Lexend"/>
              </a:rPr>
              <a:t>9</a:t>
            </a:r>
            <a:endParaRPr sz="1800">
              <a:solidFill>
                <a:srgbClr val="000000"/>
              </a:solidFill>
              <a:latin typeface="Lexend"/>
              <a:ea typeface="Lexend"/>
              <a:cs typeface="Lexend"/>
              <a:sym typeface="Lexend"/>
            </a:endParaRPr>
          </a:p>
        </p:txBody>
      </p:sp>
      <p:sp>
        <p:nvSpPr>
          <p:cNvPr id="1802" name="Google Shape;1802;p141"/>
          <p:cNvSpPr txBox="1"/>
          <p:nvPr/>
        </p:nvSpPr>
        <p:spPr>
          <a:xfrm>
            <a:off x="873467" y="2602388"/>
            <a:ext cx="838200" cy="4572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None/>
            </a:pPr>
            <a:r>
              <a:rPr lang="en-GB" sz="1800">
                <a:solidFill>
                  <a:srgbClr val="000000"/>
                </a:solidFill>
                <a:latin typeface="Lexend"/>
                <a:ea typeface="Lexend"/>
                <a:cs typeface="Lexend"/>
                <a:sym typeface="Lexend"/>
              </a:rPr>
              <a:t>10</a:t>
            </a:r>
            <a:r>
              <a:rPr baseline="30000" lang="en-GB" sz="1800">
                <a:latin typeface="Lexend"/>
                <a:ea typeface="Lexend"/>
                <a:cs typeface="Lexend"/>
                <a:sym typeface="Lexend"/>
              </a:rPr>
              <a:t>10</a:t>
            </a:r>
            <a:endParaRPr sz="1800">
              <a:solidFill>
                <a:srgbClr val="000000"/>
              </a:solidFill>
              <a:latin typeface="Lexend"/>
              <a:ea typeface="Lexend"/>
              <a:cs typeface="Lexend"/>
              <a:sym typeface="Lexend"/>
            </a:endParaRPr>
          </a:p>
        </p:txBody>
      </p:sp>
      <p:sp>
        <p:nvSpPr>
          <p:cNvPr id="1803" name="Google Shape;1803;p141"/>
          <p:cNvSpPr txBox="1"/>
          <p:nvPr/>
        </p:nvSpPr>
        <p:spPr>
          <a:xfrm>
            <a:off x="221942" y="2602388"/>
            <a:ext cx="838200" cy="4572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None/>
            </a:pPr>
            <a:r>
              <a:rPr lang="en-GB" sz="1800">
                <a:solidFill>
                  <a:srgbClr val="000000"/>
                </a:solidFill>
                <a:latin typeface="Lexend"/>
                <a:ea typeface="Lexend"/>
                <a:cs typeface="Lexend"/>
                <a:sym typeface="Lexend"/>
              </a:rPr>
              <a:t>10</a:t>
            </a:r>
            <a:r>
              <a:rPr baseline="30000" lang="en-GB" sz="1800">
                <a:latin typeface="Lexend"/>
                <a:ea typeface="Lexend"/>
                <a:cs typeface="Lexend"/>
                <a:sym typeface="Lexend"/>
              </a:rPr>
              <a:t>11</a:t>
            </a:r>
            <a:endParaRPr sz="1800">
              <a:solidFill>
                <a:srgbClr val="000000"/>
              </a:solidFill>
              <a:latin typeface="Lexend"/>
              <a:ea typeface="Lexend"/>
              <a:cs typeface="Lexend"/>
              <a:sym typeface="Lexend"/>
            </a:endParaRPr>
          </a:p>
        </p:txBody>
      </p:sp>
      <p:sp>
        <p:nvSpPr>
          <p:cNvPr id="1804" name="Google Shape;1804;p141"/>
          <p:cNvSpPr txBox="1"/>
          <p:nvPr/>
        </p:nvSpPr>
        <p:spPr>
          <a:xfrm>
            <a:off x="402825" y="3053575"/>
            <a:ext cx="7812000" cy="4872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800">
                <a:solidFill>
                  <a:schemeClr val="dk1"/>
                </a:solidFill>
                <a:latin typeface="Lexend"/>
                <a:ea typeface="Lexend"/>
                <a:cs typeface="Lexend"/>
                <a:sym typeface="Lexend"/>
              </a:rPr>
              <a:t> 1      5      0      0      0      0      0      0       0      0     0      0</a:t>
            </a:r>
            <a:endParaRPr sz="2200">
              <a:solidFill>
                <a:schemeClr val="dk1"/>
              </a:solidFill>
              <a:latin typeface="Lexend"/>
              <a:ea typeface="Lexend"/>
              <a:cs typeface="Lexend"/>
              <a:sym typeface="Lexend"/>
            </a:endParaRPr>
          </a:p>
        </p:txBody>
      </p:sp>
      <p:sp>
        <p:nvSpPr>
          <p:cNvPr id="1805" name="Google Shape;1805;p141"/>
          <p:cNvSpPr/>
          <p:nvPr/>
        </p:nvSpPr>
        <p:spPr>
          <a:xfrm>
            <a:off x="7972527" y="3216031"/>
            <a:ext cx="135300" cy="145500"/>
          </a:xfrm>
          <a:prstGeom prst="ellipse">
            <a:avLst/>
          </a:prstGeom>
          <a:solidFill>
            <a:srgbClr val="000000"/>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l">
              <a:spcBef>
                <a:spcPts val="0"/>
              </a:spcBef>
              <a:spcAft>
                <a:spcPts val="0"/>
              </a:spcAft>
              <a:buNone/>
            </a:pPr>
            <a:r>
              <a:rPr>
                <a:latin typeface="Lexend"/>
              </a:rPr>
              <a:t/>
            </a:r>
            <a:endParaRPr>
              <a:solidFill>
                <a:srgbClr val="000000"/>
              </a:solidFill>
            </a:endParaRPr>
          </a:p>
        </p:txBody>
      </p:sp>
      <p:graphicFrame>
        <p:nvGraphicFramePr>
          <p:cNvPr id="1806" name="Google Shape;1806;p141"/>
          <p:cNvGraphicFramePr/>
          <p:nvPr/>
        </p:nvGraphicFramePr>
        <p:xfrm>
          <a:off x="4823738" y="3538518"/>
          <a:ext cx="3000000" cy="3000000"/>
        </p:xfrm>
        <a:graphic>
          <a:graphicData uri="http://schemas.openxmlformats.org/drawingml/2006/table">
            <a:tbl>
              <a:tblPr>
                <a:noFill/>
                <a:tableStyleId>{2B640E3C-D8E7-4B39-9A99-363079C41305}</a:tableStyleId>
              </a:tblPr>
              <a:tblGrid>
                <a:gridCol w="663750"/>
                <a:gridCol w="642300"/>
                <a:gridCol w="642300"/>
                <a:gridCol w="642300"/>
                <a:gridCol w="642300"/>
                <a:gridCol w="642300"/>
              </a:tblGrid>
              <a:tr h="292775">
                <a:tc>
                  <a:txBody>
                    <a:bodyPr/>
                    <a:lstStyle/>
                    <a:p>
                      <a:pPr indent="0" lvl="0" marL="0" rtl="0" algn="ctr">
                        <a:spcBef>
                          <a:spcPts val="0"/>
                        </a:spcBef>
                        <a:spcAft>
                          <a:spcPts val="0"/>
                        </a:spcAft>
                        <a:buNone/>
                      </a:pPr>
                      <a:r>
                        <a:t/>
                      </a:r>
                      <a:endParaRPr sz="1800">
                        <a:solidFill>
                          <a:srgbClr val="000000"/>
                        </a:solidFill>
                      </a:endParaRPr>
                    </a:p>
                  </a:txBody>
                  <a:tcPr marT="91425" marB="91425" marR="91425" marL="91425">
                    <a:lnL cap="flat" cmpd="sng" w="28575">
                      <a:solidFill>
                        <a:srgbClr val="000000"/>
                      </a:solidFill>
                      <a:prstDash val="solid"/>
                      <a:round/>
                      <a:headEnd len="sm" w="sm" type="none"/>
                      <a:tailEnd len="sm" w="sm" type="none"/>
                    </a:lnL>
                    <a:lnR cap="flat" cmpd="sng" w="28575">
                      <a:solidFill>
                        <a:srgbClr val="000000"/>
                      </a:solidFill>
                      <a:prstDash val="solid"/>
                      <a:round/>
                      <a:headEnd len="sm" w="sm" type="none"/>
                      <a:tailEnd len="sm" w="sm" type="none"/>
                    </a:lnR>
                    <a:lnT cap="flat" cmpd="sng" w="28575">
                      <a:solidFill>
                        <a:srgbClr val="000000"/>
                      </a:solidFill>
                      <a:prstDash val="solid"/>
                      <a:round/>
                      <a:headEnd len="sm" w="sm" type="none"/>
                      <a:tailEnd len="sm" w="sm" type="none"/>
                    </a:lnT>
                    <a:lnB cap="flat" cmpd="sng" w="28575">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1800">
                        <a:solidFill>
                          <a:srgbClr val="000000"/>
                        </a:solidFill>
                      </a:endParaRPr>
                    </a:p>
                  </a:txBody>
                  <a:tcPr marT="91425" marB="91425" marR="91425" marL="91425">
                    <a:lnL cap="flat" cmpd="sng" w="28575">
                      <a:solidFill>
                        <a:srgbClr val="000000"/>
                      </a:solidFill>
                      <a:prstDash val="solid"/>
                      <a:round/>
                      <a:headEnd len="sm" w="sm" type="none"/>
                      <a:tailEnd len="sm" w="sm" type="none"/>
                    </a:lnL>
                    <a:lnR cap="flat" cmpd="sng" w="28575">
                      <a:solidFill>
                        <a:srgbClr val="000000"/>
                      </a:solidFill>
                      <a:prstDash val="solid"/>
                      <a:round/>
                      <a:headEnd len="sm" w="sm" type="none"/>
                      <a:tailEnd len="sm" w="sm" type="none"/>
                    </a:lnR>
                    <a:lnT cap="flat" cmpd="sng" w="28575">
                      <a:solidFill>
                        <a:srgbClr val="000000"/>
                      </a:solidFill>
                      <a:prstDash val="solid"/>
                      <a:round/>
                      <a:headEnd len="sm" w="sm" type="none"/>
                      <a:tailEnd len="sm" w="sm" type="none"/>
                    </a:lnT>
                    <a:lnB cap="flat" cmpd="sng" w="28575">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1800">
                        <a:solidFill>
                          <a:srgbClr val="000000"/>
                        </a:solidFill>
                        <a:latin typeface="Lexend"/>
                        <a:ea typeface="Lexend"/>
                        <a:cs typeface="Lexend"/>
                        <a:sym typeface="Lexend"/>
                      </a:endParaRPr>
                    </a:p>
                  </a:txBody>
                  <a:tcPr marT="91425" marB="91425" marR="91425" marL="91425">
                    <a:lnL cap="flat" cmpd="sng" w="28575">
                      <a:solidFill>
                        <a:srgbClr val="000000"/>
                      </a:solidFill>
                      <a:prstDash val="solid"/>
                      <a:round/>
                      <a:headEnd len="sm" w="sm" type="none"/>
                      <a:tailEnd len="sm" w="sm" type="none"/>
                    </a:lnL>
                    <a:lnR cap="flat" cmpd="sng" w="28575">
                      <a:solidFill>
                        <a:srgbClr val="000000"/>
                      </a:solidFill>
                      <a:prstDash val="solid"/>
                      <a:round/>
                      <a:headEnd len="sm" w="sm" type="none"/>
                      <a:tailEnd len="sm" w="sm" type="none"/>
                    </a:lnR>
                    <a:lnT cap="flat" cmpd="sng" w="28575">
                      <a:solidFill>
                        <a:srgbClr val="000000"/>
                      </a:solidFill>
                      <a:prstDash val="solid"/>
                      <a:round/>
                      <a:headEnd len="sm" w="sm" type="none"/>
                      <a:tailEnd len="sm" w="sm" type="none"/>
                    </a:lnT>
                    <a:lnB cap="flat" cmpd="sng" w="28575">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1800">
                        <a:solidFill>
                          <a:srgbClr val="000000"/>
                        </a:solidFill>
                        <a:latin typeface="Lexend"/>
                        <a:ea typeface="Lexend"/>
                        <a:cs typeface="Lexend"/>
                        <a:sym typeface="Lexend"/>
                      </a:endParaRPr>
                    </a:p>
                  </a:txBody>
                  <a:tcPr marT="91425" marB="91425" marR="91425" marL="91425">
                    <a:lnL cap="flat" cmpd="sng" w="28575">
                      <a:solidFill>
                        <a:srgbClr val="000000"/>
                      </a:solidFill>
                      <a:prstDash val="solid"/>
                      <a:round/>
                      <a:headEnd len="sm" w="sm" type="none"/>
                      <a:tailEnd len="sm" w="sm" type="none"/>
                    </a:lnL>
                    <a:lnR cap="flat" cmpd="sng" w="28575">
                      <a:solidFill>
                        <a:srgbClr val="000000"/>
                      </a:solidFill>
                      <a:prstDash val="solid"/>
                      <a:round/>
                      <a:headEnd len="sm" w="sm" type="none"/>
                      <a:tailEnd len="sm" w="sm" type="none"/>
                    </a:lnR>
                    <a:lnT cap="flat" cmpd="sng" w="28575">
                      <a:solidFill>
                        <a:srgbClr val="000000"/>
                      </a:solidFill>
                      <a:prstDash val="solid"/>
                      <a:round/>
                      <a:headEnd len="sm" w="sm" type="none"/>
                      <a:tailEnd len="sm" w="sm" type="none"/>
                    </a:lnT>
                    <a:lnB cap="flat" cmpd="sng" w="28575">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1800">
                        <a:solidFill>
                          <a:srgbClr val="000000"/>
                        </a:solidFill>
                        <a:latin typeface="Lexend"/>
                        <a:ea typeface="Lexend"/>
                        <a:cs typeface="Lexend"/>
                        <a:sym typeface="Lexend"/>
                      </a:endParaRPr>
                    </a:p>
                  </a:txBody>
                  <a:tcPr marT="91425" marB="91425" marR="91425" marL="91425">
                    <a:lnL cap="flat" cmpd="sng" w="28575">
                      <a:solidFill>
                        <a:srgbClr val="000000"/>
                      </a:solidFill>
                      <a:prstDash val="solid"/>
                      <a:round/>
                      <a:headEnd len="sm" w="sm" type="none"/>
                      <a:tailEnd len="sm" w="sm" type="none"/>
                    </a:lnL>
                    <a:lnR cap="flat" cmpd="sng" w="28575">
                      <a:solidFill>
                        <a:srgbClr val="000000"/>
                      </a:solidFill>
                      <a:prstDash val="solid"/>
                      <a:round/>
                      <a:headEnd len="sm" w="sm" type="none"/>
                      <a:tailEnd len="sm" w="sm" type="none"/>
                    </a:lnR>
                    <a:lnT cap="flat" cmpd="sng" w="28575">
                      <a:solidFill>
                        <a:srgbClr val="000000"/>
                      </a:solidFill>
                      <a:prstDash val="solid"/>
                      <a:round/>
                      <a:headEnd len="sm" w="sm" type="none"/>
                      <a:tailEnd len="sm" w="sm" type="none"/>
                    </a:lnT>
                    <a:lnB cap="flat" cmpd="sng" w="28575">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1800">
                        <a:solidFill>
                          <a:srgbClr val="000000"/>
                        </a:solidFill>
                      </a:endParaRPr>
                    </a:p>
                  </a:txBody>
                  <a:tcPr marT="91425" marB="91425" marR="91425" marL="91425">
                    <a:lnL cap="flat" cmpd="sng" w="28575">
                      <a:solidFill>
                        <a:srgbClr val="000000"/>
                      </a:solidFill>
                      <a:prstDash val="solid"/>
                      <a:round/>
                      <a:headEnd len="sm" w="sm" type="none"/>
                      <a:tailEnd len="sm" w="sm" type="none"/>
                    </a:lnL>
                    <a:lnR cap="flat" cmpd="sng" w="28575">
                      <a:solidFill>
                        <a:srgbClr val="000000"/>
                      </a:solidFill>
                      <a:prstDash val="solid"/>
                      <a:round/>
                      <a:headEnd len="sm" w="sm" type="none"/>
                      <a:tailEnd len="sm" w="sm" type="none"/>
                    </a:lnR>
                    <a:lnT cap="flat" cmpd="sng" w="28575">
                      <a:solidFill>
                        <a:srgbClr val="000000"/>
                      </a:solidFill>
                      <a:prstDash val="solid"/>
                      <a:round/>
                      <a:headEnd len="sm" w="sm" type="none"/>
                      <a:tailEnd len="sm" w="sm" type="none"/>
                    </a:lnT>
                    <a:lnB cap="flat" cmpd="sng" w="28575">
                      <a:solidFill>
                        <a:srgbClr val="000000"/>
                      </a:solidFill>
                      <a:prstDash val="solid"/>
                      <a:round/>
                      <a:headEnd len="sm" w="sm" type="none"/>
                      <a:tailEnd len="sm" w="sm" type="none"/>
                    </a:lnB>
                  </a:tcPr>
                </a:tc>
              </a:tr>
            </a:tbl>
          </a:graphicData>
        </a:graphic>
      </p:graphicFrame>
      <p:graphicFrame>
        <p:nvGraphicFramePr>
          <p:cNvPr id="1807" name="Google Shape;1807;p141"/>
          <p:cNvGraphicFramePr/>
          <p:nvPr/>
        </p:nvGraphicFramePr>
        <p:xfrm>
          <a:off x="969940" y="3538518"/>
          <a:ext cx="3000000" cy="3000000"/>
        </p:xfrm>
        <a:graphic>
          <a:graphicData uri="http://schemas.openxmlformats.org/drawingml/2006/table">
            <a:tbl>
              <a:tblPr>
                <a:noFill/>
                <a:tableStyleId>{2B640E3C-D8E7-4B39-9A99-363079C41305}</a:tableStyleId>
              </a:tblPr>
              <a:tblGrid>
                <a:gridCol w="638200"/>
                <a:gridCol w="642300"/>
                <a:gridCol w="642300"/>
                <a:gridCol w="642300"/>
                <a:gridCol w="642300"/>
                <a:gridCol w="642300"/>
              </a:tblGrid>
              <a:tr h="292775">
                <a:tc>
                  <a:txBody>
                    <a:bodyPr/>
                    <a:lstStyle/>
                    <a:p>
                      <a:pPr indent="0" lvl="0" marL="0" rtl="0" algn="ctr">
                        <a:spcBef>
                          <a:spcPts val="0"/>
                        </a:spcBef>
                        <a:spcAft>
                          <a:spcPts val="0"/>
                        </a:spcAft>
                        <a:buNone/>
                      </a:pPr>
                      <a:r>
                        <a:t/>
                      </a:r>
                      <a:endParaRPr sz="1800">
                        <a:solidFill>
                          <a:srgbClr val="000000"/>
                        </a:solidFill>
                      </a:endParaRPr>
                    </a:p>
                  </a:txBody>
                  <a:tcPr marT="91425" marB="91425" marR="91425" marL="91425">
                    <a:lnL cap="flat" cmpd="sng" w="28575">
                      <a:solidFill>
                        <a:srgbClr val="000000"/>
                      </a:solidFill>
                      <a:prstDash val="solid"/>
                      <a:round/>
                      <a:headEnd len="sm" w="sm" type="none"/>
                      <a:tailEnd len="sm" w="sm" type="none"/>
                    </a:lnL>
                    <a:lnR cap="flat" cmpd="sng" w="28575">
                      <a:solidFill>
                        <a:srgbClr val="000000"/>
                      </a:solidFill>
                      <a:prstDash val="solid"/>
                      <a:round/>
                      <a:headEnd len="sm" w="sm" type="none"/>
                      <a:tailEnd len="sm" w="sm" type="none"/>
                    </a:lnR>
                    <a:lnT cap="flat" cmpd="sng" w="28575">
                      <a:solidFill>
                        <a:srgbClr val="000000"/>
                      </a:solidFill>
                      <a:prstDash val="solid"/>
                      <a:round/>
                      <a:headEnd len="sm" w="sm" type="none"/>
                      <a:tailEnd len="sm" w="sm" type="none"/>
                    </a:lnT>
                    <a:lnB cap="flat" cmpd="sng" w="28575">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1800">
                        <a:solidFill>
                          <a:srgbClr val="000000"/>
                        </a:solidFill>
                      </a:endParaRPr>
                    </a:p>
                  </a:txBody>
                  <a:tcPr marT="91425" marB="91425" marR="91425" marL="91425">
                    <a:lnL cap="flat" cmpd="sng" w="28575">
                      <a:solidFill>
                        <a:srgbClr val="000000"/>
                      </a:solidFill>
                      <a:prstDash val="solid"/>
                      <a:round/>
                      <a:headEnd len="sm" w="sm" type="none"/>
                      <a:tailEnd len="sm" w="sm" type="none"/>
                    </a:lnL>
                    <a:lnR cap="flat" cmpd="sng" w="28575">
                      <a:solidFill>
                        <a:srgbClr val="000000"/>
                      </a:solidFill>
                      <a:prstDash val="solid"/>
                      <a:round/>
                      <a:headEnd len="sm" w="sm" type="none"/>
                      <a:tailEnd len="sm" w="sm" type="none"/>
                    </a:lnR>
                    <a:lnT cap="flat" cmpd="sng" w="28575">
                      <a:solidFill>
                        <a:srgbClr val="000000"/>
                      </a:solidFill>
                      <a:prstDash val="solid"/>
                      <a:round/>
                      <a:headEnd len="sm" w="sm" type="none"/>
                      <a:tailEnd len="sm" w="sm" type="none"/>
                    </a:lnT>
                    <a:lnB cap="flat" cmpd="sng" w="28575">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1800">
                        <a:solidFill>
                          <a:srgbClr val="000000"/>
                        </a:solidFill>
                        <a:latin typeface="Lexend"/>
                        <a:ea typeface="Lexend"/>
                        <a:cs typeface="Lexend"/>
                        <a:sym typeface="Lexend"/>
                      </a:endParaRPr>
                    </a:p>
                  </a:txBody>
                  <a:tcPr marT="91425" marB="91425" marR="91425" marL="91425">
                    <a:lnL cap="flat" cmpd="sng" w="28575">
                      <a:solidFill>
                        <a:srgbClr val="000000"/>
                      </a:solidFill>
                      <a:prstDash val="solid"/>
                      <a:round/>
                      <a:headEnd len="sm" w="sm" type="none"/>
                      <a:tailEnd len="sm" w="sm" type="none"/>
                    </a:lnL>
                    <a:lnR cap="flat" cmpd="sng" w="28575">
                      <a:solidFill>
                        <a:srgbClr val="000000"/>
                      </a:solidFill>
                      <a:prstDash val="solid"/>
                      <a:round/>
                      <a:headEnd len="sm" w="sm" type="none"/>
                      <a:tailEnd len="sm" w="sm" type="none"/>
                    </a:lnR>
                    <a:lnT cap="flat" cmpd="sng" w="28575">
                      <a:solidFill>
                        <a:srgbClr val="000000"/>
                      </a:solidFill>
                      <a:prstDash val="solid"/>
                      <a:round/>
                      <a:headEnd len="sm" w="sm" type="none"/>
                      <a:tailEnd len="sm" w="sm" type="none"/>
                    </a:lnT>
                    <a:lnB cap="flat" cmpd="sng" w="28575">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1800">
                        <a:solidFill>
                          <a:srgbClr val="000000"/>
                        </a:solidFill>
                        <a:latin typeface="Lexend"/>
                        <a:ea typeface="Lexend"/>
                        <a:cs typeface="Lexend"/>
                        <a:sym typeface="Lexend"/>
                      </a:endParaRPr>
                    </a:p>
                  </a:txBody>
                  <a:tcPr marT="91425" marB="91425" marR="91425" marL="91425">
                    <a:lnL cap="flat" cmpd="sng" w="28575">
                      <a:solidFill>
                        <a:srgbClr val="000000"/>
                      </a:solidFill>
                      <a:prstDash val="solid"/>
                      <a:round/>
                      <a:headEnd len="sm" w="sm" type="none"/>
                      <a:tailEnd len="sm" w="sm" type="none"/>
                    </a:lnL>
                    <a:lnR cap="flat" cmpd="sng" w="28575">
                      <a:solidFill>
                        <a:srgbClr val="000000"/>
                      </a:solidFill>
                      <a:prstDash val="solid"/>
                      <a:round/>
                      <a:headEnd len="sm" w="sm" type="none"/>
                      <a:tailEnd len="sm" w="sm" type="none"/>
                    </a:lnR>
                    <a:lnT cap="flat" cmpd="sng" w="28575">
                      <a:solidFill>
                        <a:srgbClr val="000000"/>
                      </a:solidFill>
                      <a:prstDash val="solid"/>
                      <a:round/>
                      <a:headEnd len="sm" w="sm" type="none"/>
                      <a:tailEnd len="sm" w="sm" type="none"/>
                    </a:lnT>
                    <a:lnB cap="flat" cmpd="sng" w="28575">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1800">
                        <a:solidFill>
                          <a:srgbClr val="000000"/>
                        </a:solidFill>
                        <a:latin typeface="Lexend"/>
                        <a:ea typeface="Lexend"/>
                        <a:cs typeface="Lexend"/>
                        <a:sym typeface="Lexend"/>
                      </a:endParaRPr>
                    </a:p>
                  </a:txBody>
                  <a:tcPr marT="91425" marB="91425" marR="91425" marL="91425">
                    <a:lnL cap="flat" cmpd="sng" w="28575">
                      <a:solidFill>
                        <a:srgbClr val="000000"/>
                      </a:solidFill>
                      <a:prstDash val="solid"/>
                      <a:round/>
                      <a:headEnd len="sm" w="sm" type="none"/>
                      <a:tailEnd len="sm" w="sm" type="none"/>
                    </a:lnL>
                    <a:lnR cap="flat" cmpd="sng" w="28575">
                      <a:solidFill>
                        <a:srgbClr val="000000"/>
                      </a:solidFill>
                      <a:prstDash val="solid"/>
                      <a:round/>
                      <a:headEnd len="sm" w="sm" type="none"/>
                      <a:tailEnd len="sm" w="sm" type="none"/>
                    </a:lnR>
                    <a:lnT cap="flat" cmpd="sng" w="28575">
                      <a:solidFill>
                        <a:srgbClr val="000000"/>
                      </a:solidFill>
                      <a:prstDash val="solid"/>
                      <a:round/>
                      <a:headEnd len="sm" w="sm" type="none"/>
                      <a:tailEnd len="sm" w="sm" type="none"/>
                    </a:lnT>
                    <a:lnB cap="flat" cmpd="sng" w="28575">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1800">
                        <a:solidFill>
                          <a:srgbClr val="000000"/>
                        </a:solidFill>
                      </a:endParaRPr>
                    </a:p>
                  </a:txBody>
                  <a:tcPr marT="91425" marB="91425" marR="91425" marL="91425">
                    <a:lnL cap="flat" cmpd="sng" w="28575">
                      <a:solidFill>
                        <a:srgbClr val="000000"/>
                      </a:solidFill>
                      <a:prstDash val="solid"/>
                      <a:round/>
                      <a:headEnd len="sm" w="sm" type="none"/>
                      <a:tailEnd len="sm" w="sm" type="none"/>
                    </a:lnL>
                    <a:lnR cap="flat" cmpd="sng" w="28575">
                      <a:solidFill>
                        <a:srgbClr val="000000"/>
                      </a:solidFill>
                      <a:prstDash val="solid"/>
                      <a:round/>
                      <a:headEnd len="sm" w="sm" type="none"/>
                      <a:tailEnd len="sm" w="sm" type="none"/>
                    </a:lnR>
                    <a:lnT cap="flat" cmpd="sng" w="28575">
                      <a:solidFill>
                        <a:srgbClr val="000000"/>
                      </a:solidFill>
                      <a:prstDash val="solid"/>
                      <a:round/>
                      <a:headEnd len="sm" w="sm" type="none"/>
                      <a:tailEnd len="sm" w="sm" type="none"/>
                    </a:lnT>
                    <a:lnB cap="flat" cmpd="sng" w="28575">
                      <a:solidFill>
                        <a:srgbClr val="000000"/>
                      </a:solidFill>
                      <a:prstDash val="solid"/>
                      <a:round/>
                      <a:headEnd len="sm" w="sm" type="none"/>
                      <a:tailEnd len="sm" w="sm" type="none"/>
                    </a:lnB>
                  </a:tcPr>
                </a:tc>
              </a:tr>
            </a:tbl>
          </a:graphicData>
        </a:graphic>
      </p:graphicFrame>
      <p:graphicFrame>
        <p:nvGraphicFramePr>
          <p:cNvPr id="1808" name="Google Shape;1808;p141"/>
          <p:cNvGraphicFramePr/>
          <p:nvPr/>
        </p:nvGraphicFramePr>
        <p:xfrm>
          <a:off x="327652" y="3546144"/>
          <a:ext cx="3000000" cy="3000000"/>
        </p:xfrm>
        <a:graphic>
          <a:graphicData uri="http://schemas.openxmlformats.org/drawingml/2006/table">
            <a:tbl>
              <a:tblPr>
                <a:noFill/>
                <a:tableStyleId>{2B640E3C-D8E7-4B39-9A99-363079C41305}</a:tableStyleId>
              </a:tblPr>
              <a:tblGrid>
                <a:gridCol w="642300"/>
              </a:tblGrid>
              <a:tr h="449525">
                <a:tc>
                  <a:txBody>
                    <a:bodyPr/>
                    <a:lstStyle/>
                    <a:p>
                      <a:pPr indent="0" lvl="0" marL="0" rtl="0" algn="ctr">
                        <a:spcBef>
                          <a:spcPts val="0"/>
                        </a:spcBef>
                        <a:spcAft>
                          <a:spcPts val="0"/>
                        </a:spcAft>
                        <a:buNone/>
                      </a:pPr>
                      <a:r>
                        <a:t/>
                      </a:r>
                      <a:endParaRPr sz="1700">
                        <a:solidFill>
                          <a:srgbClr val="000000"/>
                        </a:solidFill>
                      </a:endParaRPr>
                    </a:p>
                  </a:txBody>
                  <a:tcPr marT="91425" marB="91425" marR="91425" marL="91425">
                    <a:lnL cap="flat" cmpd="sng" w="28575">
                      <a:solidFill>
                        <a:srgbClr val="000000"/>
                      </a:solidFill>
                      <a:prstDash val="solid"/>
                      <a:round/>
                      <a:headEnd len="sm" w="sm" type="none"/>
                      <a:tailEnd len="sm" w="sm" type="none"/>
                    </a:lnL>
                    <a:lnR cap="flat" cmpd="sng" w="28575">
                      <a:solidFill>
                        <a:srgbClr val="000000"/>
                      </a:solidFill>
                      <a:prstDash val="solid"/>
                      <a:round/>
                      <a:headEnd len="sm" w="sm" type="none"/>
                      <a:tailEnd len="sm" w="sm" type="none"/>
                    </a:lnR>
                    <a:lnT cap="flat" cmpd="sng" w="28575">
                      <a:solidFill>
                        <a:srgbClr val="000000"/>
                      </a:solidFill>
                      <a:prstDash val="solid"/>
                      <a:round/>
                      <a:headEnd len="sm" w="sm" type="none"/>
                      <a:tailEnd len="sm" w="sm" type="none"/>
                    </a:lnT>
                    <a:lnB cap="flat" cmpd="sng" w="28575">
                      <a:solidFill>
                        <a:srgbClr val="000000"/>
                      </a:solidFill>
                      <a:prstDash val="solid"/>
                      <a:round/>
                      <a:headEnd len="sm" w="sm" type="none"/>
                      <a:tailEnd len="sm" w="sm" type="none"/>
                    </a:lnB>
                  </a:tcPr>
                </a:tc>
              </a:tr>
            </a:tbl>
          </a:graphicData>
        </a:graphic>
      </p:graphicFrame>
      <p:sp>
        <p:nvSpPr>
          <p:cNvPr id="1809" name="Google Shape;1809;p141"/>
          <p:cNvSpPr/>
          <p:nvPr/>
        </p:nvSpPr>
        <p:spPr>
          <a:xfrm>
            <a:off x="7986232" y="3673231"/>
            <a:ext cx="135300" cy="145500"/>
          </a:xfrm>
          <a:prstGeom prst="ellipse">
            <a:avLst/>
          </a:prstGeom>
          <a:solidFill>
            <a:srgbClr val="000000"/>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l">
              <a:spcBef>
                <a:spcPts val="0"/>
              </a:spcBef>
              <a:spcAft>
                <a:spcPts val="0"/>
              </a:spcAft>
              <a:buNone/>
            </a:pPr>
            <a:r>
              <a:rPr>
                <a:latin typeface="Lexend"/>
              </a:rPr>
              <a:t/>
            </a:r>
            <a:endParaRPr>
              <a:solidFill>
                <a:srgbClr val="000000"/>
              </a:solidFill>
            </a:endParaRPr>
          </a:p>
        </p:txBody>
      </p:sp>
      <p:sp>
        <p:nvSpPr>
          <p:cNvPr id="1810" name="Google Shape;1810;p141"/>
          <p:cNvSpPr txBox="1"/>
          <p:nvPr/>
        </p:nvSpPr>
        <p:spPr>
          <a:xfrm>
            <a:off x="6553875" y="1571950"/>
            <a:ext cx="781800" cy="523200"/>
          </a:xfrm>
          <a:prstGeom prst="rect">
            <a:avLst/>
          </a:prstGeom>
          <a:noFill/>
          <a:ln>
            <a:noFill/>
          </a:ln>
        </p:spPr>
        <p:txBody>
          <a:bodyPr anchorCtr="0" anchor="t" bIns="91425" lIns="91425" spcFirstLastPara="1" rIns="91425" wrap="square" tIns="91425">
            <a:normAutofit/>
          </a:bodyPr>
          <a:lstStyle/>
          <a:p>
            <a:pPr indent="0" lvl="0" marL="0" rtl="0" algn="l">
              <a:lnSpc>
                <a:spcPct val="115000"/>
              </a:lnSpc>
              <a:spcBef>
                <a:spcPts val="0"/>
              </a:spcBef>
              <a:spcAft>
                <a:spcPts val="1000"/>
              </a:spcAft>
              <a:buNone/>
            </a:pPr>
            <a:r>
              <a:rPr lang="en-GB" sz="1100">
                <a:solidFill>
                  <a:schemeClr val="dk1"/>
                </a:solidFill>
                <a:latin typeface="Kalam"/>
                <a:ea typeface="Kalam"/>
                <a:cs typeface="Kalam"/>
                <a:sym typeface="Kalam"/>
              </a:rPr>
              <a:t>10</a:t>
            </a:r>
            <a:r>
              <a:rPr baseline="30000" lang="en-GB" sz="1100">
                <a:solidFill>
                  <a:schemeClr val="dk1"/>
                </a:solidFill>
                <a:latin typeface="Kalam"/>
                <a:ea typeface="Kalam"/>
                <a:cs typeface="Kalam"/>
                <a:sym typeface="Kalam"/>
              </a:rPr>
              <a:t>11</a:t>
            </a:r>
            <a:endParaRPr baseline="30000">
              <a:latin typeface="Kalam"/>
              <a:ea typeface="Kalam"/>
              <a:cs typeface="Kalam"/>
              <a:sym typeface="Kalam"/>
            </a:endParaRPr>
          </a:p>
        </p:txBody>
      </p:sp>
      <p:sp>
        <p:nvSpPr>
          <p:cNvPr id="1811" name="Google Shape;1811;p141"/>
          <p:cNvSpPr txBox="1"/>
          <p:nvPr/>
        </p:nvSpPr>
        <p:spPr>
          <a:xfrm>
            <a:off x="7507175" y="3488432"/>
            <a:ext cx="1107900" cy="4872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800">
                <a:solidFill>
                  <a:schemeClr val="dk1"/>
                </a:solidFill>
                <a:latin typeface="Lexend"/>
                <a:ea typeface="Lexend"/>
                <a:cs typeface="Lexend"/>
                <a:sym typeface="Lexend"/>
              </a:rPr>
              <a:t> 1      5</a:t>
            </a:r>
            <a:endParaRPr sz="2200">
              <a:solidFill>
                <a:schemeClr val="dk1"/>
              </a:solidFill>
              <a:latin typeface="Lexend"/>
              <a:ea typeface="Lexend"/>
              <a:cs typeface="Lexend"/>
              <a:sym typeface="Lexen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810"/>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15" name="Shape 1815"/>
        <p:cNvGrpSpPr/>
        <p:nvPr/>
      </p:nvGrpSpPr>
      <p:grpSpPr>
        <a:xfrm>
          <a:off x="0" y="0"/>
          <a:ext cx="0" cy="0"/>
          <a:chOff x="0" y="0"/>
          <a:chExt cx="0" cy="0"/>
        </a:xfrm>
      </p:grpSpPr>
      <p:sp>
        <p:nvSpPr>
          <p:cNvPr id="1816" name="Google Shape;1816;p142"/>
          <p:cNvSpPr txBox="1"/>
          <p:nvPr>
            <p:ph idx="1" type="body"/>
          </p:nvPr>
        </p:nvSpPr>
        <p:spPr>
          <a:xfrm>
            <a:off x="324000" y="759300"/>
            <a:ext cx="8496000" cy="3020700"/>
          </a:xfrm>
          <a:prstGeom prst="rect">
            <a:avLst/>
          </a:prstGeom>
        </p:spPr>
        <p:txBody>
          <a:bodyPr anchorCtr="0" anchor="t" bIns="0" lIns="0" spcFirstLastPara="1" rIns="0" wrap="square" tIns="0">
            <a:normAutofit/>
          </a:bodyPr>
          <a:lstStyle/>
          <a:p>
            <a:pPr indent="0" lvl="0" marL="0" rtl="0" algn="l">
              <a:spcBef>
                <a:spcPts val="0"/>
              </a:spcBef>
              <a:spcAft>
                <a:spcPts val="0"/>
              </a:spcAft>
              <a:buNone/>
              <a:defRPr/>
            </a:pPr>
            <a:r>
              <a:rPr lang="en-GB" sz="1100">
                <a:latin typeface="Lexend"/>
              </a:rPr>
              <a:t>Shaxda qiimaha meesha (place value chart) la'aanteed, sidee kale u heli kartaa jibbaarka (exponent) ee 11?</a:t>
            </a:r>
            <a:endParaRPr/>
          </a:p>
          <a:p>
            <a:pPr indent="0" lvl="0" marL="0" rtl="0" algn="l">
              <a:spcBef>
                <a:spcPts val="1000"/>
              </a:spcBef>
              <a:spcAft>
                <a:spcPts val="0"/>
              </a:spcAft>
              <a:buNone/>
              <a:defRPr/>
            </a:pPr>
            <a:r>
              <a:rPr lang="en-GB" sz="1100">
                <a:latin typeface="Lexend"/>
              </a:rPr>
              <a:t>Waa tirada isku dhufashada (multiplications) ee 10 loo baahan yahay si tirade (digit) tiirka kow (ones column) ugu jirto tiirka saxda ah. Aynu tirinno.</a:t>
            </a:r>
            <a:endParaRPr/>
          </a:p>
          <a:p>
            <a:pPr indent="0" lvl="0" marL="0" rtl="0" algn="l">
              <a:spcBef>
                <a:spcPts val="1000"/>
              </a:spcBef>
              <a:spcAft>
                <a:spcPts val="0"/>
              </a:spcAft>
              <a:buNone/>
            </a:pPr>
            <a:r>
              <a:rPr>
                <a:latin typeface="Lexend"/>
              </a:rPr>
              <a:t/>
            </a:r>
            <a:endParaRPr/>
          </a:p>
          <a:p>
            <a:pPr indent="0" lvl="0" marL="0" rtl="0" algn="l">
              <a:spcBef>
                <a:spcPts val="1000"/>
              </a:spcBef>
              <a:spcAft>
                <a:spcPts val="0"/>
              </a:spcAft>
              <a:buNone/>
            </a:pPr>
            <a:r>
              <a:rPr>
                <a:latin typeface="Lexend"/>
              </a:rPr>
              <a:t/>
            </a:r>
            <a:endParaRPr/>
          </a:p>
          <a:p>
            <a:pPr indent="0" lvl="0" marL="0" rtl="0" algn="l">
              <a:spcBef>
                <a:spcPts val="1000"/>
              </a:spcBef>
              <a:spcAft>
                <a:spcPts val="0"/>
              </a:spcAft>
              <a:buNone/>
            </a:pPr>
            <a:r>
              <a:rPr>
                <a:latin typeface="Lexend"/>
              </a:rPr>
              <a:t/>
            </a:r>
            <a:endParaRPr/>
          </a:p>
          <a:p>
            <a:pPr indent="0" lvl="0" marL="0" rtl="0" algn="l">
              <a:spcBef>
                <a:spcPts val="1000"/>
              </a:spcBef>
              <a:spcAft>
                <a:spcPts val="0"/>
              </a:spcAft>
              <a:buNone/>
            </a:pPr>
            <a:r>
              <a:rPr>
                <a:latin typeface="Lexend"/>
              </a:rPr>
              <a:t/>
            </a:r>
            <a:endParaRPr/>
          </a:p>
          <a:p>
            <a:pPr indent="0" lvl="0" marL="0" rtl="0" algn="l">
              <a:spcBef>
                <a:spcPts val="1000"/>
              </a:spcBef>
              <a:spcAft>
                <a:spcPts val="1000"/>
              </a:spcAft>
              <a:buNone/>
            </a:pPr>
            <a:r>
              <a:rPr lang="en-GB">
                <a:latin typeface="Lexend"/>
              </a:rPr>
              <a:t> </a:t>
            </a:r>
            <a:endParaRPr/>
          </a:p>
        </p:txBody>
      </p:sp>
      <p:sp>
        <p:nvSpPr>
          <p:cNvPr id="1817" name="Google Shape;1817;p142"/>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Qorista tirooyinka waaweyn ee qaabka caadiga ah (standard form)</a:t>
            </a:r>
            <a:endParaRPr/>
          </a:p>
        </p:txBody>
      </p:sp>
      <p:sp>
        <p:nvSpPr>
          <p:cNvPr id="1818" name="Google Shape;1818;p142"/>
          <p:cNvSpPr txBox="1"/>
          <p:nvPr/>
        </p:nvSpPr>
        <p:spPr>
          <a:xfrm>
            <a:off x="402825" y="3053575"/>
            <a:ext cx="7812000" cy="4872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800">
                <a:solidFill>
                  <a:schemeClr val="dk1"/>
                </a:solidFill>
                <a:latin typeface="Lexend"/>
                <a:ea typeface="Lexend"/>
                <a:cs typeface="Lexend"/>
                <a:sym typeface="Lexend"/>
              </a:rPr>
              <a:t> 1      5      0      0      0      0      0      0       0      0      0      0</a:t>
            </a:r>
            <a:endParaRPr sz="2200">
              <a:solidFill>
                <a:schemeClr val="dk1"/>
              </a:solidFill>
              <a:latin typeface="Lexend"/>
              <a:ea typeface="Lexend"/>
              <a:cs typeface="Lexend"/>
              <a:sym typeface="Lexend"/>
            </a:endParaRPr>
          </a:p>
        </p:txBody>
      </p:sp>
      <p:sp>
        <p:nvSpPr>
          <p:cNvPr id="1819" name="Google Shape;1819;p142"/>
          <p:cNvSpPr txBox="1"/>
          <p:nvPr/>
        </p:nvSpPr>
        <p:spPr>
          <a:xfrm>
            <a:off x="7507175" y="3488432"/>
            <a:ext cx="1107900" cy="4872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800">
                <a:solidFill>
                  <a:schemeClr val="dk1"/>
                </a:solidFill>
                <a:latin typeface="Lexend"/>
                <a:ea typeface="Lexend"/>
                <a:cs typeface="Lexend"/>
                <a:sym typeface="Lexend"/>
              </a:rPr>
              <a:t> 1      5</a:t>
            </a:r>
            <a:endParaRPr sz="2200">
              <a:solidFill>
                <a:schemeClr val="dk1"/>
              </a:solidFill>
              <a:latin typeface="Lexend"/>
              <a:ea typeface="Lexend"/>
              <a:cs typeface="Lexend"/>
              <a:sym typeface="Lexend"/>
            </a:endParaRPr>
          </a:p>
        </p:txBody>
      </p:sp>
      <p:sp>
        <p:nvSpPr>
          <p:cNvPr id="1820" name="Google Shape;1820;p142"/>
          <p:cNvSpPr/>
          <p:nvPr/>
        </p:nvSpPr>
        <p:spPr>
          <a:xfrm>
            <a:off x="7986232" y="3673231"/>
            <a:ext cx="135300" cy="145500"/>
          </a:xfrm>
          <a:prstGeom prst="ellipse">
            <a:avLst/>
          </a:prstGeom>
          <a:solidFill>
            <a:srgbClr val="000000"/>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l">
              <a:spcBef>
                <a:spcPts val="0"/>
              </a:spcBef>
              <a:spcAft>
                <a:spcPts val="0"/>
              </a:spcAft>
              <a:buNone/>
            </a:pPr>
            <a:r>
              <a:rPr>
                <a:latin typeface="Lexend"/>
              </a:rPr>
              <a:t/>
            </a:r>
            <a:endParaRPr>
              <a:solidFill>
                <a:srgbClr val="000000"/>
              </a:solidFill>
            </a:endParaRPr>
          </a:p>
        </p:txBody>
      </p:sp>
      <p:sp>
        <p:nvSpPr>
          <p:cNvPr id="1821" name="Google Shape;1821;p142"/>
          <p:cNvSpPr/>
          <p:nvPr/>
        </p:nvSpPr>
        <p:spPr>
          <a:xfrm>
            <a:off x="652500" y="2736800"/>
            <a:ext cx="615300" cy="613500"/>
          </a:xfrm>
          <a:prstGeom prst="arc">
            <a:avLst>
              <a:gd fmla="val 10729459" name="adj1"/>
              <a:gd fmla="val 0" name="adj2"/>
            </a:avLst>
          </a:prstGeom>
          <a:noFill/>
          <a:ln cap="flat" cmpd="sng" w="28575">
            <a:solidFill>
              <a:schemeClr val="accent4"/>
            </a:solidFill>
            <a:prstDash val="solid"/>
            <a:round/>
            <a:headEnd len="sm" w="sm" type="triangl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822" name="Google Shape;1822;p142"/>
          <p:cNvSpPr/>
          <p:nvPr/>
        </p:nvSpPr>
        <p:spPr>
          <a:xfrm>
            <a:off x="1285665" y="2736800"/>
            <a:ext cx="615300" cy="613500"/>
          </a:xfrm>
          <a:prstGeom prst="arc">
            <a:avLst>
              <a:gd fmla="val 10729459" name="adj1"/>
              <a:gd fmla="val 0" name="adj2"/>
            </a:avLst>
          </a:prstGeom>
          <a:noFill/>
          <a:ln cap="flat" cmpd="sng" w="28575">
            <a:solidFill>
              <a:schemeClr val="accent4"/>
            </a:solidFill>
            <a:prstDash val="solid"/>
            <a:round/>
            <a:headEnd len="sm" w="sm" type="triangl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823" name="Google Shape;1823;p142"/>
          <p:cNvSpPr/>
          <p:nvPr/>
        </p:nvSpPr>
        <p:spPr>
          <a:xfrm>
            <a:off x="1918830" y="2736800"/>
            <a:ext cx="615300" cy="613500"/>
          </a:xfrm>
          <a:prstGeom prst="arc">
            <a:avLst>
              <a:gd fmla="val 10729459" name="adj1"/>
              <a:gd fmla="val 0" name="adj2"/>
            </a:avLst>
          </a:prstGeom>
          <a:noFill/>
          <a:ln cap="flat" cmpd="sng" w="28575">
            <a:solidFill>
              <a:schemeClr val="accent4"/>
            </a:solidFill>
            <a:prstDash val="solid"/>
            <a:round/>
            <a:headEnd len="sm" w="sm" type="triangl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824" name="Google Shape;1824;p142"/>
          <p:cNvSpPr/>
          <p:nvPr/>
        </p:nvSpPr>
        <p:spPr>
          <a:xfrm>
            <a:off x="2551995" y="2736800"/>
            <a:ext cx="615300" cy="613500"/>
          </a:xfrm>
          <a:prstGeom prst="arc">
            <a:avLst>
              <a:gd fmla="val 10729459" name="adj1"/>
              <a:gd fmla="val 0" name="adj2"/>
            </a:avLst>
          </a:prstGeom>
          <a:noFill/>
          <a:ln cap="flat" cmpd="sng" w="28575">
            <a:solidFill>
              <a:schemeClr val="accent4"/>
            </a:solidFill>
            <a:prstDash val="solid"/>
            <a:round/>
            <a:headEnd len="sm" w="sm" type="triangl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825" name="Google Shape;1825;p142"/>
          <p:cNvSpPr/>
          <p:nvPr/>
        </p:nvSpPr>
        <p:spPr>
          <a:xfrm>
            <a:off x="3185160" y="2736800"/>
            <a:ext cx="615300" cy="613500"/>
          </a:xfrm>
          <a:prstGeom prst="arc">
            <a:avLst>
              <a:gd fmla="val 10729459" name="adj1"/>
              <a:gd fmla="val 0" name="adj2"/>
            </a:avLst>
          </a:prstGeom>
          <a:noFill/>
          <a:ln cap="flat" cmpd="sng" w="28575">
            <a:solidFill>
              <a:schemeClr val="accent4"/>
            </a:solidFill>
            <a:prstDash val="solid"/>
            <a:round/>
            <a:headEnd len="sm" w="sm" type="triangl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826" name="Google Shape;1826;p142"/>
          <p:cNvSpPr/>
          <p:nvPr/>
        </p:nvSpPr>
        <p:spPr>
          <a:xfrm>
            <a:off x="3818325" y="2736800"/>
            <a:ext cx="615300" cy="613500"/>
          </a:xfrm>
          <a:prstGeom prst="arc">
            <a:avLst>
              <a:gd fmla="val 10729459" name="adj1"/>
              <a:gd fmla="val 0" name="adj2"/>
            </a:avLst>
          </a:prstGeom>
          <a:noFill/>
          <a:ln cap="flat" cmpd="sng" w="28575">
            <a:solidFill>
              <a:schemeClr val="accent4"/>
            </a:solidFill>
            <a:prstDash val="solid"/>
            <a:round/>
            <a:headEnd len="sm" w="sm" type="triangl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827" name="Google Shape;1827;p142"/>
          <p:cNvSpPr/>
          <p:nvPr/>
        </p:nvSpPr>
        <p:spPr>
          <a:xfrm>
            <a:off x="7060350" y="2736800"/>
            <a:ext cx="615300" cy="613500"/>
          </a:xfrm>
          <a:prstGeom prst="arc">
            <a:avLst>
              <a:gd fmla="val 10729459" name="adj1"/>
              <a:gd fmla="val 0" name="adj2"/>
            </a:avLst>
          </a:prstGeom>
          <a:noFill/>
          <a:ln cap="flat" cmpd="sng" w="28575">
            <a:solidFill>
              <a:schemeClr val="accent4"/>
            </a:solidFill>
            <a:prstDash val="solid"/>
            <a:round/>
            <a:headEnd len="sm" w="sm" type="triangl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828" name="Google Shape;1828;p142"/>
          <p:cNvSpPr/>
          <p:nvPr/>
        </p:nvSpPr>
        <p:spPr>
          <a:xfrm>
            <a:off x="4451490" y="2736800"/>
            <a:ext cx="615300" cy="613500"/>
          </a:xfrm>
          <a:prstGeom prst="arc">
            <a:avLst>
              <a:gd fmla="val 10729459" name="adj1"/>
              <a:gd fmla="val 0" name="adj2"/>
            </a:avLst>
          </a:prstGeom>
          <a:noFill/>
          <a:ln cap="flat" cmpd="sng" w="28575">
            <a:solidFill>
              <a:schemeClr val="accent4"/>
            </a:solidFill>
            <a:prstDash val="solid"/>
            <a:round/>
            <a:headEnd len="sm" w="sm" type="triangl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829" name="Google Shape;1829;p142"/>
          <p:cNvSpPr/>
          <p:nvPr/>
        </p:nvSpPr>
        <p:spPr>
          <a:xfrm>
            <a:off x="6350974" y="2736800"/>
            <a:ext cx="672000" cy="613500"/>
          </a:xfrm>
          <a:prstGeom prst="arc">
            <a:avLst>
              <a:gd fmla="val 10729459" name="adj1"/>
              <a:gd fmla="val 0" name="adj2"/>
            </a:avLst>
          </a:prstGeom>
          <a:noFill/>
          <a:ln cap="flat" cmpd="sng" w="28575">
            <a:solidFill>
              <a:schemeClr val="accent4"/>
            </a:solidFill>
            <a:prstDash val="solid"/>
            <a:round/>
            <a:headEnd len="sm" w="sm" type="triangl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830" name="Google Shape;1830;p142"/>
          <p:cNvSpPr/>
          <p:nvPr/>
        </p:nvSpPr>
        <p:spPr>
          <a:xfrm>
            <a:off x="5084655" y="2736800"/>
            <a:ext cx="615300" cy="613500"/>
          </a:xfrm>
          <a:prstGeom prst="arc">
            <a:avLst>
              <a:gd fmla="val 10729459" name="adj1"/>
              <a:gd fmla="val 0" name="adj2"/>
            </a:avLst>
          </a:prstGeom>
          <a:noFill/>
          <a:ln cap="flat" cmpd="sng" w="28575">
            <a:solidFill>
              <a:schemeClr val="accent4"/>
            </a:solidFill>
            <a:prstDash val="solid"/>
            <a:round/>
            <a:headEnd len="sm" w="sm" type="triangl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831" name="Google Shape;1831;p142"/>
          <p:cNvSpPr/>
          <p:nvPr/>
        </p:nvSpPr>
        <p:spPr>
          <a:xfrm>
            <a:off x="5717820" y="2736800"/>
            <a:ext cx="615300" cy="613500"/>
          </a:xfrm>
          <a:prstGeom prst="arc">
            <a:avLst>
              <a:gd fmla="val 10729459" name="adj1"/>
              <a:gd fmla="val 0" name="adj2"/>
            </a:avLst>
          </a:prstGeom>
          <a:noFill/>
          <a:ln cap="flat" cmpd="sng" w="28575">
            <a:solidFill>
              <a:schemeClr val="accent4"/>
            </a:solidFill>
            <a:prstDash val="solid"/>
            <a:round/>
            <a:headEnd len="sm" w="sm" type="triangl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827"/>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829"/>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831"/>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830"/>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828"/>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826"/>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825"/>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824"/>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823"/>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822"/>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821"/>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35" name="Shape 1835"/>
        <p:cNvGrpSpPr/>
        <p:nvPr/>
      </p:nvGrpSpPr>
      <p:grpSpPr>
        <a:xfrm>
          <a:off x="0" y="0"/>
          <a:ext cx="0" cy="0"/>
          <a:chOff x="0" y="0"/>
          <a:chExt cx="0" cy="0"/>
        </a:xfrm>
      </p:grpSpPr>
      <p:sp>
        <p:nvSpPr>
          <p:cNvPr id="1836" name="Google Shape;1836;p143"/>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Qorista tirooyinka waaweyn ee qaabka caadiga ah (standard form)</a:t>
            </a:r>
            <a:endParaRPr/>
          </a:p>
        </p:txBody>
      </p:sp>
      <p:sp>
        <p:nvSpPr>
          <p:cNvPr id="1837" name="Google Shape;1837;p143"/>
          <p:cNvSpPr txBox="1"/>
          <p:nvPr/>
        </p:nvSpPr>
        <p:spPr>
          <a:xfrm>
            <a:off x="402825" y="3053575"/>
            <a:ext cx="7812000" cy="4872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400">
                <a:solidFill>
                  <a:schemeClr val="dk1"/>
                </a:solidFill>
                <a:latin typeface="Lexend"/>
                <a:ea typeface="Lexend"/>
                <a:cs typeface="Lexend"/>
                <a:sym typeface="Lexend"/>
              </a:rPr>
              <a:t> 1      5      0      0      0      0      0      0       0      0      0      0</a:t>
            </a:r>
            <a:endParaRPr sz="2200">
              <a:solidFill>
                <a:schemeClr val="dk1"/>
              </a:solidFill>
              <a:latin typeface="Lexend"/>
              <a:ea typeface="Lexend"/>
              <a:cs typeface="Lexend"/>
              <a:sym typeface="Lexend"/>
            </a:endParaRPr>
          </a:p>
        </p:txBody>
      </p:sp>
      <p:sp>
        <p:nvSpPr>
          <p:cNvPr id="1838" name="Google Shape;1838;p143"/>
          <p:cNvSpPr txBox="1"/>
          <p:nvPr/>
        </p:nvSpPr>
        <p:spPr>
          <a:xfrm>
            <a:off x="7507175" y="3488432"/>
            <a:ext cx="1107900" cy="4872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400">
                <a:solidFill>
                  <a:schemeClr val="dk1"/>
                </a:solidFill>
                <a:latin typeface="Lexend"/>
                <a:ea typeface="Lexend"/>
                <a:cs typeface="Lexend"/>
                <a:sym typeface="Lexend"/>
              </a:rPr>
              <a:t> 1      5</a:t>
            </a:r>
            <a:endParaRPr sz="2200">
              <a:solidFill>
                <a:schemeClr val="dk1"/>
              </a:solidFill>
              <a:latin typeface="Lexend"/>
              <a:ea typeface="Lexend"/>
              <a:cs typeface="Lexend"/>
              <a:sym typeface="Lexend"/>
            </a:endParaRPr>
          </a:p>
        </p:txBody>
      </p:sp>
      <p:sp>
        <p:nvSpPr>
          <p:cNvPr id="1839" name="Google Shape;1839;p143"/>
          <p:cNvSpPr/>
          <p:nvPr/>
        </p:nvSpPr>
        <p:spPr>
          <a:xfrm>
            <a:off x="7986232" y="3673231"/>
            <a:ext cx="135300" cy="145500"/>
          </a:xfrm>
          <a:prstGeom prst="ellipse">
            <a:avLst/>
          </a:prstGeom>
          <a:solidFill>
            <a:srgbClr val="000000"/>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l">
              <a:spcBef>
                <a:spcPts val="0"/>
              </a:spcBef>
              <a:spcAft>
                <a:spcPts val="0"/>
              </a:spcAft>
              <a:buNone/>
            </a:pPr>
            <a:r>
              <a:rPr>
                <a:latin typeface="Lexend"/>
              </a:rPr>
              <a:t/>
            </a:r>
            <a:endParaRPr>
              <a:solidFill>
                <a:srgbClr val="000000"/>
              </a:solidFill>
            </a:endParaRPr>
          </a:p>
        </p:txBody>
      </p:sp>
      <p:sp>
        <p:nvSpPr>
          <p:cNvPr id="1840" name="Google Shape;1840;p143"/>
          <p:cNvSpPr/>
          <p:nvPr/>
        </p:nvSpPr>
        <p:spPr>
          <a:xfrm>
            <a:off x="652500" y="2736800"/>
            <a:ext cx="615300" cy="613500"/>
          </a:xfrm>
          <a:prstGeom prst="arc">
            <a:avLst>
              <a:gd fmla="val 10729459" name="adj1"/>
              <a:gd fmla="val 0" name="adj2"/>
            </a:avLst>
          </a:prstGeom>
          <a:noFill/>
          <a:ln cap="flat" cmpd="sng" w="28575">
            <a:solidFill>
              <a:schemeClr val="accent4"/>
            </a:solidFill>
            <a:prstDash val="solid"/>
            <a:round/>
            <a:headEnd len="sm" w="sm" type="triangl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841" name="Google Shape;1841;p143"/>
          <p:cNvSpPr/>
          <p:nvPr/>
        </p:nvSpPr>
        <p:spPr>
          <a:xfrm>
            <a:off x="1285665" y="2736800"/>
            <a:ext cx="615300" cy="613500"/>
          </a:xfrm>
          <a:prstGeom prst="arc">
            <a:avLst>
              <a:gd fmla="val 10729459" name="adj1"/>
              <a:gd fmla="val 0" name="adj2"/>
            </a:avLst>
          </a:prstGeom>
          <a:noFill/>
          <a:ln cap="flat" cmpd="sng" w="28575">
            <a:solidFill>
              <a:schemeClr val="accent4"/>
            </a:solidFill>
            <a:prstDash val="solid"/>
            <a:round/>
            <a:headEnd len="sm" w="sm" type="triangl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842" name="Google Shape;1842;p143"/>
          <p:cNvSpPr/>
          <p:nvPr/>
        </p:nvSpPr>
        <p:spPr>
          <a:xfrm>
            <a:off x="1918830" y="2736800"/>
            <a:ext cx="615300" cy="613500"/>
          </a:xfrm>
          <a:prstGeom prst="arc">
            <a:avLst>
              <a:gd fmla="val 10729459" name="adj1"/>
              <a:gd fmla="val 0" name="adj2"/>
            </a:avLst>
          </a:prstGeom>
          <a:noFill/>
          <a:ln cap="flat" cmpd="sng" w="28575">
            <a:solidFill>
              <a:schemeClr val="accent4"/>
            </a:solidFill>
            <a:prstDash val="solid"/>
            <a:round/>
            <a:headEnd len="sm" w="sm" type="triangl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843" name="Google Shape;1843;p143"/>
          <p:cNvSpPr/>
          <p:nvPr/>
        </p:nvSpPr>
        <p:spPr>
          <a:xfrm>
            <a:off x="2551995" y="2736800"/>
            <a:ext cx="615300" cy="613500"/>
          </a:xfrm>
          <a:prstGeom prst="arc">
            <a:avLst>
              <a:gd fmla="val 10729459" name="adj1"/>
              <a:gd fmla="val 0" name="adj2"/>
            </a:avLst>
          </a:prstGeom>
          <a:noFill/>
          <a:ln cap="flat" cmpd="sng" w="28575">
            <a:solidFill>
              <a:schemeClr val="accent4"/>
            </a:solidFill>
            <a:prstDash val="solid"/>
            <a:round/>
            <a:headEnd len="sm" w="sm" type="triangl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844" name="Google Shape;1844;p143"/>
          <p:cNvSpPr/>
          <p:nvPr/>
        </p:nvSpPr>
        <p:spPr>
          <a:xfrm>
            <a:off x="3185160" y="2736800"/>
            <a:ext cx="615300" cy="613500"/>
          </a:xfrm>
          <a:prstGeom prst="arc">
            <a:avLst>
              <a:gd fmla="val 10729459" name="adj1"/>
              <a:gd fmla="val 0" name="adj2"/>
            </a:avLst>
          </a:prstGeom>
          <a:noFill/>
          <a:ln cap="flat" cmpd="sng" w="28575">
            <a:solidFill>
              <a:schemeClr val="accent4"/>
            </a:solidFill>
            <a:prstDash val="solid"/>
            <a:round/>
            <a:headEnd len="sm" w="sm" type="triangl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845" name="Google Shape;1845;p143"/>
          <p:cNvSpPr/>
          <p:nvPr/>
        </p:nvSpPr>
        <p:spPr>
          <a:xfrm>
            <a:off x="3818325" y="2736800"/>
            <a:ext cx="615300" cy="613500"/>
          </a:xfrm>
          <a:prstGeom prst="arc">
            <a:avLst>
              <a:gd fmla="val 10729459" name="adj1"/>
              <a:gd fmla="val 0" name="adj2"/>
            </a:avLst>
          </a:prstGeom>
          <a:noFill/>
          <a:ln cap="flat" cmpd="sng" w="28575">
            <a:solidFill>
              <a:schemeClr val="accent4"/>
            </a:solidFill>
            <a:prstDash val="solid"/>
            <a:round/>
            <a:headEnd len="sm" w="sm" type="triangl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846" name="Google Shape;1846;p143"/>
          <p:cNvSpPr/>
          <p:nvPr/>
        </p:nvSpPr>
        <p:spPr>
          <a:xfrm>
            <a:off x="7060350" y="2736800"/>
            <a:ext cx="615300" cy="613500"/>
          </a:xfrm>
          <a:prstGeom prst="arc">
            <a:avLst>
              <a:gd fmla="val 10729459" name="adj1"/>
              <a:gd fmla="val 0" name="adj2"/>
            </a:avLst>
          </a:prstGeom>
          <a:noFill/>
          <a:ln cap="flat" cmpd="sng" w="28575">
            <a:solidFill>
              <a:schemeClr val="accent4"/>
            </a:solidFill>
            <a:prstDash val="solid"/>
            <a:round/>
            <a:headEnd len="sm" w="sm" type="triangl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847" name="Google Shape;1847;p143"/>
          <p:cNvSpPr/>
          <p:nvPr/>
        </p:nvSpPr>
        <p:spPr>
          <a:xfrm>
            <a:off x="4451490" y="2736800"/>
            <a:ext cx="615300" cy="613500"/>
          </a:xfrm>
          <a:prstGeom prst="arc">
            <a:avLst>
              <a:gd fmla="val 10729459" name="adj1"/>
              <a:gd fmla="val 0" name="adj2"/>
            </a:avLst>
          </a:prstGeom>
          <a:noFill/>
          <a:ln cap="flat" cmpd="sng" w="28575">
            <a:solidFill>
              <a:schemeClr val="accent4"/>
            </a:solidFill>
            <a:prstDash val="solid"/>
            <a:round/>
            <a:headEnd len="sm" w="sm" type="triangl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848" name="Google Shape;1848;p143"/>
          <p:cNvSpPr/>
          <p:nvPr/>
        </p:nvSpPr>
        <p:spPr>
          <a:xfrm>
            <a:off x="6350974" y="2736800"/>
            <a:ext cx="672000" cy="613500"/>
          </a:xfrm>
          <a:prstGeom prst="arc">
            <a:avLst>
              <a:gd fmla="val 10729459" name="adj1"/>
              <a:gd fmla="val 0" name="adj2"/>
            </a:avLst>
          </a:prstGeom>
          <a:noFill/>
          <a:ln cap="flat" cmpd="sng" w="28575">
            <a:solidFill>
              <a:schemeClr val="accent4"/>
            </a:solidFill>
            <a:prstDash val="solid"/>
            <a:round/>
            <a:headEnd len="sm" w="sm" type="triangl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849" name="Google Shape;1849;p143"/>
          <p:cNvSpPr/>
          <p:nvPr/>
        </p:nvSpPr>
        <p:spPr>
          <a:xfrm>
            <a:off x="5084655" y="2736800"/>
            <a:ext cx="615300" cy="613500"/>
          </a:xfrm>
          <a:prstGeom prst="arc">
            <a:avLst>
              <a:gd fmla="val 10729459" name="adj1"/>
              <a:gd fmla="val 0" name="adj2"/>
            </a:avLst>
          </a:prstGeom>
          <a:noFill/>
          <a:ln cap="flat" cmpd="sng" w="28575">
            <a:solidFill>
              <a:schemeClr val="accent4"/>
            </a:solidFill>
            <a:prstDash val="solid"/>
            <a:round/>
            <a:headEnd len="sm" w="sm" type="triangl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850" name="Google Shape;1850;p143"/>
          <p:cNvSpPr/>
          <p:nvPr/>
        </p:nvSpPr>
        <p:spPr>
          <a:xfrm>
            <a:off x="5717820" y="2736800"/>
            <a:ext cx="615300" cy="613500"/>
          </a:xfrm>
          <a:prstGeom prst="arc">
            <a:avLst>
              <a:gd fmla="val 10729459" name="adj1"/>
              <a:gd fmla="val 0" name="adj2"/>
            </a:avLst>
          </a:prstGeom>
          <a:noFill/>
          <a:ln cap="flat" cmpd="sng" w="28575">
            <a:solidFill>
              <a:schemeClr val="accent4"/>
            </a:solidFill>
            <a:prstDash val="solid"/>
            <a:round/>
            <a:headEnd len="sm" w="sm" type="triangl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851" name="Google Shape;1851;p143"/>
          <p:cNvSpPr txBox="1"/>
          <p:nvPr>
            <p:ph idx="1" type="body"/>
          </p:nvPr>
        </p:nvSpPr>
        <p:spPr>
          <a:xfrm>
            <a:off x="324000" y="759300"/>
            <a:ext cx="8237700" cy="16932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a:latin typeface="Lexend"/>
              </a:rPr>
              <a:t/>
            </a:r>
            <a:endParaRPr/>
          </a:p>
          <a:p>
            <a:pPr indent="0" lvl="0" marL="0" rtl="0" algn="l">
              <a:spcBef>
                <a:spcPts val="1000"/>
              </a:spcBef>
              <a:spcAft>
                <a:spcPts val="0"/>
              </a:spcAft>
              <a:buNone/>
            </a:pPr>
            <a:r>
              <a:rPr>
                <a:latin typeface="Lexend"/>
              </a:rPr>
              <a:t/>
            </a:r>
            <a:endParaRPr/>
          </a:p>
          <a:p>
            <a:pPr indent="0" lvl="0" marL="0" rtl="0" algn="l">
              <a:spcBef>
                <a:spcPts val="1000"/>
              </a:spcBef>
              <a:spcAft>
                <a:spcPts val="0"/>
              </a:spcAft>
              <a:buNone/>
            </a:pPr>
            <a:r>
              <a:rPr>
                <a:latin typeface="Lexend"/>
              </a:rPr>
              <a:t/>
            </a:r>
            <a:endParaRPr/>
          </a:p>
          <a:p>
            <a:pPr indent="0" lvl="0" marL="0" rtl="0" algn="l">
              <a:spcBef>
                <a:spcPts val="1000"/>
              </a:spcBef>
              <a:spcAft>
                <a:spcPts val="0"/>
              </a:spcAft>
              <a:buNone/>
            </a:pPr>
            <a:r>
              <a:rPr>
                <a:latin typeface="Lexend"/>
              </a:rPr>
              <a:t/>
            </a:r>
            <a:endParaRPr/>
          </a:p>
          <a:p>
            <a:pPr indent="0" lvl="0" marL="0" rtl="0" algn="l">
              <a:spcBef>
                <a:spcPts val="1000"/>
              </a:spcBef>
              <a:spcAft>
                <a:spcPts val="0"/>
              </a:spcAft>
              <a:buNone/>
            </a:pPr>
            <a:r>
              <a:rPr>
                <a:latin typeface="Lexend"/>
              </a:rPr>
              <a:t/>
            </a:r>
            <a:endParaRPr/>
          </a:p>
          <a:p>
            <a:pPr indent="0" lvl="0" marL="0" rtl="0" algn="l">
              <a:spcBef>
                <a:spcPts val="1000"/>
              </a:spcBef>
              <a:spcAft>
                <a:spcPts val="1000"/>
              </a:spcAft>
              <a:buNone/>
            </a:pPr>
            <a:r>
              <a:rPr lang="en-GB">
                <a:latin typeface="Lexend"/>
              </a:rPr>
              <a:t> </a:t>
            </a:r>
            <a:endParaRPr/>
          </a:p>
        </p:txBody>
      </p:sp>
      <p:sp>
        <p:nvSpPr>
          <p:cNvPr id="1852" name="Google Shape;1852;p143"/>
          <p:cNvSpPr txBox="1"/>
          <p:nvPr/>
        </p:nvSpPr>
        <p:spPr>
          <a:xfrm>
            <a:off x="2271150" y="1792600"/>
            <a:ext cx="4097700" cy="4872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400">
                <a:solidFill>
                  <a:schemeClr val="dk1"/>
                </a:solidFill>
                <a:latin typeface="Lexend"/>
                <a:ea typeface="Lexend"/>
                <a:cs typeface="Lexend"/>
                <a:sym typeface="Lexend"/>
              </a:rPr>
              <a:t>Marka jawaabtu waa 1.5 × 1011</a:t>
            </a:r>
            <a:r>
              <a:rPr lang="en-GB" sz="1400">
                <a:solidFill>
                  <a:schemeClr val="dk1"/>
                </a:solidFill>
                <a:latin typeface="Lexend"/>
                <a:ea typeface="Lexend"/>
                <a:cs typeface="Lexend"/>
                <a:sym typeface="Lexend"/>
              </a:rPr>
              <a:t/>
            </a:r>
            <a:r>
              <a:rPr baseline="30000" lang="en-GB" sz="1400">
                <a:solidFill>
                  <a:schemeClr val="dk1"/>
                </a:solidFill>
                <a:latin typeface="Lexend"/>
                <a:ea typeface="Lexend"/>
                <a:cs typeface="Lexend"/>
                <a:sym typeface="Lexend"/>
              </a:rPr>
              <a:t/>
            </a:r>
            <a:r>
              <a:rPr baseline="30000" lang="en-GB" sz="1400">
                <a:solidFill>
                  <a:schemeClr val="dk1"/>
                </a:solidFill>
                <a:latin typeface="Lexend"/>
                <a:ea typeface="Lexend"/>
                <a:cs typeface="Lexend"/>
                <a:sym typeface="Lexend"/>
              </a:rPr>
              <a:t/>
            </a:r>
            <a:r>
              <a:rPr lang="en-GB" sz="1400">
                <a:solidFill>
                  <a:schemeClr val="dk1"/>
                </a:solidFill>
                <a:latin typeface="Lexend"/>
                <a:ea typeface="Lexend"/>
                <a:cs typeface="Lexend"/>
                <a:sym typeface="Lexend"/>
              </a:rPr>
              <a:t/>
            </a:r>
            <a:endParaRPr sz="2200">
              <a:solidFill>
                <a:schemeClr val="dk1"/>
              </a:solidFill>
              <a:latin typeface="Lexend"/>
              <a:ea typeface="Lexend"/>
              <a:cs typeface="Lexend"/>
              <a:sym typeface="Lexend"/>
            </a:endParaRPr>
          </a:p>
        </p:txBody>
      </p:sp>
      <p:cxnSp>
        <p:nvCxnSpPr>
          <p:cNvPr id="1853" name="Google Shape;1853;p143"/>
          <p:cNvCxnSpPr/>
          <p:nvPr/>
        </p:nvCxnSpPr>
        <p:spPr>
          <a:xfrm>
            <a:off x="3549825" y="1353700"/>
            <a:ext cx="1123800" cy="493500"/>
          </a:xfrm>
          <a:prstGeom prst="straightConnector1">
            <a:avLst/>
          </a:prstGeom>
          <a:noFill/>
          <a:ln cap="flat" cmpd="sng" w="28575">
            <a:solidFill>
              <a:schemeClr val="dk2"/>
            </a:solidFill>
            <a:prstDash val="solid"/>
            <a:round/>
            <a:headEnd len="med" w="med" type="none"/>
            <a:tailEnd len="med" w="med" type="none"/>
          </a:ln>
        </p:spPr>
      </p:cxnSp>
      <p:cxnSp>
        <p:nvCxnSpPr>
          <p:cNvPr id="1854" name="Google Shape;1854;p143"/>
          <p:cNvCxnSpPr/>
          <p:nvPr/>
        </p:nvCxnSpPr>
        <p:spPr>
          <a:xfrm flipH="1">
            <a:off x="5646500" y="1141275"/>
            <a:ext cx="548400" cy="705900"/>
          </a:xfrm>
          <a:prstGeom prst="straightConnector1">
            <a:avLst/>
          </a:prstGeom>
          <a:noFill/>
          <a:ln cap="flat" cmpd="sng" w="28575">
            <a:solidFill>
              <a:schemeClr val="dk2"/>
            </a:solidFill>
            <a:prstDash val="solid"/>
            <a:round/>
            <a:headEnd len="med" w="med" type="none"/>
            <a:tailEnd len="med" w="med" type="none"/>
          </a:ln>
        </p:spPr>
      </p:cxnSp>
      <p:sp>
        <p:nvSpPr>
          <p:cNvPr id="1855" name="Google Shape;1855;p143"/>
          <p:cNvSpPr txBox="1"/>
          <p:nvPr/>
        </p:nvSpPr>
        <p:spPr>
          <a:xfrm>
            <a:off x="1960050" y="960200"/>
            <a:ext cx="1521300" cy="3225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800">
                <a:solidFill>
                  <a:schemeClr val="dk1"/>
                </a:solidFill>
                <a:latin typeface="Lexend"/>
                <a:ea typeface="Times New Roman"/>
                <a:cs typeface="Times New Roman"/>
                <a:sym typeface="Times New Roman"/>
              </a:rPr>
              <a:t>1 ≤ </a:t>
            </a:r>
            <a:r>
              <a:rPr i="1" lang="en-GB" sz="1800">
                <a:solidFill>
                  <a:schemeClr val="dk1"/>
                </a:solidFill>
                <a:latin typeface="Lexend"/>
                <a:ea typeface="Times New Roman"/>
                <a:cs typeface="Times New Roman"/>
                <a:sym typeface="Times New Roman"/>
              </a:rPr>
              <a:t>A</a:t>
            </a:r>
            <a:r>
              <a:rPr lang="en-GB" sz="1800">
                <a:solidFill>
                  <a:schemeClr val="dk1"/>
                </a:solidFill>
                <a:latin typeface="Lexend"/>
                <a:ea typeface="Times New Roman"/>
                <a:cs typeface="Times New Roman"/>
                <a:sym typeface="Times New Roman"/>
              </a:rPr>
              <a:t> &lt; 10</a:t>
            </a:r>
            <a:endParaRPr sz="2400">
              <a:solidFill>
                <a:schemeClr val="dk1"/>
              </a:solidFill>
              <a:latin typeface="Times New Roman"/>
              <a:ea typeface="Times New Roman"/>
              <a:cs typeface="Times New Roman"/>
              <a:sym typeface="Times New Roman"/>
            </a:endParaRPr>
          </a:p>
        </p:txBody>
      </p:sp>
      <p:sp>
        <p:nvSpPr>
          <p:cNvPr id="1856" name="Google Shape;1856;p143"/>
          <p:cNvSpPr txBox="1"/>
          <p:nvPr/>
        </p:nvSpPr>
        <p:spPr>
          <a:xfrm>
            <a:off x="6196575" y="733038"/>
            <a:ext cx="2814600" cy="3225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400">
                <a:solidFill>
                  <a:schemeClr val="dk1"/>
                </a:solidFill>
                <a:latin typeface="Lexend"/>
                <a:ea typeface="Lexend"/>
                <a:cs typeface="Lexend"/>
                <a:sym typeface="Lexend"/>
              </a:rPr>
              <a:t>Waxaa jira 11 isku dhufasho (multiplications) oo 10 ah oo loo baahan yahay laga bilaabo tiirka kow (ones column).</a:t>
            </a:r>
            <a:r>
              <a:rPr lang="en-GB" sz="1400">
                <a:solidFill>
                  <a:schemeClr val="dk1"/>
                </a:solidFill>
                <a:latin typeface="Lexend"/>
                <a:ea typeface="Lexend"/>
                <a:cs typeface="Lexend"/>
                <a:sym typeface="Lexend"/>
              </a:rPr>
              <a:t/>
            </a:r>
            <a:endParaRPr sz="2200">
              <a:solidFill>
                <a:schemeClr val="dk1"/>
              </a:solidFill>
              <a:latin typeface="Lexend"/>
              <a:ea typeface="Lexend"/>
              <a:cs typeface="Lexend"/>
              <a:sym typeface="Lexen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856"/>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852"/>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854"/>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855"/>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853"/>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60" name="Shape 1860"/>
        <p:cNvGrpSpPr/>
        <p:nvPr/>
      </p:nvGrpSpPr>
      <p:grpSpPr>
        <a:xfrm>
          <a:off x="0" y="0"/>
          <a:ext cx="0" cy="0"/>
          <a:chOff x="0" y="0"/>
          <a:chExt cx="0" cy="0"/>
        </a:xfrm>
      </p:grpSpPr>
      <p:sp>
        <p:nvSpPr>
          <p:cNvPr id="1861" name="Google Shape;1861;p144"/>
          <p:cNvSpPr txBox="1"/>
          <p:nvPr>
            <p:ph idx="1" type="subTitle"/>
          </p:nvPr>
        </p:nvSpPr>
        <p:spPr>
          <a:xfrm>
            <a:off x="337825" y="810000"/>
            <a:ext cx="3982200" cy="40104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800">
                <a:latin typeface="Lexend"/>
              </a:rPr>
              <a:t>Shaxda qiimaha meesha (place value chart) la'aanteed, u qor 956 000 000 qaabka caadiga ah (standard form).</a:t>
            </a:r>
            <a:r>
              <a:rPr b="1" lang="en-GB" sz="1800">
                <a:latin typeface="Lexend"/>
              </a:rPr>
              <a:t/>
            </a:r>
            <a:r>
              <a:rPr lang="en-GB" sz="1800">
                <a:latin typeface="Lexend"/>
              </a:rPr>
              <a:t/>
            </a:r>
            <a:endParaRPr sz="2200"/>
          </a:p>
          <a:p>
            <a:pPr indent="0" lvl="0" marL="0" rtl="0" algn="l">
              <a:spcBef>
                <a:spcPts val="1000"/>
              </a:spcBef>
              <a:spcAft>
                <a:spcPts val="0"/>
              </a:spcAft>
              <a:buNone/>
            </a:pPr>
            <a:r>
              <a:rPr>
                <a:latin typeface="Lexend"/>
              </a:rPr>
              <a:t/>
            </a:r>
            <a:endParaRPr sz="2200"/>
          </a:p>
          <a:p>
            <a:pPr indent="0" lvl="0" marL="0" rtl="0" algn="l">
              <a:spcBef>
                <a:spcPts val="1000"/>
              </a:spcBef>
              <a:spcAft>
                <a:spcPts val="0"/>
              </a:spcAft>
              <a:buNone/>
            </a:pPr>
            <a:r>
              <a:rPr lang="en-GB" sz="1800">
                <a:latin typeface="Lexend"/>
              </a:rPr>
              <a:t>956 000 000</a:t>
            </a:r>
            <a:endParaRPr sz="2200"/>
          </a:p>
          <a:p>
            <a:pPr indent="0" lvl="0" marL="0" rtl="0" algn="l">
              <a:spcBef>
                <a:spcPts val="1000"/>
              </a:spcBef>
              <a:spcAft>
                <a:spcPts val="1000"/>
              </a:spcAft>
              <a:buNone/>
            </a:pPr>
            <a:r>
              <a:rPr lang="en-GB" sz="1800">
                <a:latin typeface="Lexend"/>
              </a:rPr>
              <a:t>                   9.56</a:t>
            </a:r>
            <a:endParaRPr sz="2200"/>
          </a:p>
        </p:txBody>
      </p:sp>
      <p:sp>
        <p:nvSpPr>
          <p:cNvPr id="1862" name="Google Shape;1862;p144"/>
          <p:cNvSpPr txBox="1"/>
          <p:nvPr>
            <p:ph type="title"/>
          </p:nvPr>
        </p:nvSpPr>
        <p:spPr>
          <a:xfrm>
            <a:off x="324000" y="0"/>
            <a:ext cx="74505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400">
                <a:latin typeface="Lexend"/>
              </a:rPr>
              <a:t>Qorista tirooyinka waaweyn ee qaabka caadiga ah (standard form)</a:t>
            </a:r>
            <a:endParaRPr/>
          </a:p>
        </p:txBody>
      </p:sp>
      <p:grpSp>
        <p:nvGrpSpPr>
          <p:cNvPr id="1863" name="Google Shape;1863;p144"/>
          <p:cNvGrpSpPr/>
          <p:nvPr/>
        </p:nvGrpSpPr>
        <p:grpSpPr>
          <a:xfrm>
            <a:off x="1914096" y="1578900"/>
            <a:ext cx="2726429" cy="1829628"/>
            <a:chOff x="1906046" y="1579500"/>
            <a:chExt cx="2726429" cy="1829628"/>
          </a:xfrm>
        </p:grpSpPr>
        <p:grpSp>
          <p:nvGrpSpPr>
            <p:cNvPr id="1864" name="Google Shape;1864;p144"/>
            <p:cNvGrpSpPr/>
            <p:nvPr/>
          </p:nvGrpSpPr>
          <p:grpSpPr>
            <a:xfrm>
              <a:off x="2437375" y="1579500"/>
              <a:ext cx="2195100" cy="1829628"/>
              <a:chOff x="2437375" y="1579500"/>
              <a:chExt cx="2195100" cy="1829628"/>
            </a:xfrm>
          </p:grpSpPr>
          <p:sp>
            <p:nvSpPr>
              <p:cNvPr id="1865" name="Google Shape;1865;p144"/>
              <p:cNvSpPr/>
              <p:nvPr/>
            </p:nvSpPr>
            <p:spPr>
              <a:xfrm>
                <a:off x="2437375" y="1579500"/>
                <a:ext cx="2195100" cy="1829628"/>
              </a:xfrm>
              <a:prstGeom prst="cloud">
                <a:avLst/>
              </a:prstGeom>
              <a:no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866" name="Google Shape;1866;p144"/>
              <p:cNvSpPr txBox="1"/>
              <p:nvPr/>
            </p:nvSpPr>
            <p:spPr>
              <a:xfrm flipH="1">
                <a:off x="2856125" y="1696013"/>
                <a:ext cx="1733400" cy="1514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GB" sz="1600">
                    <a:solidFill>
                      <a:schemeClr val="dk1"/>
                    </a:solidFill>
                    <a:latin typeface="Lexend"/>
                    <a:ea typeface="Lexend"/>
                    <a:cs typeface="Lexend"/>
                    <a:sym typeface="Lexend"/>
                  </a:rPr>
                  <a:t>Si aad u sawirto maskaxdaada, saf tirooyinka (digits) tiirka kow (ones column)</a:t>
                </a:r>
                <a:endParaRPr sz="1800">
                  <a:solidFill>
                    <a:schemeClr val="dk1"/>
                  </a:solidFill>
                  <a:latin typeface="Lexend"/>
                  <a:ea typeface="Lexend"/>
                  <a:cs typeface="Lexend"/>
                  <a:sym typeface="Lexend"/>
                </a:endParaRPr>
              </a:p>
            </p:txBody>
          </p:sp>
        </p:grpSp>
        <p:grpSp>
          <p:nvGrpSpPr>
            <p:cNvPr id="1867" name="Google Shape;1867;p144"/>
            <p:cNvGrpSpPr/>
            <p:nvPr/>
          </p:nvGrpSpPr>
          <p:grpSpPr>
            <a:xfrm>
              <a:off x="1906046" y="2885888"/>
              <a:ext cx="596390" cy="523225"/>
              <a:chOff x="1911100" y="2790875"/>
              <a:chExt cx="747825" cy="618250"/>
            </a:xfrm>
          </p:grpSpPr>
          <p:cxnSp>
            <p:nvCxnSpPr>
              <p:cNvPr id="1868" name="Google Shape;1868;p144"/>
              <p:cNvCxnSpPr/>
              <p:nvPr/>
            </p:nvCxnSpPr>
            <p:spPr>
              <a:xfrm flipH="1">
                <a:off x="1932625" y="2790875"/>
                <a:ext cx="726300" cy="479700"/>
              </a:xfrm>
              <a:prstGeom prst="straightConnector1">
                <a:avLst/>
              </a:prstGeom>
              <a:noFill/>
              <a:ln cap="flat" cmpd="sng" w="28575">
                <a:solidFill>
                  <a:schemeClr val="dk2"/>
                </a:solidFill>
                <a:prstDash val="solid"/>
                <a:round/>
                <a:headEnd len="med" w="med" type="none"/>
                <a:tailEnd len="med" w="med" type="none"/>
              </a:ln>
            </p:spPr>
          </p:cxnSp>
          <p:cxnSp>
            <p:nvCxnSpPr>
              <p:cNvPr id="1869" name="Google Shape;1869;p144"/>
              <p:cNvCxnSpPr/>
              <p:nvPr/>
            </p:nvCxnSpPr>
            <p:spPr>
              <a:xfrm flipH="1">
                <a:off x="1911100" y="3092325"/>
                <a:ext cx="900" cy="316800"/>
              </a:xfrm>
              <a:prstGeom prst="straightConnector1">
                <a:avLst/>
              </a:prstGeom>
              <a:noFill/>
              <a:ln cap="flat" cmpd="sng" w="28575">
                <a:solidFill>
                  <a:schemeClr val="dk2"/>
                </a:solidFill>
                <a:prstDash val="solid"/>
                <a:round/>
                <a:headEnd len="med" w="med" type="none"/>
                <a:tailEnd len="med" w="med" type="none"/>
              </a:ln>
            </p:spPr>
          </p:cxnSp>
        </p:grpSp>
      </p:gr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861">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861">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861">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861">
                                            <p:txEl>
                                              <p:pRg end="3" st="3"/>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863"/>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73" name="Shape 1873"/>
        <p:cNvGrpSpPr/>
        <p:nvPr/>
      </p:nvGrpSpPr>
      <p:grpSpPr>
        <a:xfrm>
          <a:off x="0" y="0"/>
          <a:ext cx="0" cy="0"/>
          <a:chOff x="0" y="0"/>
          <a:chExt cx="0" cy="0"/>
        </a:xfrm>
      </p:grpSpPr>
      <p:sp>
        <p:nvSpPr>
          <p:cNvPr id="1874" name="Google Shape;1874;p145"/>
          <p:cNvSpPr txBox="1"/>
          <p:nvPr>
            <p:ph idx="1" type="subTitle"/>
          </p:nvPr>
        </p:nvSpPr>
        <p:spPr>
          <a:xfrm>
            <a:off x="337825" y="810000"/>
            <a:ext cx="3982200" cy="40104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400">
                <a:latin typeface="Lexend"/>
              </a:rPr>
              <a:t>Iyada oo aan la isticmaalin jaantuska qiimaha (place value), ku qor 956 000 000 qaabka caadiga ah (standard form).</a:t>
            </a:r>
            <a:r>
              <a:rPr b="1" lang="en-GB" sz="1400">
                <a:latin typeface="Lexend"/>
              </a:rPr>
              <a:t/>
            </a:r>
            <a:r>
              <a:rPr lang="en-GB" sz="1400">
                <a:latin typeface="Lexend"/>
              </a:rPr>
              <a:t/>
            </a:r>
            <a:endParaRPr sz="2200"/>
          </a:p>
          <a:p>
            <a:pPr indent="0" lvl="0" marL="0" rtl="0" algn="l">
              <a:spcBef>
                <a:spcPts val="1000"/>
              </a:spcBef>
              <a:spcAft>
                <a:spcPts val="0"/>
              </a:spcAft>
              <a:buNone/>
            </a:pPr>
            <a:r>
              <a:rPr>
                <a:latin typeface="Lexend"/>
              </a:rPr>
              <a:t/>
            </a:r>
            <a:endParaRPr sz="2200"/>
          </a:p>
          <a:p>
            <a:pPr indent="0" lvl="0" marL="0" rtl="0" algn="l">
              <a:spcBef>
                <a:spcPts val="1000"/>
              </a:spcBef>
              <a:spcAft>
                <a:spcPts val="0"/>
              </a:spcAft>
              <a:buNone/>
            </a:pPr>
            <a:r>
              <a:rPr lang="en-GB" sz="1400">
                <a:latin typeface="Lexend"/>
              </a:rPr>
              <a:t>956 000 000</a:t>
            </a:r>
            <a:endParaRPr sz="2200"/>
          </a:p>
          <a:p>
            <a:pPr indent="0" lvl="0" marL="0" rtl="0" algn="l">
              <a:spcBef>
                <a:spcPts val="1000"/>
              </a:spcBef>
              <a:spcAft>
                <a:spcPts val="1000"/>
              </a:spcAft>
              <a:buNone/>
            </a:pPr>
            <a:r>
              <a:rPr lang="en-GB" sz="1400">
                <a:latin typeface="Lexend"/>
              </a:rPr>
              <a:t>                   9.56</a:t>
            </a:r>
            <a:endParaRPr sz="2200"/>
          </a:p>
        </p:txBody>
      </p:sp>
      <p:sp>
        <p:nvSpPr>
          <p:cNvPr id="1875" name="Google Shape;1875;p145"/>
          <p:cNvSpPr txBox="1"/>
          <p:nvPr>
            <p:ph type="title"/>
          </p:nvPr>
        </p:nvSpPr>
        <p:spPr>
          <a:xfrm>
            <a:off x="324000" y="0"/>
            <a:ext cx="74505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Qorista tirooyinka waaweyn qaabka caadiga ah (standard form)</a:t>
            </a:r>
            <a:endParaRPr/>
          </a:p>
        </p:txBody>
      </p:sp>
      <p:sp>
        <p:nvSpPr>
          <p:cNvPr id="1876" name="Google Shape;1876;p145"/>
          <p:cNvSpPr/>
          <p:nvPr/>
        </p:nvSpPr>
        <p:spPr>
          <a:xfrm>
            <a:off x="367050" y="2617300"/>
            <a:ext cx="205500" cy="439500"/>
          </a:xfrm>
          <a:prstGeom prst="arc">
            <a:avLst>
              <a:gd fmla="val 10729459" name="adj1"/>
              <a:gd fmla="val 0" name="adj2"/>
            </a:avLst>
          </a:prstGeom>
          <a:noFill/>
          <a:ln cap="flat" cmpd="sng" w="19050">
            <a:solidFill>
              <a:schemeClr val="accent4"/>
            </a:solidFill>
            <a:prstDash val="solid"/>
            <a:round/>
            <a:headEnd len="sm" w="sm" type="triangl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grpSp>
        <p:nvGrpSpPr>
          <p:cNvPr id="1877" name="Google Shape;1877;p145"/>
          <p:cNvGrpSpPr/>
          <p:nvPr/>
        </p:nvGrpSpPr>
        <p:grpSpPr>
          <a:xfrm>
            <a:off x="2218800" y="1779000"/>
            <a:ext cx="2171850" cy="1758288"/>
            <a:chOff x="5876400" y="2160000"/>
            <a:chExt cx="2171850" cy="1758288"/>
          </a:xfrm>
        </p:grpSpPr>
        <p:sp>
          <p:nvSpPr>
            <p:cNvPr id="1878" name="Google Shape;1878;p145"/>
            <p:cNvSpPr/>
            <p:nvPr/>
          </p:nvSpPr>
          <p:spPr>
            <a:xfrm>
              <a:off x="5876400" y="2160000"/>
              <a:ext cx="2141856" cy="1664172"/>
            </a:xfrm>
            <a:prstGeom prst="cloud">
              <a:avLst/>
            </a:prstGeom>
            <a:no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879" name="Google Shape;1879;p145"/>
            <p:cNvSpPr txBox="1"/>
            <p:nvPr/>
          </p:nvSpPr>
          <p:spPr>
            <a:xfrm flipH="1">
              <a:off x="6010050" y="2403888"/>
              <a:ext cx="2038200" cy="1514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GB" sz="1800">
                  <a:solidFill>
                    <a:schemeClr val="dk1"/>
                  </a:solidFill>
                  <a:latin typeface="Lexend"/>
                  <a:ea typeface="Lexend"/>
                  <a:cs typeface="Lexend"/>
                  <a:sym typeface="Lexend"/>
                </a:rPr>
                <a:t>Immisa jeer lagu dhuftey 10?</a:t>
              </a:r>
              <a:endParaRPr sz="1800">
                <a:solidFill>
                  <a:schemeClr val="dk1"/>
                </a:solidFill>
                <a:latin typeface="Lexend"/>
                <a:ea typeface="Lexend"/>
                <a:cs typeface="Lexend"/>
                <a:sym typeface="Lexend"/>
              </a:endParaRPr>
            </a:p>
          </p:txBody>
        </p:sp>
      </p:grpSp>
      <p:sp>
        <p:nvSpPr>
          <p:cNvPr id="1880" name="Google Shape;1880;p145"/>
          <p:cNvSpPr/>
          <p:nvPr/>
        </p:nvSpPr>
        <p:spPr>
          <a:xfrm>
            <a:off x="559015" y="2617300"/>
            <a:ext cx="205500" cy="439500"/>
          </a:xfrm>
          <a:prstGeom prst="arc">
            <a:avLst>
              <a:gd fmla="val 10729459" name="adj1"/>
              <a:gd fmla="val 0" name="adj2"/>
            </a:avLst>
          </a:prstGeom>
          <a:noFill/>
          <a:ln cap="flat" cmpd="sng" w="19050">
            <a:solidFill>
              <a:schemeClr val="accent4"/>
            </a:solidFill>
            <a:prstDash val="solid"/>
            <a:round/>
            <a:headEnd len="sm" w="sm" type="triangl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881" name="Google Shape;1881;p145"/>
          <p:cNvSpPr/>
          <p:nvPr/>
        </p:nvSpPr>
        <p:spPr>
          <a:xfrm>
            <a:off x="760150" y="2617300"/>
            <a:ext cx="205500" cy="439500"/>
          </a:xfrm>
          <a:prstGeom prst="arc">
            <a:avLst>
              <a:gd fmla="val 10729459" name="adj1"/>
              <a:gd fmla="val 0" name="adj2"/>
            </a:avLst>
          </a:prstGeom>
          <a:noFill/>
          <a:ln cap="flat" cmpd="sng" w="19050">
            <a:solidFill>
              <a:schemeClr val="accent4"/>
            </a:solidFill>
            <a:prstDash val="solid"/>
            <a:round/>
            <a:headEnd len="sm" w="sm" type="triangl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882" name="Google Shape;1882;p145"/>
          <p:cNvSpPr/>
          <p:nvPr/>
        </p:nvSpPr>
        <p:spPr>
          <a:xfrm>
            <a:off x="951174" y="2612725"/>
            <a:ext cx="194400" cy="439500"/>
          </a:xfrm>
          <a:prstGeom prst="arc">
            <a:avLst>
              <a:gd fmla="val 10729459" name="adj1"/>
              <a:gd fmla="val 0" name="adj2"/>
            </a:avLst>
          </a:prstGeom>
          <a:noFill/>
          <a:ln cap="flat" cmpd="sng" w="19050">
            <a:solidFill>
              <a:schemeClr val="accent4"/>
            </a:solidFill>
            <a:prstDash val="solid"/>
            <a:round/>
            <a:headEnd len="sm" w="sm" type="triangl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883" name="Google Shape;1883;p145"/>
          <p:cNvSpPr/>
          <p:nvPr/>
        </p:nvSpPr>
        <p:spPr>
          <a:xfrm>
            <a:off x="1136560" y="2612721"/>
            <a:ext cx="205500" cy="439500"/>
          </a:xfrm>
          <a:prstGeom prst="arc">
            <a:avLst>
              <a:gd fmla="val 10729459" name="adj1"/>
              <a:gd fmla="val 0" name="adj2"/>
            </a:avLst>
          </a:prstGeom>
          <a:noFill/>
          <a:ln cap="flat" cmpd="sng" w="19050">
            <a:solidFill>
              <a:schemeClr val="accent4"/>
            </a:solidFill>
            <a:prstDash val="solid"/>
            <a:round/>
            <a:headEnd len="sm" w="sm" type="triangl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884" name="Google Shape;1884;p145"/>
          <p:cNvSpPr/>
          <p:nvPr/>
        </p:nvSpPr>
        <p:spPr>
          <a:xfrm>
            <a:off x="1346843" y="2612721"/>
            <a:ext cx="205500" cy="439500"/>
          </a:xfrm>
          <a:prstGeom prst="arc">
            <a:avLst>
              <a:gd fmla="val 10729459" name="adj1"/>
              <a:gd fmla="val 0" name="adj2"/>
            </a:avLst>
          </a:prstGeom>
          <a:noFill/>
          <a:ln cap="flat" cmpd="sng" w="19050">
            <a:solidFill>
              <a:schemeClr val="accent4"/>
            </a:solidFill>
            <a:prstDash val="solid"/>
            <a:round/>
            <a:headEnd len="sm" w="sm" type="triangl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885" name="Google Shape;1885;p145"/>
          <p:cNvSpPr/>
          <p:nvPr/>
        </p:nvSpPr>
        <p:spPr>
          <a:xfrm>
            <a:off x="1538808" y="2612721"/>
            <a:ext cx="205500" cy="439500"/>
          </a:xfrm>
          <a:prstGeom prst="arc">
            <a:avLst>
              <a:gd fmla="val 10729459" name="adj1"/>
              <a:gd fmla="val 0" name="adj2"/>
            </a:avLst>
          </a:prstGeom>
          <a:noFill/>
          <a:ln cap="flat" cmpd="sng" w="19050">
            <a:solidFill>
              <a:schemeClr val="accent4"/>
            </a:solidFill>
            <a:prstDash val="solid"/>
            <a:round/>
            <a:headEnd len="sm" w="sm" type="triangl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886" name="Google Shape;1886;p145"/>
          <p:cNvSpPr/>
          <p:nvPr/>
        </p:nvSpPr>
        <p:spPr>
          <a:xfrm>
            <a:off x="1744512" y="2612721"/>
            <a:ext cx="205500" cy="439500"/>
          </a:xfrm>
          <a:prstGeom prst="arc">
            <a:avLst>
              <a:gd fmla="val 10729459" name="adj1"/>
              <a:gd fmla="val 0" name="adj2"/>
            </a:avLst>
          </a:prstGeom>
          <a:noFill/>
          <a:ln cap="flat" cmpd="sng" w="19050">
            <a:solidFill>
              <a:schemeClr val="accent4"/>
            </a:solidFill>
            <a:prstDash val="solid"/>
            <a:round/>
            <a:headEnd len="sm" w="sm" type="triangl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886"/>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885"/>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884"/>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883"/>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882"/>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881"/>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880"/>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876"/>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90" name="Shape 1890"/>
        <p:cNvGrpSpPr/>
        <p:nvPr/>
      </p:nvGrpSpPr>
      <p:grpSpPr>
        <a:xfrm>
          <a:off x="0" y="0"/>
          <a:ext cx="0" cy="0"/>
          <a:chOff x="0" y="0"/>
          <a:chExt cx="0" cy="0"/>
        </a:xfrm>
      </p:grpSpPr>
      <p:sp>
        <p:nvSpPr>
          <p:cNvPr id="1891" name="Google Shape;1891;p146"/>
          <p:cNvSpPr txBox="1"/>
          <p:nvPr>
            <p:ph idx="2" type="subTitle"/>
          </p:nvPr>
        </p:nvSpPr>
        <p:spPr>
          <a:xfrm>
            <a:off x="4824000" y="810000"/>
            <a:ext cx="3982200" cy="40104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400">
                <a:latin typeface="Lexend"/>
              </a:rPr>
              <a:t>Iyada oo aan la isticmaalin jaantuska qiimaha (place value), ku qor 780 000 qaabka caadiga ah (standard form).</a:t>
            </a:r>
            <a:r>
              <a:rPr b="1" lang="en-GB" sz="1400">
                <a:latin typeface="Lexend"/>
              </a:rPr>
              <a:t/>
            </a:r>
            <a:r>
              <a:rPr lang="en-GB" sz="1400">
                <a:latin typeface="Lexend"/>
              </a:rPr>
              <a:t/>
            </a:r>
            <a:endParaRPr sz="2200"/>
          </a:p>
          <a:p>
            <a:pPr indent="0" lvl="0" marL="0" rtl="0" algn="l">
              <a:spcBef>
                <a:spcPts val="1000"/>
              </a:spcBef>
              <a:spcAft>
                <a:spcPts val="0"/>
              </a:spcAft>
              <a:buNone/>
            </a:pPr>
            <a:r>
              <a:rPr>
                <a:latin typeface="Lexend"/>
              </a:rPr>
              <a:t/>
            </a:r>
            <a:endParaRPr sz="2200"/>
          </a:p>
          <a:p>
            <a:pPr indent="0" lvl="0" marL="0" rtl="0" algn="l">
              <a:spcBef>
                <a:spcPts val="1000"/>
              </a:spcBef>
              <a:spcAft>
                <a:spcPts val="0"/>
              </a:spcAft>
              <a:buNone/>
            </a:pPr>
            <a:r>
              <a:rPr lang="en-GB" sz="1400">
                <a:latin typeface="Lexend"/>
              </a:rPr>
              <a:t>780 000</a:t>
            </a:r>
            <a:endParaRPr sz="2200"/>
          </a:p>
          <a:p>
            <a:pPr indent="0" lvl="0" marL="0" rtl="0" algn="l">
              <a:spcBef>
                <a:spcPts val="1000"/>
              </a:spcBef>
              <a:spcAft>
                <a:spcPts val="1000"/>
              </a:spcAft>
              <a:buNone/>
            </a:pPr>
            <a:r>
              <a:rPr lang="en-GB" sz="1400">
                <a:latin typeface="Lexend"/>
              </a:rPr>
              <a:t>            7.8</a:t>
            </a:r>
            <a:endParaRPr sz="2200"/>
          </a:p>
        </p:txBody>
      </p:sp>
      <p:sp>
        <p:nvSpPr>
          <p:cNvPr id="1892" name="Google Shape;1892;p146"/>
          <p:cNvSpPr txBox="1"/>
          <p:nvPr>
            <p:ph idx="1" type="subTitle"/>
          </p:nvPr>
        </p:nvSpPr>
        <p:spPr>
          <a:xfrm>
            <a:off x="337825" y="810000"/>
            <a:ext cx="3982200" cy="40104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400">
                <a:latin typeface="Lexend"/>
              </a:rPr>
              <a:t>Iyada oo aan la isticmaalin jaantuska qiimaha (place value), ku qor 956 000 000 qaabka caadiga ah (standard form).</a:t>
            </a:r>
            <a:r>
              <a:rPr b="1" lang="en-GB" sz="1400">
                <a:latin typeface="Lexend"/>
              </a:rPr>
              <a:t/>
            </a:r>
            <a:r>
              <a:rPr lang="en-GB" sz="1400">
                <a:latin typeface="Lexend"/>
              </a:rPr>
              <a:t/>
            </a:r>
            <a:endParaRPr sz="2200"/>
          </a:p>
          <a:p>
            <a:pPr indent="0" lvl="0" marL="0" rtl="0" algn="l">
              <a:spcBef>
                <a:spcPts val="1000"/>
              </a:spcBef>
              <a:spcAft>
                <a:spcPts val="0"/>
              </a:spcAft>
              <a:buNone/>
            </a:pPr>
            <a:r>
              <a:rPr>
                <a:latin typeface="Lexend"/>
              </a:rPr>
              <a:t/>
            </a:r>
            <a:endParaRPr sz="2200"/>
          </a:p>
          <a:p>
            <a:pPr indent="0" lvl="0" marL="0" rtl="0" algn="l">
              <a:spcBef>
                <a:spcPts val="1000"/>
              </a:spcBef>
              <a:spcAft>
                <a:spcPts val="0"/>
              </a:spcAft>
              <a:buNone/>
            </a:pPr>
            <a:r>
              <a:rPr lang="en-GB" sz="1400">
                <a:latin typeface="Lexend"/>
              </a:rPr>
              <a:t>956 000 000</a:t>
            </a:r>
            <a:endParaRPr sz="2200"/>
          </a:p>
          <a:p>
            <a:pPr indent="0" lvl="0" marL="0" rtl="0" algn="l">
              <a:spcBef>
                <a:spcPts val="1000"/>
              </a:spcBef>
              <a:spcAft>
                <a:spcPts val="1000"/>
              </a:spcAft>
              <a:buNone/>
            </a:pPr>
            <a:r>
              <a:rPr lang="en-GB" sz="1400">
                <a:latin typeface="Lexend"/>
              </a:rPr>
              <a:t>                   9.56</a:t>
            </a:r>
            <a:endParaRPr sz="2200"/>
          </a:p>
        </p:txBody>
      </p:sp>
      <p:sp>
        <p:nvSpPr>
          <p:cNvPr id="1893" name="Google Shape;1893;p146"/>
          <p:cNvSpPr txBox="1"/>
          <p:nvPr>
            <p:ph type="title"/>
          </p:nvPr>
        </p:nvSpPr>
        <p:spPr>
          <a:xfrm>
            <a:off x="324000" y="0"/>
            <a:ext cx="74505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400">
                <a:latin typeface="Lexend"/>
              </a:rPr>
              <a:t>Qorista tirooyinka waaweyn qaabka caadiga ah (standard form)</a:t>
            </a:r>
            <a:endParaRPr/>
          </a:p>
        </p:txBody>
      </p:sp>
      <p:sp>
        <p:nvSpPr>
          <p:cNvPr id="1894" name="Google Shape;1894;p146"/>
          <p:cNvSpPr/>
          <p:nvPr/>
        </p:nvSpPr>
        <p:spPr>
          <a:xfrm>
            <a:off x="367050" y="2617300"/>
            <a:ext cx="205500" cy="439500"/>
          </a:xfrm>
          <a:prstGeom prst="arc">
            <a:avLst>
              <a:gd fmla="val 10729459" name="adj1"/>
              <a:gd fmla="val 0" name="adj2"/>
            </a:avLst>
          </a:prstGeom>
          <a:noFill/>
          <a:ln cap="flat" cmpd="sng" w="19050">
            <a:solidFill>
              <a:schemeClr val="accent4"/>
            </a:solidFill>
            <a:prstDash val="solid"/>
            <a:round/>
            <a:headEnd len="sm" w="sm" type="triangl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895" name="Google Shape;1895;p146"/>
          <p:cNvSpPr/>
          <p:nvPr/>
        </p:nvSpPr>
        <p:spPr>
          <a:xfrm>
            <a:off x="559015" y="2617300"/>
            <a:ext cx="205500" cy="439500"/>
          </a:xfrm>
          <a:prstGeom prst="arc">
            <a:avLst>
              <a:gd fmla="val 10729459" name="adj1"/>
              <a:gd fmla="val 0" name="adj2"/>
            </a:avLst>
          </a:prstGeom>
          <a:noFill/>
          <a:ln cap="flat" cmpd="sng" w="19050">
            <a:solidFill>
              <a:schemeClr val="accent4"/>
            </a:solidFill>
            <a:prstDash val="solid"/>
            <a:round/>
            <a:headEnd len="sm" w="sm" type="triangl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896" name="Google Shape;1896;p146"/>
          <p:cNvSpPr/>
          <p:nvPr/>
        </p:nvSpPr>
        <p:spPr>
          <a:xfrm>
            <a:off x="760150" y="2617300"/>
            <a:ext cx="205500" cy="439500"/>
          </a:xfrm>
          <a:prstGeom prst="arc">
            <a:avLst>
              <a:gd fmla="val 10729459" name="adj1"/>
              <a:gd fmla="val 0" name="adj2"/>
            </a:avLst>
          </a:prstGeom>
          <a:noFill/>
          <a:ln cap="flat" cmpd="sng" w="19050">
            <a:solidFill>
              <a:schemeClr val="accent4"/>
            </a:solidFill>
            <a:prstDash val="solid"/>
            <a:round/>
            <a:headEnd len="sm" w="sm" type="triangl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897" name="Google Shape;1897;p146"/>
          <p:cNvSpPr/>
          <p:nvPr/>
        </p:nvSpPr>
        <p:spPr>
          <a:xfrm>
            <a:off x="951174" y="2612725"/>
            <a:ext cx="194400" cy="439500"/>
          </a:xfrm>
          <a:prstGeom prst="arc">
            <a:avLst>
              <a:gd fmla="val 10729459" name="adj1"/>
              <a:gd fmla="val 0" name="adj2"/>
            </a:avLst>
          </a:prstGeom>
          <a:noFill/>
          <a:ln cap="flat" cmpd="sng" w="19050">
            <a:solidFill>
              <a:schemeClr val="accent4"/>
            </a:solidFill>
            <a:prstDash val="solid"/>
            <a:round/>
            <a:headEnd len="sm" w="sm" type="triangl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898" name="Google Shape;1898;p146"/>
          <p:cNvSpPr/>
          <p:nvPr/>
        </p:nvSpPr>
        <p:spPr>
          <a:xfrm>
            <a:off x="1136560" y="2612721"/>
            <a:ext cx="205500" cy="439500"/>
          </a:xfrm>
          <a:prstGeom prst="arc">
            <a:avLst>
              <a:gd fmla="val 10729459" name="adj1"/>
              <a:gd fmla="val 0" name="adj2"/>
            </a:avLst>
          </a:prstGeom>
          <a:noFill/>
          <a:ln cap="flat" cmpd="sng" w="19050">
            <a:solidFill>
              <a:schemeClr val="accent4"/>
            </a:solidFill>
            <a:prstDash val="solid"/>
            <a:round/>
            <a:headEnd len="sm" w="sm" type="triangl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899" name="Google Shape;1899;p146"/>
          <p:cNvSpPr/>
          <p:nvPr/>
        </p:nvSpPr>
        <p:spPr>
          <a:xfrm>
            <a:off x="1346843" y="2612721"/>
            <a:ext cx="205500" cy="439500"/>
          </a:xfrm>
          <a:prstGeom prst="arc">
            <a:avLst>
              <a:gd fmla="val 10729459" name="adj1"/>
              <a:gd fmla="val 0" name="adj2"/>
            </a:avLst>
          </a:prstGeom>
          <a:noFill/>
          <a:ln cap="flat" cmpd="sng" w="19050">
            <a:solidFill>
              <a:schemeClr val="accent4"/>
            </a:solidFill>
            <a:prstDash val="solid"/>
            <a:round/>
            <a:headEnd len="sm" w="sm" type="triangl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900" name="Google Shape;1900;p146"/>
          <p:cNvSpPr/>
          <p:nvPr/>
        </p:nvSpPr>
        <p:spPr>
          <a:xfrm>
            <a:off x="1538808" y="2612721"/>
            <a:ext cx="205500" cy="439500"/>
          </a:xfrm>
          <a:prstGeom prst="arc">
            <a:avLst>
              <a:gd fmla="val 10729459" name="adj1"/>
              <a:gd fmla="val 0" name="adj2"/>
            </a:avLst>
          </a:prstGeom>
          <a:noFill/>
          <a:ln cap="flat" cmpd="sng" w="19050">
            <a:solidFill>
              <a:schemeClr val="accent4"/>
            </a:solidFill>
            <a:prstDash val="solid"/>
            <a:round/>
            <a:headEnd len="sm" w="sm" type="triangl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901" name="Google Shape;1901;p146"/>
          <p:cNvSpPr/>
          <p:nvPr/>
        </p:nvSpPr>
        <p:spPr>
          <a:xfrm>
            <a:off x="1744512" y="2612721"/>
            <a:ext cx="205500" cy="439500"/>
          </a:xfrm>
          <a:prstGeom prst="arc">
            <a:avLst>
              <a:gd fmla="val 10729459" name="adj1"/>
              <a:gd fmla="val 0" name="adj2"/>
            </a:avLst>
          </a:prstGeom>
          <a:noFill/>
          <a:ln cap="flat" cmpd="sng" w="19050">
            <a:solidFill>
              <a:schemeClr val="accent4"/>
            </a:solidFill>
            <a:prstDash val="solid"/>
            <a:round/>
            <a:headEnd len="sm" w="sm" type="triangl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902" name="Google Shape;1902;p146"/>
          <p:cNvSpPr txBox="1"/>
          <p:nvPr/>
        </p:nvSpPr>
        <p:spPr>
          <a:xfrm flipH="1">
            <a:off x="2522875" y="1922400"/>
            <a:ext cx="1860000" cy="1317600"/>
          </a:xfrm>
          <a:prstGeom prst="rect">
            <a:avLst/>
          </a:prstGeom>
          <a:noFill/>
          <a:ln cap="flat" cmpd="sng" w="19050">
            <a:solidFill>
              <a:srgbClr val="000000"/>
            </a:solidFill>
            <a:prstDash val="solid"/>
            <a:round/>
            <a:headEnd len="sm" w="sm" type="none"/>
            <a:tailEnd len="sm" w="sm" type="none"/>
          </a:ln>
        </p:spPr>
        <p:txBody>
          <a:bodyPr anchorCtr="0" anchor="t" bIns="91425" lIns="91425" spcFirstLastPara="1" rIns="91425" wrap="square" tIns="91425">
            <a:normAutofit/>
          </a:bodyPr>
          <a:lstStyle/>
          <a:p>
            <a:pPr indent="0" lvl="0" marL="0" rtl="0" algn="l">
              <a:spcBef>
                <a:spcPts val="0"/>
              </a:spcBef>
              <a:spcAft>
                <a:spcPts val="0"/>
              </a:spcAft>
              <a:buNone/>
            </a:pPr>
            <a:r>
              <a:rPr lang="en-GB" sz="1400">
                <a:solidFill>
                  <a:schemeClr val="dk1"/>
                </a:solidFill>
                <a:latin typeface="Lexend"/>
                <a:ea typeface="Lexend"/>
                <a:cs typeface="Lexend"/>
                <a:sym typeface="Lexend"/>
              </a:rPr>
              <a:t>Waxaa jiray 8 jeer oo lagu dhuftey 10 laga bilaabo tiirka kow (ones column).</a:t>
            </a:r>
            <a:r>
              <a:rPr lang="en-GB" sz="1400">
                <a:solidFill>
                  <a:schemeClr val="dk1"/>
                </a:solidFill>
                <a:latin typeface="Lexend"/>
                <a:ea typeface="Lexend"/>
                <a:cs typeface="Lexend"/>
                <a:sym typeface="Lexend"/>
              </a:rPr>
              <a:t/>
            </a:r>
            <a:endParaRPr sz="1800">
              <a:solidFill>
                <a:schemeClr val="dk1"/>
              </a:solidFill>
              <a:latin typeface="Lexend"/>
              <a:ea typeface="Lexend"/>
              <a:cs typeface="Lexend"/>
              <a:sym typeface="Lexend"/>
            </a:endParaRPr>
          </a:p>
        </p:txBody>
      </p:sp>
      <p:sp>
        <p:nvSpPr>
          <p:cNvPr id="1903" name="Google Shape;1903;p146"/>
          <p:cNvSpPr txBox="1"/>
          <p:nvPr/>
        </p:nvSpPr>
        <p:spPr>
          <a:xfrm>
            <a:off x="1418313" y="4114500"/>
            <a:ext cx="1733400" cy="523200"/>
          </a:xfrm>
          <a:prstGeom prst="rect">
            <a:avLst/>
          </a:prstGeom>
          <a:noFill/>
          <a:ln cap="flat" cmpd="sng" w="28575">
            <a:solidFill>
              <a:schemeClr val="accent4"/>
            </a:solidFill>
            <a:prstDash val="solid"/>
            <a:round/>
            <a:headEnd len="sm" w="sm" type="none"/>
            <a:tailEnd len="sm" w="sm" type="none"/>
          </a:ln>
        </p:spPr>
        <p:txBody>
          <a:bodyPr anchorCtr="0" anchor="t" bIns="91425" lIns="91425" spcFirstLastPara="1" rIns="91425" wrap="square" tIns="91425">
            <a:normAutofit/>
          </a:bodyPr>
          <a:lstStyle/>
          <a:p>
            <a:pPr indent="0" lvl="0" marL="0" rtl="0" algn="ctr">
              <a:lnSpc>
                <a:spcPct val="130000"/>
              </a:lnSpc>
              <a:spcBef>
                <a:spcPts val="0"/>
              </a:spcBef>
              <a:spcAft>
                <a:spcPts val="1000"/>
              </a:spcAft>
              <a:buNone/>
            </a:pPr>
            <a:r>
              <a:rPr lang="en-GB" sz="1400">
                <a:solidFill>
                  <a:schemeClr val="dk1"/>
                </a:solidFill>
                <a:latin typeface="Lexend"/>
                <a:ea typeface="Lexend"/>
                <a:cs typeface="Lexend"/>
                <a:sym typeface="Lexend"/>
              </a:rPr>
              <a:t> 9.56  </a:t>
            </a:r>
            <a:r>
              <a:rPr lang="en-GB" sz="1400">
                <a:solidFill>
                  <a:schemeClr val="dk1"/>
                </a:solidFill>
                <a:latin typeface="Lexend"/>
                <a:ea typeface="Lexend"/>
                <a:cs typeface="Lexend"/>
                <a:sym typeface="Lexend"/>
              </a:rPr>
              <a:t>× 10</a:t>
            </a:r>
            <a:r>
              <a:rPr baseline="30000" lang="en-GB" sz="1400">
                <a:solidFill>
                  <a:schemeClr val="dk1"/>
                </a:solidFill>
                <a:latin typeface="Lexend"/>
                <a:ea typeface="Lexend"/>
                <a:cs typeface="Lexend"/>
                <a:sym typeface="Lexend"/>
              </a:rPr>
              <a:t>8</a:t>
            </a:r>
            <a:endParaRPr sz="2200">
              <a:solidFill>
                <a:schemeClr val="dk1"/>
              </a:solidFill>
              <a:latin typeface="Lexend"/>
              <a:ea typeface="Lexend"/>
              <a:cs typeface="Lexend"/>
              <a:sym typeface="Lexend"/>
            </a:endParaRPr>
          </a:p>
        </p:txBody>
      </p:sp>
      <p:grpSp>
        <p:nvGrpSpPr>
          <p:cNvPr id="1904" name="Google Shape;1904;p146"/>
          <p:cNvGrpSpPr/>
          <p:nvPr/>
        </p:nvGrpSpPr>
        <p:grpSpPr>
          <a:xfrm>
            <a:off x="5735824" y="1558942"/>
            <a:ext cx="2907841" cy="1829628"/>
            <a:chOff x="1724634" y="1579500"/>
            <a:chExt cx="2907841" cy="1829628"/>
          </a:xfrm>
        </p:grpSpPr>
        <p:grpSp>
          <p:nvGrpSpPr>
            <p:cNvPr id="1905" name="Google Shape;1905;p146"/>
            <p:cNvGrpSpPr/>
            <p:nvPr/>
          </p:nvGrpSpPr>
          <p:grpSpPr>
            <a:xfrm>
              <a:off x="2437375" y="1579500"/>
              <a:ext cx="2195100" cy="1829628"/>
              <a:chOff x="2437375" y="1579500"/>
              <a:chExt cx="2195100" cy="1829628"/>
            </a:xfrm>
          </p:grpSpPr>
          <p:sp>
            <p:nvSpPr>
              <p:cNvPr id="1906" name="Google Shape;1906;p146"/>
              <p:cNvSpPr/>
              <p:nvPr/>
            </p:nvSpPr>
            <p:spPr>
              <a:xfrm>
                <a:off x="2437375" y="1579500"/>
                <a:ext cx="2195100" cy="1829628"/>
              </a:xfrm>
              <a:prstGeom prst="cloud">
                <a:avLst/>
              </a:prstGeom>
              <a:no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907" name="Google Shape;1907;p146"/>
              <p:cNvSpPr txBox="1"/>
              <p:nvPr/>
            </p:nvSpPr>
            <p:spPr>
              <a:xfrm flipH="1">
                <a:off x="2856125" y="1696013"/>
                <a:ext cx="1733400" cy="1514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GB" sz="1500">
                    <a:solidFill>
                      <a:schemeClr val="dk1"/>
                    </a:solidFill>
                    <a:latin typeface="Lexend"/>
                    <a:ea typeface="Lexend"/>
                    <a:cs typeface="Lexend"/>
                    <a:sym typeface="Lexend"/>
                  </a:rPr>
                  <a:t>Si aad u aragto, saf tirooyinka tiirka kow (ones column)</a:t>
                </a:r>
                <a:endParaRPr sz="1800">
                  <a:solidFill>
                    <a:schemeClr val="dk1"/>
                  </a:solidFill>
                  <a:latin typeface="Lexend"/>
                  <a:ea typeface="Lexend"/>
                  <a:cs typeface="Lexend"/>
                  <a:sym typeface="Lexend"/>
                </a:endParaRPr>
              </a:p>
            </p:txBody>
          </p:sp>
        </p:grpSp>
        <p:grpSp>
          <p:nvGrpSpPr>
            <p:cNvPr id="1908" name="Google Shape;1908;p146"/>
            <p:cNvGrpSpPr/>
            <p:nvPr/>
          </p:nvGrpSpPr>
          <p:grpSpPr>
            <a:xfrm>
              <a:off x="1724634" y="2885888"/>
              <a:ext cx="777803" cy="488162"/>
              <a:chOff x="1683624" y="2790875"/>
              <a:chExt cx="975301" cy="576820"/>
            </a:xfrm>
          </p:grpSpPr>
          <p:cxnSp>
            <p:nvCxnSpPr>
              <p:cNvPr id="1909" name="Google Shape;1909;p146"/>
              <p:cNvCxnSpPr/>
              <p:nvPr/>
            </p:nvCxnSpPr>
            <p:spPr>
              <a:xfrm flipH="1">
                <a:off x="1700425" y="2790875"/>
                <a:ext cx="958500" cy="424200"/>
              </a:xfrm>
              <a:prstGeom prst="straightConnector1">
                <a:avLst/>
              </a:prstGeom>
              <a:noFill/>
              <a:ln cap="flat" cmpd="sng" w="28575">
                <a:solidFill>
                  <a:schemeClr val="dk2"/>
                </a:solidFill>
                <a:prstDash val="solid"/>
                <a:round/>
                <a:headEnd len="med" w="med" type="none"/>
                <a:tailEnd len="med" w="med" type="none"/>
              </a:ln>
            </p:spPr>
          </p:cxnSp>
          <p:cxnSp>
            <p:nvCxnSpPr>
              <p:cNvPr id="1910" name="Google Shape;1910;p146"/>
              <p:cNvCxnSpPr/>
              <p:nvPr/>
            </p:nvCxnSpPr>
            <p:spPr>
              <a:xfrm flipH="1">
                <a:off x="1683624" y="3050895"/>
                <a:ext cx="900" cy="316800"/>
              </a:xfrm>
              <a:prstGeom prst="straightConnector1">
                <a:avLst/>
              </a:prstGeom>
              <a:noFill/>
              <a:ln cap="flat" cmpd="sng" w="28575">
                <a:solidFill>
                  <a:schemeClr val="dk2"/>
                </a:solidFill>
                <a:prstDash val="solid"/>
                <a:round/>
                <a:headEnd len="med" w="med" type="none"/>
                <a:tailEnd len="med" w="med" type="none"/>
              </a:ln>
            </p:spPr>
          </p:cxnSp>
        </p:grpSp>
      </p:gr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903"/>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891">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891">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891">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891">
                                            <p:txEl>
                                              <p:pRg end="3" st="3"/>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904"/>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14" name="Shape 1914"/>
        <p:cNvGrpSpPr/>
        <p:nvPr/>
      </p:nvGrpSpPr>
      <p:grpSpPr>
        <a:xfrm>
          <a:off x="0" y="0"/>
          <a:ext cx="0" cy="0"/>
          <a:chOff x="0" y="0"/>
          <a:chExt cx="0" cy="0"/>
        </a:xfrm>
      </p:grpSpPr>
      <p:sp>
        <p:nvSpPr>
          <p:cNvPr id="1915" name="Google Shape;1915;p147"/>
          <p:cNvSpPr txBox="1"/>
          <p:nvPr>
            <p:ph idx="2" type="subTitle"/>
          </p:nvPr>
        </p:nvSpPr>
        <p:spPr>
          <a:xfrm>
            <a:off x="4824000" y="810000"/>
            <a:ext cx="3982200" cy="13500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400">
                <a:latin typeface="Lexend"/>
              </a:rPr>
              <a:t>Iyada oo aan la isticmaalin jaantuska qiimaha (place value), ku qor 780 000 qaabka caadiga ah (standard form).</a:t>
            </a:r>
            <a:r>
              <a:rPr b="1" lang="en-GB" sz="1400">
                <a:latin typeface="Lexend"/>
              </a:rPr>
              <a:t/>
            </a:r>
            <a:r>
              <a:rPr lang="en-GB" sz="1400">
                <a:latin typeface="Lexend"/>
              </a:rPr>
              <a:t/>
            </a:r>
            <a:endParaRPr sz="2200"/>
          </a:p>
          <a:p>
            <a:pPr indent="0" lvl="0" marL="0" rtl="0" algn="l">
              <a:spcBef>
                <a:spcPts val="1000"/>
              </a:spcBef>
              <a:spcAft>
                <a:spcPts val="0"/>
              </a:spcAft>
              <a:buNone/>
            </a:pPr>
            <a:r>
              <a:rPr>
                <a:latin typeface="Lexend"/>
              </a:rPr>
              <a:t/>
            </a:r>
            <a:endParaRPr sz="2200"/>
          </a:p>
          <a:p>
            <a:pPr indent="0" lvl="0" marL="0" rtl="0" algn="l">
              <a:spcBef>
                <a:spcPts val="1000"/>
              </a:spcBef>
              <a:spcAft>
                <a:spcPts val="0"/>
              </a:spcAft>
              <a:buNone/>
            </a:pPr>
            <a:r>
              <a:rPr lang="en-GB" sz="1400">
                <a:latin typeface="Lexend"/>
              </a:rPr>
              <a:t>780 000</a:t>
            </a:r>
            <a:endParaRPr sz="2200"/>
          </a:p>
          <a:p>
            <a:pPr indent="0" lvl="0" marL="0" rtl="0" algn="l">
              <a:spcBef>
                <a:spcPts val="1000"/>
              </a:spcBef>
              <a:spcAft>
                <a:spcPts val="1000"/>
              </a:spcAft>
              <a:buNone/>
            </a:pPr>
            <a:r>
              <a:rPr lang="en-GB" sz="1400">
                <a:latin typeface="Lexend"/>
              </a:rPr>
              <a:t>            7.8</a:t>
            </a:r>
            <a:endParaRPr sz="2200"/>
          </a:p>
        </p:txBody>
      </p:sp>
      <p:sp>
        <p:nvSpPr>
          <p:cNvPr id="1916" name="Google Shape;1916;p147"/>
          <p:cNvSpPr txBox="1"/>
          <p:nvPr>
            <p:ph idx="1" type="subTitle"/>
          </p:nvPr>
        </p:nvSpPr>
        <p:spPr>
          <a:xfrm>
            <a:off x="337825" y="810000"/>
            <a:ext cx="3982200" cy="40104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400">
                <a:latin typeface="Lexend"/>
              </a:rPr>
              <a:t>Iyada oo aan la isticmaalin jaantuska qiimaha (place value), ku qor 956 000 000 qaabka caadiga ah (standard form).</a:t>
            </a:r>
            <a:r>
              <a:rPr b="1" lang="en-GB" sz="1400">
                <a:latin typeface="Lexend"/>
              </a:rPr>
              <a:t/>
            </a:r>
            <a:r>
              <a:rPr lang="en-GB" sz="1400">
                <a:latin typeface="Lexend"/>
              </a:rPr>
              <a:t/>
            </a:r>
            <a:endParaRPr sz="2200"/>
          </a:p>
          <a:p>
            <a:pPr indent="0" lvl="0" marL="0" rtl="0" algn="l">
              <a:spcBef>
                <a:spcPts val="1000"/>
              </a:spcBef>
              <a:spcAft>
                <a:spcPts val="0"/>
              </a:spcAft>
              <a:buNone/>
            </a:pPr>
            <a:r>
              <a:rPr>
                <a:latin typeface="Lexend"/>
              </a:rPr>
              <a:t/>
            </a:r>
            <a:endParaRPr sz="2200"/>
          </a:p>
          <a:p>
            <a:pPr indent="0" lvl="0" marL="0" rtl="0" algn="l">
              <a:spcBef>
                <a:spcPts val="1000"/>
              </a:spcBef>
              <a:spcAft>
                <a:spcPts val="0"/>
              </a:spcAft>
              <a:buNone/>
            </a:pPr>
            <a:r>
              <a:rPr lang="en-GB" sz="1400">
                <a:latin typeface="Lexend"/>
              </a:rPr>
              <a:t>956 000 000</a:t>
            </a:r>
            <a:endParaRPr sz="2200"/>
          </a:p>
          <a:p>
            <a:pPr indent="0" lvl="0" marL="0" rtl="0" algn="l">
              <a:spcBef>
                <a:spcPts val="1000"/>
              </a:spcBef>
              <a:spcAft>
                <a:spcPts val="1000"/>
              </a:spcAft>
              <a:buNone/>
            </a:pPr>
            <a:r>
              <a:rPr lang="en-GB" sz="1400">
                <a:latin typeface="Lexend"/>
              </a:rPr>
              <a:t>                   9.56</a:t>
            </a:r>
            <a:endParaRPr sz="2200"/>
          </a:p>
        </p:txBody>
      </p:sp>
      <p:sp>
        <p:nvSpPr>
          <p:cNvPr id="1917" name="Google Shape;1917;p147"/>
          <p:cNvSpPr txBox="1"/>
          <p:nvPr>
            <p:ph type="title"/>
          </p:nvPr>
        </p:nvSpPr>
        <p:spPr>
          <a:xfrm>
            <a:off x="324000" y="0"/>
            <a:ext cx="74505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400">
                <a:latin typeface="Lexend"/>
              </a:rPr>
              <a:t>Qorista tirooyinka waaweyn qaabka caadiga ah (standard form)</a:t>
            </a:r>
            <a:endParaRPr/>
          </a:p>
        </p:txBody>
      </p:sp>
      <p:sp>
        <p:nvSpPr>
          <p:cNvPr id="1918" name="Google Shape;1918;p147"/>
          <p:cNvSpPr/>
          <p:nvPr/>
        </p:nvSpPr>
        <p:spPr>
          <a:xfrm>
            <a:off x="367050" y="2617300"/>
            <a:ext cx="205500" cy="439500"/>
          </a:xfrm>
          <a:prstGeom prst="arc">
            <a:avLst>
              <a:gd fmla="val 10729459" name="adj1"/>
              <a:gd fmla="val 0" name="adj2"/>
            </a:avLst>
          </a:prstGeom>
          <a:noFill/>
          <a:ln cap="flat" cmpd="sng" w="19050">
            <a:solidFill>
              <a:schemeClr val="accent4"/>
            </a:solidFill>
            <a:prstDash val="solid"/>
            <a:round/>
            <a:headEnd len="sm" w="sm" type="triangl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919" name="Google Shape;1919;p147"/>
          <p:cNvSpPr/>
          <p:nvPr/>
        </p:nvSpPr>
        <p:spPr>
          <a:xfrm>
            <a:off x="559015" y="2617300"/>
            <a:ext cx="205500" cy="439500"/>
          </a:xfrm>
          <a:prstGeom prst="arc">
            <a:avLst>
              <a:gd fmla="val 10729459" name="adj1"/>
              <a:gd fmla="val 0" name="adj2"/>
            </a:avLst>
          </a:prstGeom>
          <a:noFill/>
          <a:ln cap="flat" cmpd="sng" w="19050">
            <a:solidFill>
              <a:schemeClr val="accent4"/>
            </a:solidFill>
            <a:prstDash val="solid"/>
            <a:round/>
            <a:headEnd len="sm" w="sm" type="triangl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920" name="Google Shape;1920;p147"/>
          <p:cNvSpPr/>
          <p:nvPr/>
        </p:nvSpPr>
        <p:spPr>
          <a:xfrm>
            <a:off x="760150" y="2617300"/>
            <a:ext cx="205500" cy="439500"/>
          </a:xfrm>
          <a:prstGeom prst="arc">
            <a:avLst>
              <a:gd fmla="val 10729459" name="adj1"/>
              <a:gd fmla="val 0" name="adj2"/>
            </a:avLst>
          </a:prstGeom>
          <a:noFill/>
          <a:ln cap="flat" cmpd="sng" w="19050">
            <a:solidFill>
              <a:schemeClr val="accent4"/>
            </a:solidFill>
            <a:prstDash val="solid"/>
            <a:round/>
            <a:headEnd len="sm" w="sm" type="triangl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921" name="Google Shape;1921;p147"/>
          <p:cNvSpPr/>
          <p:nvPr/>
        </p:nvSpPr>
        <p:spPr>
          <a:xfrm>
            <a:off x="951174" y="2612725"/>
            <a:ext cx="194400" cy="439500"/>
          </a:xfrm>
          <a:prstGeom prst="arc">
            <a:avLst>
              <a:gd fmla="val 10729459" name="adj1"/>
              <a:gd fmla="val 0" name="adj2"/>
            </a:avLst>
          </a:prstGeom>
          <a:noFill/>
          <a:ln cap="flat" cmpd="sng" w="19050">
            <a:solidFill>
              <a:schemeClr val="accent4"/>
            </a:solidFill>
            <a:prstDash val="solid"/>
            <a:round/>
            <a:headEnd len="sm" w="sm" type="triangl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922" name="Google Shape;1922;p147"/>
          <p:cNvSpPr/>
          <p:nvPr/>
        </p:nvSpPr>
        <p:spPr>
          <a:xfrm>
            <a:off x="1136560" y="2612721"/>
            <a:ext cx="205500" cy="439500"/>
          </a:xfrm>
          <a:prstGeom prst="arc">
            <a:avLst>
              <a:gd fmla="val 10729459" name="adj1"/>
              <a:gd fmla="val 0" name="adj2"/>
            </a:avLst>
          </a:prstGeom>
          <a:noFill/>
          <a:ln cap="flat" cmpd="sng" w="19050">
            <a:solidFill>
              <a:schemeClr val="accent4"/>
            </a:solidFill>
            <a:prstDash val="solid"/>
            <a:round/>
            <a:headEnd len="sm" w="sm" type="triangl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923" name="Google Shape;1923;p147"/>
          <p:cNvSpPr/>
          <p:nvPr/>
        </p:nvSpPr>
        <p:spPr>
          <a:xfrm>
            <a:off x="1346843" y="2612721"/>
            <a:ext cx="205500" cy="439500"/>
          </a:xfrm>
          <a:prstGeom prst="arc">
            <a:avLst>
              <a:gd fmla="val 10729459" name="adj1"/>
              <a:gd fmla="val 0" name="adj2"/>
            </a:avLst>
          </a:prstGeom>
          <a:noFill/>
          <a:ln cap="flat" cmpd="sng" w="19050">
            <a:solidFill>
              <a:schemeClr val="accent4"/>
            </a:solidFill>
            <a:prstDash val="solid"/>
            <a:round/>
            <a:headEnd len="sm" w="sm" type="triangl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924" name="Google Shape;1924;p147"/>
          <p:cNvSpPr/>
          <p:nvPr/>
        </p:nvSpPr>
        <p:spPr>
          <a:xfrm>
            <a:off x="1538808" y="2612721"/>
            <a:ext cx="205500" cy="439500"/>
          </a:xfrm>
          <a:prstGeom prst="arc">
            <a:avLst>
              <a:gd fmla="val 10729459" name="adj1"/>
              <a:gd fmla="val 0" name="adj2"/>
            </a:avLst>
          </a:prstGeom>
          <a:noFill/>
          <a:ln cap="flat" cmpd="sng" w="19050">
            <a:solidFill>
              <a:schemeClr val="accent4"/>
            </a:solidFill>
            <a:prstDash val="solid"/>
            <a:round/>
            <a:headEnd len="sm" w="sm" type="triangl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925" name="Google Shape;1925;p147"/>
          <p:cNvSpPr/>
          <p:nvPr/>
        </p:nvSpPr>
        <p:spPr>
          <a:xfrm>
            <a:off x="1744512" y="2612721"/>
            <a:ext cx="205500" cy="439500"/>
          </a:xfrm>
          <a:prstGeom prst="arc">
            <a:avLst>
              <a:gd fmla="val 10729459" name="adj1"/>
              <a:gd fmla="val 0" name="adj2"/>
            </a:avLst>
          </a:prstGeom>
          <a:noFill/>
          <a:ln cap="flat" cmpd="sng" w="19050">
            <a:solidFill>
              <a:schemeClr val="accent4"/>
            </a:solidFill>
            <a:prstDash val="solid"/>
            <a:round/>
            <a:headEnd len="sm" w="sm" type="triangl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926" name="Google Shape;1926;p147"/>
          <p:cNvSpPr txBox="1"/>
          <p:nvPr/>
        </p:nvSpPr>
        <p:spPr>
          <a:xfrm flipH="1">
            <a:off x="2522875" y="1922400"/>
            <a:ext cx="1860000" cy="1292100"/>
          </a:xfrm>
          <a:prstGeom prst="rect">
            <a:avLst/>
          </a:prstGeom>
          <a:noFill/>
          <a:ln cap="flat" cmpd="sng" w="19050">
            <a:solidFill>
              <a:srgbClr val="000000"/>
            </a:solidFill>
            <a:prstDash val="solid"/>
            <a:round/>
            <a:headEnd len="sm" w="sm" type="none"/>
            <a:tailEnd len="sm" w="sm" type="none"/>
          </a:ln>
        </p:spPr>
        <p:txBody>
          <a:bodyPr anchorCtr="0" anchor="t" bIns="91425" lIns="91425" spcFirstLastPara="1" rIns="91425" wrap="square" tIns="91425">
            <a:normAutofit/>
          </a:bodyPr>
          <a:lstStyle/>
          <a:p>
            <a:pPr indent="0" lvl="0" marL="0" rtl="0" algn="l">
              <a:spcBef>
                <a:spcPts val="0"/>
              </a:spcBef>
              <a:spcAft>
                <a:spcPts val="0"/>
              </a:spcAft>
              <a:buNone/>
            </a:pPr>
            <a:r>
              <a:rPr lang="en-GB" sz="1400">
                <a:solidFill>
                  <a:schemeClr val="dk1"/>
                </a:solidFill>
                <a:latin typeface="Lexend"/>
                <a:ea typeface="Lexend"/>
                <a:cs typeface="Lexend"/>
                <a:sym typeface="Lexend"/>
              </a:rPr>
              <a:t>Waxaa jiray 8 jeer oo lagu dhuftey 10 laga bilaabo tiirka kow (ones column).</a:t>
            </a:r>
            <a:endParaRPr sz="1800">
              <a:solidFill>
                <a:schemeClr val="dk1"/>
              </a:solidFill>
              <a:latin typeface="Lexend"/>
              <a:ea typeface="Lexend"/>
              <a:cs typeface="Lexend"/>
              <a:sym typeface="Lexend"/>
            </a:endParaRPr>
          </a:p>
        </p:txBody>
      </p:sp>
      <p:sp>
        <p:nvSpPr>
          <p:cNvPr id="1927" name="Google Shape;1927;p147"/>
          <p:cNvSpPr/>
          <p:nvPr/>
        </p:nvSpPr>
        <p:spPr>
          <a:xfrm>
            <a:off x="4852800" y="2545679"/>
            <a:ext cx="205500" cy="439500"/>
          </a:xfrm>
          <a:prstGeom prst="arc">
            <a:avLst>
              <a:gd fmla="val 10729459" name="adj1"/>
              <a:gd fmla="val 0" name="adj2"/>
            </a:avLst>
          </a:prstGeom>
          <a:noFill/>
          <a:ln cap="flat" cmpd="sng" w="19050">
            <a:solidFill>
              <a:schemeClr val="accent4"/>
            </a:solidFill>
            <a:prstDash val="solid"/>
            <a:round/>
            <a:headEnd len="sm" w="sm" type="triangl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928" name="Google Shape;1928;p147"/>
          <p:cNvSpPr/>
          <p:nvPr/>
        </p:nvSpPr>
        <p:spPr>
          <a:xfrm>
            <a:off x="5044765" y="2545679"/>
            <a:ext cx="205500" cy="439500"/>
          </a:xfrm>
          <a:prstGeom prst="arc">
            <a:avLst>
              <a:gd fmla="val 10729459" name="adj1"/>
              <a:gd fmla="val 0" name="adj2"/>
            </a:avLst>
          </a:prstGeom>
          <a:noFill/>
          <a:ln cap="flat" cmpd="sng" w="19050">
            <a:solidFill>
              <a:schemeClr val="accent4"/>
            </a:solidFill>
            <a:prstDash val="solid"/>
            <a:round/>
            <a:headEnd len="sm" w="sm" type="triangl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929" name="Google Shape;1929;p147"/>
          <p:cNvSpPr/>
          <p:nvPr/>
        </p:nvSpPr>
        <p:spPr>
          <a:xfrm>
            <a:off x="5245900" y="2545679"/>
            <a:ext cx="205500" cy="439500"/>
          </a:xfrm>
          <a:prstGeom prst="arc">
            <a:avLst>
              <a:gd fmla="val 10729459" name="adj1"/>
              <a:gd fmla="val 0" name="adj2"/>
            </a:avLst>
          </a:prstGeom>
          <a:noFill/>
          <a:ln cap="flat" cmpd="sng" w="19050">
            <a:solidFill>
              <a:schemeClr val="accent4"/>
            </a:solidFill>
            <a:prstDash val="solid"/>
            <a:round/>
            <a:headEnd len="sm" w="sm" type="triangl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930" name="Google Shape;1930;p147"/>
          <p:cNvSpPr/>
          <p:nvPr/>
        </p:nvSpPr>
        <p:spPr>
          <a:xfrm>
            <a:off x="5436924" y="2541104"/>
            <a:ext cx="194400" cy="439500"/>
          </a:xfrm>
          <a:prstGeom prst="arc">
            <a:avLst>
              <a:gd fmla="val 10729459" name="adj1"/>
              <a:gd fmla="val 0" name="adj2"/>
            </a:avLst>
          </a:prstGeom>
          <a:noFill/>
          <a:ln cap="flat" cmpd="sng" w="19050">
            <a:solidFill>
              <a:schemeClr val="accent4"/>
            </a:solidFill>
            <a:prstDash val="solid"/>
            <a:round/>
            <a:headEnd len="sm" w="sm" type="triangl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931" name="Google Shape;1931;p147"/>
          <p:cNvSpPr txBox="1"/>
          <p:nvPr/>
        </p:nvSpPr>
        <p:spPr>
          <a:xfrm>
            <a:off x="1418313" y="4114500"/>
            <a:ext cx="1733400" cy="523200"/>
          </a:xfrm>
          <a:prstGeom prst="rect">
            <a:avLst/>
          </a:prstGeom>
          <a:noFill/>
          <a:ln cap="flat" cmpd="sng" w="28575">
            <a:solidFill>
              <a:schemeClr val="accent4"/>
            </a:solidFill>
            <a:prstDash val="solid"/>
            <a:round/>
            <a:headEnd len="sm" w="sm" type="none"/>
            <a:tailEnd len="sm" w="sm" type="none"/>
          </a:ln>
        </p:spPr>
        <p:txBody>
          <a:bodyPr anchorCtr="0" anchor="t" bIns="91425" lIns="91425" spcFirstLastPara="1" rIns="91425" wrap="square" tIns="91425">
            <a:normAutofit/>
          </a:bodyPr>
          <a:lstStyle/>
          <a:p>
            <a:pPr indent="0" lvl="0" marL="0" rtl="0" algn="ctr">
              <a:lnSpc>
                <a:spcPct val="130000"/>
              </a:lnSpc>
              <a:spcBef>
                <a:spcPts val="0"/>
              </a:spcBef>
              <a:spcAft>
                <a:spcPts val="1000"/>
              </a:spcAft>
              <a:buNone/>
            </a:pPr>
            <a:r>
              <a:rPr lang="en-GB" sz="1400">
                <a:solidFill>
                  <a:schemeClr val="dk1"/>
                </a:solidFill>
                <a:latin typeface="Lexend"/>
                <a:ea typeface="Lexend"/>
                <a:cs typeface="Lexend"/>
                <a:sym typeface="Lexend"/>
              </a:rPr>
              <a:t> 9.56  </a:t>
            </a:r>
            <a:r>
              <a:rPr lang="en-GB" sz="1400">
                <a:solidFill>
                  <a:schemeClr val="dk1"/>
                </a:solidFill>
                <a:latin typeface="Lexend"/>
                <a:ea typeface="Lexend"/>
                <a:cs typeface="Lexend"/>
                <a:sym typeface="Lexend"/>
              </a:rPr>
              <a:t>× 10</a:t>
            </a:r>
            <a:r>
              <a:rPr baseline="30000" lang="en-GB" sz="1400">
                <a:solidFill>
                  <a:schemeClr val="dk1"/>
                </a:solidFill>
                <a:latin typeface="Lexend"/>
                <a:ea typeface="Lexend"/>
                <a:cs typeface="Lexend"/>
                <a:sym typeface="Lexend"/>
              </a:rPr>
              <a:t>8</a:t>
            </a:r>
            <a:endParaRPr sz="2200">
              <a:solidFill>
                <a:schemeClr val="dk1"/>
              </a:solidFill>
              <a:latin typeface="Lexend"/>
              <a:ea typeface="Lexend"/>
              <a:cs typeface="Lexend"/>
              <a:sym typeface="Lexend"/>
            </a:endParaRPr>
          </a:p>
        </p:txBody>
      </p:sp>
      <p:sp>
        <p:nvSpPr>
          <p:cNvPr id="1932" name="Google Shape;1932;p147"/>
          <p:cNvSpPr/>
          <p:nvPr/>
        </p:nvSpPr>
        <p:spPr>
          <a:xfrm>
            <a:off x="5622310" y="2541100"/>
            <a:ext cx="205500" cy="439500"/>
          </a:xfrm>
          <a:prstGeom prst="arc">
            <a:avLst>
              <a:gd fmla="val 10729459" name="adj1"/>
              <a:gd fmla="val 0" name="adj2"/>
            </a:avLst>
          </a:prstGeom>
          <a:noFill/>
          <a:ln cap="flat" cmpd="sng" w="19050">
            <a:solidFill>
              <a:schemeClr val="accent4"/>
            </a:solidFill>
            <a:prstDash val="solid"/>
            <a:round/>
            <a:headEnd len="sm" w="sm" type="triangl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grpSp>
        <p:nvGrpSpPr>
          <p:cNvPr id="1933" name="Google Shape;1933;p147"/>
          <p:cNvGrpSpPr/>
          <p:nvPr/>
        </p:nvGrpSpPr>
        <p:grpSpPr>
          <a:xfrm>
            <a:off x="6257440" y="1550414"/>
            <a:ext cx="2562616" cy="1864512"/>
            <a:chOff x="5876400" y="2160000"/>
            <a:chExt cx="2328804" cy="1864512"/>
          </a:xfrm>
        </p:grpSpPr>
        <p:sp>
          <p:nvSpPr>
            <p:cNvPr id="1934" name="Google Shape;1934;p147"/>
            <p:cNvSpPr/>
            <p:nvPr/>
          </p:nvSpPr>
          <p:spPr>
            <a:xfrm>
              <a:off x="5876400" y="2160000"/>
              <a:ext cx="2328804" cy="1864512"/>
            </a:xfrm>
            <a:prstGeom prst="cloudCallout">
              <a:avLst>
                <a:gd fmla="val -20833" name="adj1"/>
                <a:gd fmla="val 62500" name="adj2"/>
              </a:avLst>
            </a:prstGeom>
            <a:no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935" name="Google Shape;1935;p147"/>
            <p:cNvSpPr txBox="1"/>
            <p:nvPr/>
          </p:nvSpPr>
          <p:spPr>
            <a:xfrm flipH="1">
              <a:off x="6167000" y="2335050"/>
              <a:ext cx="2038200" cy="1514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GB" sz="1500">
                  <a:solidFill>
                    <a:schemeClr val="dk1"/>
                  </a:solidFill>
                  <a:latin typeface="Lexend"/>
                  <a:ea typeface="Lexend"/>
                  <a:cs typeface="Lexend"/>
                  <a:sym typeface="Lexend"/>
                </a:rPr>
                <a:t>Immisa jeer boodbood ama lagu dhuftey 10?</a:t>
              </a:r>
              <a:endParaRPr sz="1800">
                <a:solidFill>
                  <a:schemeClr val="dk1"/>
                </a:solidFill>
                <a:latin typeface="Lexend"/>
                <a:ea typeface="Lexend"/>
                <a:cs typeface="Lexend"/>
                <a:sym typeface="Lexend"/>
              </a:endParaRPr>
            </a:p>
          </p:txBody>
        </p:sp>
      </p:gr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932"/>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930"/>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929"/>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928"/>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927"/>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39" name="Shape 1939"/>
        <p:cNvGrpSpPr/>
        <p:nvPr/>
      </p:nvGrpSpPr>
      <p:grpSpPr>
        <a:xfrm>
          <a:off x="0" y="0"/>
          <a:ext cx="0" cy="0"/>
          <a:chOff x="0" y="0"/>
          <a:chExt cx="0" cy="0"/>
        </a:xfrm>
      </p:grpSpPr>
      <p:sp>
        <p:nvSpPr>
          <p:cNvPr id="1940" name="Google Shape;1940;p148"/>
          <p:cNvSpPr txBox="1"/>
          <p:nvPr>
            <p:ph idx="2" type="subTitle"/>
          </p:nvPr>
        </p:nvSpPr>
        <p:spPr>
          <a:xfrm>
            <a:off x="4824000" y="810000"/>
            <a:ext cx="3982200" cy="14226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400">
                <a:latin typeface="Lexend"/>
              </a:rPr>
              <a:t>Iyada oo aan la isticmaalin jaantuska qiimaha (place value), ku qor 780 000 qaabka caadiga ah (standard form).</a:t>
            </a:r>
            <a:r>
              <a:rPr b="1" lang="en-GB" sz="1400">
                <a:latin typeface="Lexend"/>
              </a:rPr>
              <a:t/>
            </a:r>
            <a:r>
              <a:rPr lang="en-GB" sz="1400">
                <a:latin typeface="Lexend"/>
              </a:rPr>
              <a:t/>
            </a:r>
            <a:endParaRPr sz="2200"/>
          </a:p>
          <a:p>
            <a:pPr indent="0" lvl="0" marL="0" rtl="0" algn="l">
              <a:spcBef>
                <a:spcPts val="1000"/>
              </a:spcBef>
              <a:spcAft>
                <a:spcPts val="0"/>
              </a:spcAft>
              <a:buNone/>
            </a:pPr>
            <a:r>
              <a:rPr>
                <a:latin typeface="Lexend"/>
              </a:rPr>
              <a:t/>
            </a:r>
            <a:endParaRPr sz="2200"/>
          </a:p>
          <a:p>
            <a:pPr indent="0" lvl="0" marL="0" rtl="0" algn="l">
              <a:spcBef>
                <a:spcPts val="1000"/>
              </a:spcBef>
              <a:spcAft>
                <a:spcPts val="0"/>
              </a:spcAft>
              <a:buNone/>
            </a:pPr>
            <a:r>
              <a:rPr lang="en-GB" sz="1400">
                <a:latin typeface="Lexend"/>
              </a:rPr>
              <a:t>780 000 </a:t>
            </a:r>
            <a:endParaRPr sz="2200"/>
          </a:p>
          <a:p>
            <a:pPr indent="0" lvl="0" marL="0" rtl="0" algn="l">
              <a:spcBef>
                <a:spcPts val="1000"/>
              </a:spcBef>
              <a:spcAft>
                <a:spcPts val="1000"/>
              </a:spcAft>
              <a:buNone/>
            </a:pPr>
            <a:r>
              <a:rPr lang="en-GB" sz="1400">
                <a:latin typeface="Lexend"/>
              </a:rPr>
              <a:t>            7.8</a:t>
            </a:r>
            <a:endParaRPr sz="2200"/>
          </a:p>
        </p:txBody>
      </p:sp>
      <p:sp>
        <p:nvSpPr>
          <p:cNvPr id="1941" name="Google Shape;1941;p148"/>
          <p:cNvSpPr txBox="1"/>
          <p:nvPr>
            <p:ph idx="1" type="subTitle"/>
          </p:nvPr>
        </p:nvSpPr>
        <p:spPr>
          <a:xfrm>
            <a:off x="337825" y="810000"/>
            <a:ext cx="3982200" cy="40104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400">
                <a:latin typeface="Lexend"/>
              </a:rPr>
              <a:t>Iyada oo aan la isticmaalin jaantuska qiimaha (place value), ku qor 956 000 000 qaabka caadiga ah (standard form).</a:t>
            </a:r>
            <a:r>
              <a:rPr b="1" lang="en-GB" sz="1400">
                <a:latin typeface="Lexend"/>
              </a:rPr>
              <a:t/>
            </a:r>
            <a:r>
              <a:rPr lang="en-GB" sz="1400">
                <a:latin typeface="Lexend"/>
              </a:rPr>
              <a:t/>
            </a:r>
            <a:endParaRPr sz="2200"/>
          </a:p>
          <a:p>
            <a:pPr indent="0" lvl="0" marL="0" rtl="0" algn="l">
              <a:spcBef>
                <a:spcPts val="1000"/>
              </a:spcBef>
              <a:spcAft>
                <a:spcPts val="0"/>
              </a:spcAft>
              <a:buNone/>
            </a:pPr>
            <a:r>
              <a:rPr>
                <a:latin typeface="Lexend"/>
              </a:rPr>
              <a:t/>
            </a:r>
            <a:endParaRPr sz="2200"/>
          </a:p>
          <a:p>
            <a:pPr indent="0" lvl="0" marL="0" rtl="0" algn="l">
              <a:spcBef>
                <a:spcPts val="1000"/>
              </a:spcBef>
              <a:spcAft>
                <a:spcPts val="0"/>
              </a:spcAft>
              <a:buNone/>
            </a:pPr>
            <a:r>
              <a:rPr lang="en-GB" sz="1400">
                <a:latin typeface="Lexend"/>
              </a:rPr>
              <a:t>956 000 000</a:t>
            </a:r>
            <a:endParaRPr sz="2200"/>
          </a:p>
          <a:p>
            <a:pPr indent="0" lvl="0" marL="0" rtl="0" algn="l">
              <a:spcBef>
                <a:spcPts val="1000"/>
              </a:spcBef>
              <a:spcAft>
                <a:spcPts val="1000"/>
              </a:spcAft>
              <a:buNone/>
            </a:pPr>
            <a:r>
              <a:rPr lang="en-GB" sz="1400">
                <a:latin typeface="Lexend"/>
              </a:rPr>
              <a:t>                   9.56</a:t>
            </a:r>
            <a:endParaRPr sz="2200"/>
          </a:p>
        </p:txBody>
      </p:sp>
      <p:sp>
        <p:nvSpPr>
          <p:cNvPr id="1942" name="Google Shape;1942;p148"/>
          <p:cNvSpPr txBox="1"/>
          <p:nvPr>
            <p:ph type="title"/>
          </p:nvPr>
        </p:nvSpPr>
        <p:spPr>
          <a:xfrm>
            <a:off x="324000" y="0"/>
            <a:ext cx="74505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400">
                <a:latin typeface="Lexend"/>
              </a:rPr>
              <a:t>Qorista tirooyinka waaweyn qaabka caadiga ah (standard form)</a:t>
            </a:r>
            <a:endParaRPr/>
          </a:p>
        </p:txBody>
      </p:sp>
      <p:sp>
        <p:nvSpPr>
          <p:cNvPr id="1943" name="Google Shape;1943;p148"/>
          <p:cNvSpPr/>
          <p:nvPr/>
        </p:nvSpPr>
        <p:spPr>
          <a:xfrm>
            <a:off x="367050" y="2617300"/>
            <a:ext cx="205500" cy="439500"/>
          </a:xfrm>
          <a:prstGeom prst="arc">
            <a:avLst>
              <a:gd fmla="val 10729459" name="adj1"/>
              <a:gd fmla="val 0" name="adj2"/>
            </a:avLst>
          </a:prstGeom>
          <a:noFill/>
          <a:ln cap="flat" cmpd="sng" w="19050">
            <a:solidFill>
              <a:schemeClr val="accent4"/>
            </a:solidFill>
            <a:prstDash val="solid"/>
            <a:round/>
            <a:headEnd len="sm" w="sm" type="triangl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944" name="Google Shape;1944;p148"/>
          <p:cNvSpPr/>
          <p:nvPr/>
        </p:nvSpPr>
        <p:spPr>
          <a:xfrm>
            <a:off x="559015" y="2617300"/>
            <a:ext cx="205500" cy="439500"/>
          </a:xfrm>
          <a:prstGeom prst="arc">
            <a:avLst>
              <a:gd fmla="val 10729459" name="adj1"/>
              <a:gd fmla="val 0" name="adj2"/>
            </a:avLst>
          </a:prstGeom>
          <a:noFill/>
          <a:ln cap="flat" cmpd="sng" w="19050">
            <a:solidFill>
              <a:schemeClr val="accent4"/>
            </a:solidFill>
            <a:prstDash val="solid"/>
            <a:round/>
            <a:headEnd len="sm" w="sm" type="triangl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945" name="Google Shape;1945;p148"/>
          <p:cNvSpPr/>
          <p:nvPr/>
        </p:nvSpPr>
        <p:spPr>
          <a:xfrm>
            <a:off x="760150" y="2617300"/>
            <a:ext cx="205500" cy="439500"/>
          </a:xfrm>
          <a:prstGeom prst="arc">
            <a:avLst>
              <a:gd fmla="val 10729459" name="adj1"/>
              <a:gd fmla="val 0" name="adj2"/>
            </a:avLst>
          </a:prstGeom>
          <a:noFill/>
          <a:ln cap="flat" cmpd="sng" w="19050">
            <a:solidFill>
              <a:schemeClr val="accent4"/>
            </a:solidFill>
            <a:prstDash val="solid"/>
            <a:round/>
            <a:headEnd len="sm" w="sm" type="triangl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946" name="Google Shape;1946;p148"/>
          <p:cNvSpPr/>
          <p:nvPr/>
        </p:nvSpPr>
        <p:spPr>
          <a:xfrm>
            <a:off x="951174" y="2612725"/>
            <a:ext cx="194400" cy="439500"/>
          </a:xfrm>
          <a:prstGeom prst="arc">
            <a:avLst>
              <a:gd fmla="val 10729459" name="adj1"/>
              <a:gd fmla="val 0" name="adj2"/>
            </a:avLst>
          </a:prstGeom>
          <a:noFill/>
          <a:ln cap="flat" cmpd="sng" w="19050">
            <a:solidFill>
              <a:schemeClr val="accent4"/>
            </a:solidFill>
            <a:prstDash val="solid"/>
            <a:round/>
            <a:headEnd len="sm" w="sm" type="triangl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947" name="Google Shape;1947;p148"/>
          <p:cNvSpPr/>
          <p:nvPr/>
        </p:nvSpPr>
        <p:spPr>
          <a:xfrm>
            <a:off x="1136560" y="2612721"/>
            <a:ext cx="205500" cy="439500"/>
          </a:xfrm>
          <a:prstGeom prst="arc">
            <a:avLst>
              <a:gd fmla="val 10729459" name="adj1"/>
              <a:gd fmla="val 0" name="adj2"/>
            </a:avLst>
          </a:prstGeom>
          <a:noFill/>
          <a:ln cap="flat" cmpd="sng" w="19050">
            <a:solidFill>
              <a:schemeClr val="accent4"/>
            </a:solidFill>
            <a:prstDash val="solid"/>
            <a:round/>
            <a:headEnd len="sm" w="sm" type="triangl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948" name="Google Shape;1948;p148"/>
          <p:cNvSpPr/>
          <p:nvPr/>
        </p:nvSpPr>
        <p:spPr>
          <a:xfrm>
            <a:off x="1346843" y="2612721"/>
            <a:ext cx="205500" cy="439500"/>
          </a:xfrm>
          <a:prstGeom prst="arc">
            <a:avLst>
              <a:gd fmla="val 10729459" name="adj1"/>
              <a:gd fmla="val 0" name="adj2"/>
            </a:avLst>
          </a:prstGeom>
          <a:noFill/>
          <a:ln cap="flat" cmpd="sng" w="19050">
            <a:solidFill>
              <a:schemeClr val="accent4"/>
            </a:solidFill>
            <a:prstDash val="solid"/>
            <a:round/>
            <a:headEnd len="sm" w="sm" type="triangl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949" name="Google Shape;1949;p148"/>
          <p:cNvSpPr/>
          <p:nvPr/>
        </p:nvSpPr>
        <p:spPr>
          <a:xfrm>
            <a:off x="1538808" y="2612721"/>
            <a:ext cx="205500" cy="439500"/>
          </a:xfrm>
          <a:prstGeom prst="arc">
            <a:avLst>
              <a:gd fmla="val 10729459" name="adj1"/>
              <a:gd fmla="val 0" name="adj2"/>
            </a:avLst>
          </a:prstGeom>
          <a:noFill/>
          <a:ln cap="flat" cmpd="sng" w="19050">
            <a:solidFill>
              <a:schemeClr val="accent4"/>
            </a:solidFill>
            <a:prstDash val="solid"/>
            <a:round/>
            <a:headEnd len="sm" w="sm" type="triangl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950" name="Google Shape;1950;p148"/>
          <p:cNvSpPr/>
          <p:nvPr/>
        </p:nvSpPr>
        <p:spPr>
          <a:xfrm>
            <a:off x="1744512" y="2612721"/>
            <a:ext cx="205500" cy="439500"/>
          </a:xfrm>
          <a:prstGeom prst="arc">
            <a:avLst>
              <a:gd fmla="val 10729459" name="adj1"/>
              <a:gd fmla="val 0" name="adj2"/>
            </a:avLst>
          </a:prstGeom>
          <a:noFill/>
          <a:ln cap="flat" cmpd="sng" w="19050">
            <a:solidFill>
              <a:schemeClr val="accent4"/>
            </a:solidFill>
            <a:prstDash val="solid"/>
            <a:round/>
            <a:headEnd len="sm" w="sm" type="triangl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951" name="Google Shape;1951;p148"/>
          <p:cNvSpPr txBox="1"/>
          <p:nvPr/>
        </p:nvSpPr>
        <p:spPr>
          <a:xfrm flipH="1">
            <a:off x="2522863" y="1922400"/>
            <a:ext cx="1860000" cy="1298700"/>
          </a:xfrm>
          <a:prstGeom prst="rect">
            <a:avLst/>
          </a:prstGeom>
          <a:noFill/>
          <a:ln cap="flat" cmpd="sng" w="19050">
            <a:solidFill>
              <a:srgbClr val="000000"/>
            </a:solidFill>
            <a:prstDash val="solid"/>
            <a:round/>
            <a:headEnd len="sm" w="sm" type="none"/>
            <a:tailEnd len="sm" w="sm" type="none"/>
          </a:ln>
        </p:spPr>
        <p:txBody>
          <a:bodyPr anchorCtr="0" anchor="t" bIns="91425" lIns="91425" spcFirstLastPara="1" rIns="91425" wrap="square" tIns="91425">
            <a:normAutofit/>
          </a:bodyPr>
          <a:lstStyle/>
          <a:p>
            <a:pPr indent="0" lvl="0" marL="0" rtl="0" algn="l">
              <a:spcBef>
                <a:spcPts val="0"/>
              </a:spcBef>
              <a:spcAft>
                <a:spcPts val="0"/>
              </a:spcAft>
              <a:buNone/>
            </a:pPr>
            <a:r>
              <a:rPr lang="en-GB" sz="1400">
                <a:solidFill>
                  <a:schemeClr val="dk1"/>
                </a:solidFill>
                <a:latin typeface="Lexend"/>
                <a:ea typeface="Lexend"/>
                <a:cs typeface="Lexend"/>
                <a:sym typeface="Lexend"/>
              </a:rPr>
              <a:t>Waxaa jiray 8 jeer oo lagu dhuftey 10 laga bilaabo tiirka kow (ones column).</a:t>
            </a:r>
            <a:r>
              <a:rPr lang="en-GB" sz="1400">
                <a:solidFill>
                  <a:schemeClr val="dk1"/>
                </a:solidFill>
                <a:latin typeface="Lexend"/>
                <a:ea typeface="Lexend"/>
                <a:cs typeface="Lexend"/>
                <a:sym typeface="Lexend"/>
              </a:rPr>
              <a:t/>
            </a:r>
            <a:endParaRPr sz="1800">
              <a:solidFill>
                <a:schemeClr val="dk1"/>
              </a:solidFill>
              <a:latin typeface="Lexend"/>
              <a:ea typeface="Lexend"/>
              <a:cs typeface="Lexend"/>
              <a:sym typeface="Lexend"/>
            </a:endParaRPr>
          </a:p>
        </p:txBody>
      </p:sp>
      <p:sp>
        <p:nvSpPr>
          <p:cNvPr id="1952" name="Google Shape;1952;p148"/>
          <p:cNvSpPr/>
          <p:nvPr/>
        </p:nvSpPr>
        <p:spPr>
          <a:xfrm>
            <a:off x="4852800" y="2545679"/>
            <a:ext cx="205500" cy="439500"/>
          </a:xfrm>
          <a:prstGeom prst="arc">
            <a:avLst>
              <a:gd fmla="val 10729459" name="adj1"/>
              <a:gd fmla="val 0" name="adj2"/>
            </a:avLst>
          </a:prstGeom>
          <a:noFill/>
          <a:ln cap="flat" cmpd="sng" w="19050">
            <a:solidFill>
              <a:schemeClr val="accent4"/>
            </a:solidFill>
            <a:prstDash val="solid"/>
            <a:round/>
            <a:headEnd len="sm" w="sm" type="triangl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953" name="Google Shape;1953;p148"/>
          <p:cNvSpPr/>
          <p:nvPr/>
        </p:nvSpPr>
        <p:spPr>
          <a:xfrm>
            <a:off x="5044765" y="2545679"/>
            <a:ext cx="205500" cy="439500"/>
          </a:xfrm>
          <a:prstGeom prst="arc">
            <a:avLst>
              <a:gd fmla="val 10729459" name="adj1"/>
              <a:gd fmla="val 0" name="adj2"/>
            </a:avLst>
          </a:prstGeom>
          <a:noFill/>
          <a:ln cap="flat" cmpd="sng" w="19050">
            <a:solidFill>
              <a:schemeClr val="accent4"/>
            </a:solidFill>
            <a:prstDash val="solid"/>
            <a:round/>
            <a:headEnd len="sm" w="sm" type="triangl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954" name="Google Shape;1954;p148"/>
          <p:cNvSpPr/>
          <p:nvPr/>
        </p:nvSpPr>
        <p:spPr>
          <a:xfrm>
            <a:off x="5245900" y="2545679"/>
            <a:ext cx="205500" cy="439500"/>
          </a:xfrm>
          <a:prstGeom prst="arc">
            <a:avLst>
              <a:gd fmla="val 10729459" name="adj1"/>
              <a:gd fmla="val 0" name="adj2"/>
            </a:avLst>
          </a:prstGeom>
          <a:noFill/>
          <a:ln cap="flat" cmpd="sng" w="19050">
            <a:solidFill>
              <a:schemeClr val="accent4"/>
            </a:solidFill>
            <a:prstDash val="solid"/>
            <a:round/>
            <a:headEnd len="sm" w="sm" type="triangl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955" name="Google Shape;1955;p148"/>
          <p:cNvSpPr/>
          <p:nvPr/>
        </p:nvSpPr>
        <p:spPr>
          <a:xfrm>
            <a:off x="5436924" y="2541104"/>
            <a:ext cx="194400" cy="439500"/>
          </a:xfrm>
          <a:prstGeom prst="arc">
            <a:avLst>
              <a:gd fmla="val 10729459" name="adj1"/>
              <a:gd fmla="val 0" name="adj2"/>
            </a:avLst>
          </a:prstGeom>
          <a:noFill/>
          <a:ln cap="flat" cmpd="sng" w="19050">
            <a:solidFill>
              <a:schemeClr val="accent4"/>
            </a:solidFill>
            <a:prstDash val="solid"/>
            <a:round/>
            <a:headEnd len="sm" w="sm" type="triangl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956" name="Google Shape;1956;p148"/>
          <p:cNvSpPr txBox="1"/>
          <p:nvPr/>
        </p:nvSpPr>
        <p:spPr>
          <a:xfrm>
            <a:off x="1418313" y="4114500"/>
            <a:ext cx="1733400" cy="523200"/>
          </a:xfrm>
          <a:prstGeom prst="rect">
            <a:avLst/>
          </a:prstGeom>
          <a:noFill/>
          <a:ln cap="flat" cmpd="sng" w="28575">
            <a:solidFill>
              <a:schemeClr val="accent4"/>
            </a:solidFill>
            <a:prstDash val="solid"/>
            <a:round/>
            <a:headEnd len="sm" w="sm" type="none"/>
            <a:tailEnd len="sm" w="sm" type="none"/>
          </a:ln>
        </p:spPr>
        <p:txBody>
          <a:bodyPr anchorCtr="0" anchor="t" bIns="91425" lIns="91425" spcFirstLastPara="1" rIns="91425" wrap="square" tIns="91425">
            <a:normAutofit/>
          </a:bodyPr>
          <a:lstStyle/>
          <a:p>
            <a:pPr indent="0" lvl="0" marL="0" rtl="0" algn="ctr">
              <a:lnSpc>
                <a:spcPct val="130000"/>
              </a:lnSpc>
              <a:spcBef>
                <a:spcPts val="0"/>
              </a:spcBef>
              <a:spcAft>
                <a:spcPts val="1000"/>
              </a:spcAft>
              <a:buNone/>
            </a:pPr>
            <a:r>
              <a:rPr lang="en-GB" sz="1400">
                <a:solidFill>
                  <a:schemeClr val="dk1"/>
                </a:solidFill>
                <a:latin typeface="Lexend"/>
                <a:ea typeface="Lexend"/>
                <a:cs typeface="Lexend"/>
                <a:sym typeface="Lexend"/>
              </a:rPr>
              <a:t> 9.56  </a:t>
            </a:r>
            <a:r>
              <a:rPr lang="en-GB" sz="1400">
                <a:solidFill>
                  <a:schemeClr val="dk1"/>
                </a:solidFill>
                <a:latin typeface="Lexend"/>
                <a:ea typeface="Lexend"/>
                <a:cs typeface="Lexend"/>
                <a:sym typeface="Lexend"/>
              </a:rPr>
              <a:t>× 10</a:t>
            </a:r>
            <a:r>
              <a:rPr baseline="30000" lang="en-GB" sz="1400">
                <a:solidFill>
                  <a:schemeClr val="dk1"/>
                </a:solidFill>
                <a:latin typeface="Lexend"/>
                <a:ea typeface="Lexend"/>
                <a:cs typeface="Lexend"/>
                <a:sym typeface="Lexend"/>
              </a:rPr>
              <a:t>8</a:t>
            </a:r>
            <a:endParaRPr sz="2200">
              <a:solidFill>
                <a:schemeClr val="dk1"/>
              </a:solidFill>
              <a:latin typeface="Lexend"/>
              <a:ea typeface="Lexend"/>
              <a:cs typeface="Lexend"/>
              <a:sym typeface="Lexend"/>
            </a:endParaRPr>
          </a:p>
        </p:txBody>
      </p:sp>
      <p:sp>
        <p:nvSpPr>
          <p:cNvPr id="1957" name="Google Shape;1957;p148"/>
          <p:cNvSpPr/>
          <p:nvPr/>
        </p:nvSpPr>
        <p:spPr>
          <a:xfrm>
            <a:off x="5622310" y="2541100"/>
            <a:ext cx="205500" cy="439500"/>
          </a:xfrm>
          <a:prstGeom prst="arc">
            <a:avLst>
              <a:gd fmla="val 10729459" name="adj1"/>
              <a:gd fmla="val 0" name="adj2"/>
            </a:avLst>
          </a:prstGeom>
          <a:noFill/>
          <a:ln cap="flat" cmpd="sng" w="19050">
            <a:solidFill>
              <a:schemeClr val="accent4"/>
            </a:solidFill>
            <a:prstDash val="solid"/>
            <a:round/>
            <a:headEnd len="sm" w="sm" type="triangl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958" name="Google Shape;1958;p148"/>
          <p:cNvSpPr txBox="1"/>
          <p:nvPr/>
        </p:nvSpPr>
        <p:spPr>
          <a:xfrm flipH="1">
            <a:off x="6506750" y="1997376"/>
            <a:ext cx="1860000" cy="1242600"/>
          </a:xfrm>
          <a:prstGeom prst="rect">
            <a:avLst/>
          </a:prstGeom>
          <a:noFill/>
          <a:ln cap="flat" cmpd="sng" w="19050">
            <a:solidFill>
              <a:srgbClr val="000000"/>
            </a:solidFill>
            <a:prstDash val="solid"/>
            <a:round/>
            <a:headEnd len="sm" w="sm" type="none"/>
            <a:tailEnd len="sm" w="sm" type="none"/>
          </a:ln>
        </p:spPr>
        <p:txBody>
          <a:bodyPr anchorCtr="0" anchor="t" bIns="91425" lIns="91425" spcFirstLastPara="1" rIns="91425" wrap="square" tIns="91425">
            <a:normAutofit/>
          </a:bodyPr>
          <a:lstStyle/>
          <a:p>
            <a:pPr indent="0" lvl="0" marL="0" rtl="0" algn="l">
              <a:spcBef>
                <a:spcPts val="0"/>
              </a:spcBef>
              <a:spcAft>
                <a:spcPts val="0"/>
              </a:spcAft>
              <a:buNone/>
            </a:pPr>
            <a:r>
              <a:rPr lang="en-GB" sz="1400">
                <a:solidFill>
                  <a:schemeClr val="dk1"/>
                </a:solidFill>
                <a:latin typeface="Lexend"/>
                <a:ea typeface="Lexend"/>
                <a:cs typeface="Lexend"/>
                <a:sym typeface="Lexend"/>
              </a:rPr>
              <a:t>Waxaa jiray 5 jeer oo lagu dhuftey 10 laga bilaabo tiirka kow (ones column).</a:t>
            </a:r>
            <a:r>
              <a:rPr lang="en-GB" sz="1400">
                <a:solidFill>
                  <a:schemeClr val="dk1"/>
                </a:solidFill>
                <a:latin typeface="Lexend"/>
                <a:ea typeface="Lexend"/>
                <a:cs typeface="Lexend"/>
                <a:sym typeface="Lexend"/>
              </a:rPr>
              <a:t/>
            </a:r>
            <a:endParaRPr sz="1800">
              <a:solidFill>
                <a:schemeClr val="dk1"/>
              </a:solidFill>
              <a:latin typeface="Lexend"/>
              <a:ea typeface="Lexend"/>
              <a:cs typeface="Lexend"/>
              <a:sym typeface="Lexend"/>
            </a:endParaRPr>
          </a:p>
        </p:txBody>
      </p:sp>
      <p:sp>
        <p:nvSpPr>
          <p:cNvPr id="1959" name="Google Shape;1959;p148"/>
          <p:cNvSpPr txBox="1"/>
          <p:nvPr/>
        </p:nvSpPr>
        <p:spPr>
          <a:xfrm>
            <a:off x="5914113" y="4114500"/>
            <a:ext cx="1733400" cy="523200"/>
          </a:xfrm>
          <a:prstGeom prst="rect">
            <a:avLst/>
          </a:prstGeom>
          <a:noFill/>
          <a:ln cap="flat" cmpd="sng" w="28575">
            <a:solidFill>
              <a:schemeClr val="accent4"/>
            </a:solidFill>
            <a:prstDash val="solid"/>
            <a:round/>
            <a:headEnd len="sm" w="sm" type="none"/>
            <a:tailEnd len="sm" w="sm" type="none"/>
          </a:ln>
        </p:spPr>
        <p:txBody>
          <a:bodyPr anchorCtr="0" anchor="t" bIns="91425" lIns="91425" spcFirstLastPara="1" rIns="91425" wrap="square" tIns="91425">
            <a:normAutofit/>
          </a:bodyPr>
          <a:lstStyle/>
          <a:p>
            <a:pPr indent="0" lvl="0" marL="0" rtl="0" algn="ctr">
              <a:lnSpc>
                <a:spcPct val="130000"/>
              </a:lnSpc>
              <a:spcBef>
                <a:spcPts val="0"/>
              </a:spcBef>
              <a:spcAft>
                <a:spcPts val="1000"/>
              </a:spcAft>
              <a:buNone/>
            </a:pPr>
            <a:r>
              <a:rPr lang="en-GB" sz="1400">
                <a:solidFill>
                  <a:schemeClr val="dk1"/>
                </a:solidFill>
                <a:latin typeface="Lexend"/>
                <a:ea typeface="Lexend"/>
                <a:cs typeface="Lexend"/>
                <a:sym typeface="Lexend"/>
              </a:rPr>
              <a:t>7.8  </a:t>
            </a:r>
            <a:r>
              <a:rPr lang="en-GB" sz="1400">
                <a:solidFill>
                  <a:schemeClr val="dk1"/>
                </a:solidFill>
                <a:latin typeface="Lexend"/>
                <a:ea typeface="Lexend"/>
                <a:cs typeface="Lexend"/>
                <a:sym typeface="Lexend"/>
              </a:rPr>
              <a:t>× 10</a:t>
            </a:r>
            <a:r>
              <a:rPr baseline="30000" lang="en-GB" sz="1400">
                <a:solidFill>
                  <a:schemeClr val="dk1"/>
                </a:solidFill>
                <a:latin typeface="Lexend"/>
                <a:ea typeface="Lexend"/>
                <a:cs typeface="Lexend"/>
                <a:sym typeface="Lexend"/>
              </a:rPr>
              <a:t>5</a:t>
            </a:r>
            <a:endParaRPr sz="2200">
              <a:solidFill>
                <a:schemeClr val="dk1"/>
              </a:solidFill>
              <a:latin typeface="Lexend"/>
              <a:ea typeface="Lexend"/>
              <a:cs typeface="Lexend"/>
              <a:sym typeface="Lexen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959"/>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63" name="Shape 1963"/>
        <p:cNvGrpSpPr/>
        <p:nvPr/>
      </p:nvGrpSpPr>
      <p:grpSpPr>
        <a:xfrm>
          <a:off x="0" y="0"/>
          <a:ext cx="0" cy="0"/>
          <a:chOff x="0" y="0"/>
          <a:chExt cx="0" cy="0"/>
        </a:xfrm>
      </p:grpSpPr>
      <p:sp>
        <p:nvSpPr>
          <p:cNvPr id="1964" name="Google Shape;1964;p149"/>
          <p:cNvSpPr txBox="1"/>
          <p:nvPr>
            <p:ph idx="1" type="body"/>
          </p:nvPr>
        </p:nvSpPr>
        <p:spPr>
          <a:xfrm>
            <a:off x="324000" y="759300"/>
            <a:ext cx="8237700" cy="3020700"/>
          </a:xfrm>
          <a:prstGeom prst="rect">
            <a:avLst/>
          </a:prstGeom>
        </p:spPr>
        <p:txBody>
          <a:bodyPr anchorCtr="0" anchor="t" bIns="0" lIns="0" spcFirstLastPara="1" rIns="0" wrap="square" tIns="0">
            <a:normAutofit/>
          </a:bodyPr>
          <a:lstStyle/>
          <a:p>
            <a:pPr indent="-368300" lvl="0" marL="457200" rtl="0" algn="l">
              <a:spcBef>
                <a:spcPts val="0"/>
              </a:spcBef>
              <a:spcAft>
                <a:spcPts val="0"/>
              </a:spcAft>
              <a:buSzPts val="2200"/>
              <a:buAutoNum type="arabicParenR"/>
              <a:defRPr/>
            </a:pPr>
            <a:r>
              <a:rPr lang="en-GB" sz="1100">
                <a:latin typeface="Lexend"/>
              </a:rPr>
              <a:t>Iyada oo aan la isticmaalin jaantuska qiimaha (place value), u beddel kuwan soo socda qaabka caadiga ah (standard form).</a:t>
            </a:r>
            <a:r>
              <a:rPr b="1" lang="en-GB" sz="1100">
                <a:latin typeface="Lexend"/>
              </a:rPr>
              <a:t/>
            </a:r>
            <a:r>
              <a:rPr lang="en-GB" sz="1100">
                <a:latin typeface="Lexend"/>
              </a:rPr>
              <a:t/>
            </a:r>
            <a:endParaRPr/>
          </a:p>
        </p:txBody>
      </p:sp>
      <p:sp>
        <p:nvSpPr>
          <p:cNvPr id="1965" name="Google Shape;1965;p149"/>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sz="1100">
                <a:latin typeface="Lexend"/>
              </a:rPr>
              <a:t>Qorista tirooyinka waaweyn qaabka caadiga ah (standard form)</a:t>
            </a:r>
            <a:endParaRPr/>
          </a:p>
        </p:txBody>
      </p:sp>
      <p:sp>
        <p:nvSpPr>
          <p:cNvPr id="1966" name="Google Shape;1966;p149"/>
          <p:cNvSpPr txBox="1"/>
          <p:nvPr>
            <p:ph idx="1" type="body"/>
          </p:nvPr>
        </p:nvSpPr>
        <p:spPr>
          <a:xfrm>
            <a:off x="324000" y="1521300"/>
            <a:ext cx="7357800" cy="3039300"/>
          </a:xfrm>
          <a:prstGeom prst="rect">
            <a:avLst/>
          </a:prstGeom>
        </p:spPr>
        <p:txBody>
          <a:bodyPr anchorCtr="0" anchor="t" bIns="0" lIns="0" spcFirstLastPara="1" rIns="0" wrap="square" tIns="0">
            <a:normAutofit/>
          </a:bodyPr>
          <a:lstStyle/>
          <a:p>
            <a:pPr indent="-368300" lvl="0" marL="457200" rtl="0" algn="l">
              <a:lnSpc>
                <a:spcPct val="100000"/>
              </a:lnSpc>
              <a:spcBef>
                <a:spcPts val="0"/>
              </a:spcBef>
              <a:spcAft>
                <a:spcPts val="0"/>
              </a:spcAft>
              <a:buSzPts val="2200"/>
              <a:buAutoNum type="alphaLcParenR"/>
              <a:defRPr/>
            </a:pPr>
            <a:r>
              <a:rPr lang="en-GB" sz="1100">
                <a:latin typeface="Lexend"/>
              </a:rPr>
              <a:t>15 000</a:t>
            </a:r>
            <a:br>
              <a:rPr lang="en-GB"/>
            </a:br>
            <a:endParaRPr sz="1100"/>
          </a:p>
          <a:p>
            <a:pPr indent="-368300" lvl="0" marL="457200" rtl="0" algn="l">
              <a:lnSpc>
                <a:spcPct val="100000"/>
              </a:lnSpc>
              <a:spcBef>
                <a:spcPts val="0"/>
              </a:spcBef>
              <a:spcAft>
                <a:spcPts val="0"/>
              </a:spcAft>
              <a:buSzPts val="2200"/>
              <a:buAutoNum type="alphaLcParenR"/>
              <a:defRPr/>
            </a:pPr>
            <a:r>
              <a:rPr lang="en-GB" sz="1100">
                <a:latin typeface="Lexend"/>
              </a:rPr>
              <a:t>566 000 000</a:t>
            </a:r>
            <a:br>
              <a:rPr lang="en-GB"/>
            </a:br>
            <a:endParaRPr sz="1100"/>
          </a:p>
          <a:p>
            <a:pPr indent="-368300" lvl="0" marL="457200" rtl="0" algn="l">
              <a:lnSpc>
                <a:spcPct val="100000"/>
              </a:lnSpc>
              <a:spcBef>
                <a:spcPts val="0"/>
              </a:spcBef>
              <a:spcAft>
                <a:spcPts val="0"/>
              </a:spcAft>
              <a:buSzPts val="2200"/>
              <a:buAutoNum type="alphaLcParenR"/>
              <a:defRPr/>
            </a:pPr>
            <a:r>
              <a:rPr lang="en-GB" sz="1100">
                <a:latin typeface="Lexend"/>
              </a:rPr>
              <a:t>9 800 000 000</a:t>
            </a:r>
            <a:br>
              <a:rPr lang="en-GB"/>
            </a:br>
            <a:endParaRPr sz="1100"/>
          </a:p>
          <a:p>
            <a:pPr indent="-368300" lvl="0" marL="457200" rtl="0" algn="l">
              <a:lnSpc>
                <a:spcPct val="100000"/>
              </a:lnSpc>
              <a:spcBef>
                <a:spcPts val="0"/>
              </a:spcBef>
              <a:spcAft>
                <a:spcPts val="0"/>
              </a:spcAft>
              <a:buSzPts val="2200"/>
              <a:buAutoNum type="alphaLcParenR"/>
              <a:defRPr/>
            </a:pPr>
            <a:r>
              <a:rPr lang="en-GB" sz="1100">
                <a:latin typeface="Lexend"/>
              </a:rPr>
              <a:t>156 100</a:t>
            </a:r>
            <a:br>
              <a:rPr lang="en-GB"/>
            </a:br>
            <a:endParaRPr sz="1100"/>
          </a:p>
          <a:p>
            <a:pPr indent="-368300" lvl="0" marL="457200" rtl="0" algn="l">
              <a:lnSpc>
                <a:spcPct val="100000"/>
              </a:lnSpc>
              <a:spcBef>
                <a:spcPts val="0"/>
              </a:spcBef>
              <a:spcAft>
                <a:spcPts val="0"/>
              </a:spcAft>
              <a:buSzPts val="2200"/>
              <a:buAutoNum type="alphaLcParenR"/>
              <a:defRPr/>
            </a:pPr>
            <a:r>
              <a:rPr lang="en-GB" sz="1100">
                <a:latin typeface="Lexend"/>
              </a:rPr>
              <a:t>563 000 000 000 000 000</a:t>
            </a:r>
            <a:br>
              <a:rPr lang="en-GB"/>
            </a:br>
            <a:endParaRPr sz="1100"/>
          </a:p>
          <a:p>
            <a:pPr indent="-368300" lvl="0" marL="457200" rtl="0" algn="l">
              <a:lnSpc>
                <a:spcPct val="100000"/>
              </a:lnSpc>
              <a:spcBef>
                <a:spcPts val="0"/>
              </a:spcBef>
              <a:spcAft>
                <a:spcPts val="0"/>
              </a:spcAft>
              <a:buSzPts val="2200"/>
              <a:buAutoNum type="alphaLcParenR"/>
              <a:defRPr/>
            </a:pPr>
            <a:r>
              <a:rPr lang="en-GB" sz="1100">
                <a:latin typeface="Lexend"/>
              </a:rPr>
              <a:t>100 200 000 000</a:t>
            </a:r>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70" name="Shape 1970"/>
        <p:cNvGrpSpPr/>
        <p:nvPr/>
      </p:nvGrpSpPr>
      <p:grpSpPr>
        <a:xfrm>
          <a:off x="0" y="0"/>
          <a:ext cx="0" cy="0"/>
          <a:chOff x="0" y="0"/>
          <a:chExt cx="0" cy="0"/>
        </a:xfrm>
      </p:grpSpPr>
      <p:sp>
        <p:nvSpPr>
          <p:cNvPr id="1971" name="Google Shape;1971;p150"/>
          <p:cNvSpPr/>
          <p:nvPr/>
        </p:nvSpPr>
        <p:spPr>
          <a:xfrm>
            <a:off x="368425" y="1985400"/>
            <a:ext cx="2720400" cy="1164600"/>
          </a:xfrm>
          <a:prstGeom prst="roundRect">
            <a:avLst>
              <a:gd fmla="val 16667" name="adj"/>
            </a:avLst>
          </a:prstGeom>
          <a:solidFill>
            <a:schemeClr val="lt1"/>
          </a:solidFill>
          <a:ln cap="flat" cmpd="sng" w="28575">
            <a:solidFill>
              <a:schemeClr val="dk2"/>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972" name="Google Shape;1972;p150"/>
          <p:cNvSpPr/>
          <p:nvPr/>
        </p:nvSpPr>
        <p:spPr>
          <a:xfrm>
            <a:off x="3198720" y="1889250"/>
            <a:ext cx="2622900" cy="1356900"/>
          </a:xfrm>
          <a:prstGeom prst="roundRect">
            <a:avLst>
              <a:gd fmla="val 16667" name="adj"/>
            </a:avLst>
          </a:prstGeom>
          <a:solidFill>
            <a:schemeClr val="lt1"/>
          </a:solidFill>
          <a:ln cap="flat" cmpd="sng" w="28575">
            <a:solidFill>
              <a:schemeClr val="dk2"/>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973" name="Google Shape;1973;p150"/>
          <p:cNvSpPr/>
          <p:nvPr/>
        </p:nvSpPr>
        <p:spPr>
          <a:xfrm>
            <a:off x="5980283" y="1893300"/>
            <a:ext cx="2622900" cy="1356900"/>
          </a:xfrm>
          <a:prstGeom prst="roundRect">
            <a:avLst>
              <a:gd fmla="val 16667" name="adj"/>
            </a:avLst>
          </a:prstGeom>
          <a:solidFill>
            <a:schemeClr val="lt1"/>
          </a:solidFill>
          <a:ln cap="flat" cmpd="sng" w="28575">
            <a:solidFill>
              <a:schemeClr val="dk2"/>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974" name="Google Shape;1974;p150"/>
          <p:cNvSpPr txBox="1"/>
          <p:nvPr/>
        </p:nvSpPr>
        <p:spPr>
          <a:xfrm>
            <a:off x="417175" y="2047200"/>
            <a:ext cx="2622900" cy="1041000"/>
          </a:xfrm>
          <a:prstGeom prst="rect">
            <a:avLst/>
          </a:prstGeom>
          <a:noFill/>
          <a:ln>
            <a:noFill/>
          </a:ln>
        </p:spPr>
        <p:txBody>
          <a:bodyPr anchorCtr="0" anchor="t" bIns="91425" lIns="91425" spcFirstLastPara="1" rIns="91425" wrap="square" tIns="91425">
            <a:normAutofit/>
          </a:bodyPr>
          <a:lstStyle/>
          <a:p>
            <a:pPr indent="0" lvl="0" marL="0" rtl="0" algn="l">
              <a:lnSpc>
                <a:spcPct val="115000"/>
              </a:lnSpc>
              <a:spcBef>
                <a:spcPts val="0"/>
              </a:spcBef>
              <a:spcAft>
                <a:spcPts val="0"/>
              </a:spcAft>
              <a:buNone/>
            </a:pPr>
            <a:r>
              <a:rPr lang="en-GB" sz="1800">
                <a:solidFill>
                  <a:schemeClr val="dk1"/>
                </a:solidFill>
                <a:latin typeface="Lexend"/>
                <a:ea typeface="Lexend"/>
                <a:cs typeface="Lexend"/>
                <a:sym typeface="Lexend"/>
              </a:rPr>
              <a:t>905 000 000 000</a:t>
            </a:r>
            <a:endParaRPr sz="2200">
              <a:solidFill>
                <a:schemeClr val="dk1"/>
              </a:solidFill>
              <a:latin typeface="Lexend"/>
              <a:ea typeface="Lexend"/>
              <a:cs typeface="Lexend"/>
              <a:sym typeface="Lexend"/>
            </a:endParaRPr>
          </a:p>
          <a:p>
            <a:pPr indent="0" lvl="0" marL="0" rtl="0" algn="l">
              <a:lnSpc>
                <a:spcPct val="115000"/>
              </a:lnSpc>
              <a:spcBef>
                <a:spcPts val="1000"/>
              </a:spcBef>
              <a:spcAft>
                <a:spcPts val="1000"/>
              </a:spcAft>
              <a:buNone/>
            </a:pPr>
            <a:r>
              <a:rPr lang="en-GB" sz="1800">
                <a:solidFill>
                  <a:schemeClr val="dk1"/>
                </a:solidFill>
                <a:latin typeface="Lexend"/>
                <a:ea typeface="Lexend"/>
                <a:cs typeface="Lexend"/>
                <a:sym typeface="Lexend"/>
              </a:rPr>
              <a:t>Jawaabta: 905 × 109</a:t>
            </a:r>
            <a:r>
              <a:rPr lang="en-GB" sz="1800">
                <a:solidFill>
                  <a:schemeClr val="dk1"/>
                </a:solidFill>
                <a:latin typeface="Lexend"/>
                <a:ea typeface="Lexend"/>
                <a:cs typeface="Lexend"/>
                <a:sym typeface="Lexend"/>
              </a:rPr>
              <a:t/>
            </a:r>
            <a:r>
              <a:rPr baseline="30000" lang="en-GB" sz="1800">
                <a:solidFill>
                  <a:schemeClr val="dk1"/>
                </a:solidFill>
                <a:latin typeface="Lexend"/>
                <a:ea typeface="Lexend"/>
                <a:cs typeface="Lexend"/>
                <a:sym typeface="Lexend"/>
              </a:rPr>
              <a:t/>
            </a:r>
            <a:endParaRPr sz="2200">
              <a:solidFill>
                <a:schemeClr val="dk1"/>
              </a:solidFill>
              <a:latin typeface="Lexend"/>
              <a:ea typeface="Lexend"/>
              <a:cs typeface="Lexend"/>
              <a:sym typeface="Lexend"/>
            </a:endParaRPr>
          </a:p>
        </p:txBody>
      </p:sp>
      <p:sp>
        <p:nvSpPr>
          <p:cNvPr id="1975" name="Google Shape;1975;p150"/>
          <p:cNvSpPr txBox="1"/>
          <p:nvPr/>
        </p:nvSpPr>
        <p:spPr>
          <a:xfrm>
            <a:off x="3237050" y="2199600"/>
            <a:ext cx="2622900" cy="1041000"/>
          </a:xfrm>
          <a:prstGeom prst="rect">
            <a:avLst/>
          </a:prstGeom>
          <a:noFill/>
          <a:ln>
            <a:noFill/>
          </a:ln>
        </p:spPr>
        <p:txBody>
          <a:bodyPr anchorCtr="0" anchor="t" bIns="91425" lIns="91425" spcFirstLastPara="1" rIns="91425" wrap="square" tIns="91425">
            <a:normAutofit/>
          </a:bodyPr>
          <a:lstStyle/>
          <a:p>
            <a:pPr indent="0" lvl="0" marL="0" rtl="0" algn="l">
              <a:lnSpc>
                <a:spcPct val="115000"/>
              </a:lnSpc>
              <a:spcBef>
                <a:spcPts val="0"/>
              </a:spcBef>
              <a:spcAft>
                <a:spcPts val="0"/>
              </a:spcAft>
              <a:buNone/>
            </a:pPr>
            <a:r>
              <a:rPr lang="en-GB" sz="1800">
                <a:solidFill>
                  <a:schemeClr val="dk1"/>
                </a:solidFill>
                <a:latin typeface="Lexend"/>
                <a:ea typeface="Lexend"/>
                <a:cs typeface="Lexend"/>
                <a:sym typeface="Lexend"/>
              </a:rPr>
              <a:t>905 000 000 000</a:t>
            </a:r>
            <a:endParaRPr sz="2200">
              <a:solidFill>
                <a:schemeClr val="dk1"/>
              </a:solidFill>
              <a:latin typeface="Lexend"/>
              <a:ea typeface="Lexend"/>
              <a:cs typeface="Lexend"/>
              <a:sym typeface="Lexend"/>
            </a:endParaRPr>
          </a:p>
          <a:p>
            <a:pPr indent="0" lvl="0" marL="0" rtl="0" algn="l">
              <a:lnSpc>
                <a:spcPct val="115000"/>
              </a:lnSpc>
              <a:spcBef>
                <a:spcPts val="1000"/>
              </a:spcBef>
              <a:spcAft>
                <a:spcPts val="1000"/>
              </a:spcAft>
              <a:buNone/>
            </a:pPr>
            <a:r>
              <a:rPr lang="en-GB" sz="1800">
                <a:solidFill>
                  <a:schemeClr val="dk1"/>
                </a:solidFill>
                <a:latin typeface="Lexend"/>
                <a:ea typeface="Lexend"/>
                <a:cs typeface="Lexend"/>
                <a:sym typeface="Lexend"/>
              </a:rPr>
              <a:t>Jawaabta: 9.5 × 1011</a:t>
            </a:r>
            <a:r>
              <a:rPr lang="en-GB" sz="1800">
                <a:solidFill>
                  <a:schemeClr val="dk1"/>
                </a:solidFill>
                <a:latin typeface="Lexend"/>
                <a:ea typeface="Lexend"/>
                <a:cs typeface="Lexend"/>
                <a:sym typeface="Lexend"/>
              </a:rPr>
              <a:t/>
            </a:r>
            <a:r>
              <a:rPr baseline="30000" lang="en-GB" sz="1800">
                <a:solidFill>
                  <a:schemeClr val="dk1"/>
                </a:solidFill>
                <a:latin typeface="Lexend"/>
                <a:ea typeface="Lexend"/>
                <a:cs typeface="Lexend"/>
                <a:sym typeface="Lexend"/>
              </a:rPr>
              <a:t/>
            </a:r>
            <a:endParaRPr sz="2200">
              <a:solidFill>
                <a:schemeClr val="dk1"/>
              </a:solidFill>
              <a:latin typeface="Lexend"/>
              <a:ea typeface="Lexend"/>
              <a:cs typeface="Lexend"/>
              <a:sym typeface="Lexend"/>
            </a:endParaRPr>
          </a:p>
        </p:txBody>
      </p:sp>
      <p:sp>
        <p:nvSpPr>
          <p:cNvPr id="1976" name="Google Shape;1976;p150"/>
          <p:cNvSpPr txBox="1"/>
          <p:nvPr>
            <p:ph idx="1" type="body"/>
          </p:nvPr>
        </p:nvSpPr>
        <p:spPr>
          <a:xfrm>
            <a:off x="324000" y="759300"/>
            <a:ext cx="8237700" cy="30207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a:latin typeface="Lexend"/>
              </a:rPr>
              <a:t>2) Saddex arday oo waxaa la siiyay 905 000 000 000 si ay u beddelaan qaab caadi ah. Sheeg halka ay ku qaladeen oo bixi jawaabta saxda ah.</a:t>
            </a:r>
            <a:r>
              <a:rPr b="1" lang="en-GB">
                <a:latin typeface="Lexend"/>
              </a:rPr>
              <a:t/>
            </a:r>
            <a:r>
              <a:rPr lang="en-GB">
                <a:latin typeface="Lexend"/>
              </a:rPr>
              <a:t/>
            </a:r>
            <a:endParaRPr/>
          </a:p>
        </p:txBody>
      </p:sp>
      <p:sp>
        <p:nvSpPr>
          <p:cNvPr id="1977" name="Google Shape;1977;p150"/>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a:latin typeface="Lexend"/>
              </a:rPr>
              <a:t>Writing large numbers in standard form</a:t>
            </a:r>
            <a:endParaRPr/>
          </a:p>
        </p:txBody>
      </p:sp>
      <p:sp>
        <p:nvSpPr>
          <p:cNvPr id="1978" name="Google Shape;1978;p150"/>
          <p:cNvSpPr/>
          <p:nvPr/>
        </p:nvSpPr>
        <p:spPr>
          <a:xfrm>
            <a:off x="3369800" y="2098975"/>
            <a:ext cx="205500" cy="439500"/>
          </a:xfrm>
          <a:prstGeom prst="arc">
            <a:avLst>
              <a:gd fmla="val 10729459" name="adj1"/>
              <a:gd fmla="val 0" name="adj2"/>
            </a:avLst>
          </a:prstGeom>
          <a:noFill/>
          <a:ln cap="flat" cmpd="sng" w="19050">
            <a:solidFill>
              <a:schemeClr val="accent4"/>
            </a:solidFill>
            <a:prstDash val="solid"/>
            <a:round/>
            <a:headEnd len="sm" w="sm" type="triangl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979" name="Google Shape;1979;p150"/>
          <p:cNvSpPr/>
          <p:nvPr/>
        </p:nvSpPr>
        <p:spPr>
          <a:xfrm>
            <a:off x="3561765" y="2098975"/>
            <a:ext cx="205500" cy="439500"/>
          </a:xfrm>
          <a:prstGeom prst="arc">
            <a:avLst>
              <a:gd fmla="val 10729459" name="adj1"/>
              <a:gd fmla="val 0" name="adj2"/>
            </a:avLst>
          </a:prstGeom>
          <a:noFill/>
          <a:ln cap="flat" cmpd="sng" w="19050">
            <a:solidFill>
              <a:schemeClr val="accent4"/>
            </a:solidFill>
            <a:prstDash val="solid"/>
            <a:round/>
            <a:headEnd len="sm" w="sm" type="triangl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980" name="Google Shape;1980;p150"/>
          <p:cNvSpPr/>
          <p:nvPr/>
        </p:nvSpPr>
        <p:spPr>
          <a:xfrm>
            <a:off x="3762900" y="2098975"/>
            <a:ext cx="205500" cy="439500"/>
          </a:xfrm>
          <a:prstGeom prst="arc">
            <a:avLst>
              <a:gd fmla="val 10729459" name="adj1"/>
              <a:gd fmla="val 0" name="adj2"/>
            </a:avLst>
          </a:prstGeom>
          <a:noFill/>
          <a:ln cap="flat" cmpd="sng" w="19050">
            <a:solidFill>
              <a:schemeClr val="accent4"/>
            </a:solidFill>
            <a:prstDash val="solid"/>
            <a:round/>
            <a:headEnd len="sm" w="sm" type="triangl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981" name="Google Shape;1981;p150"/>
          <p:cNvSpPr/>
          <p:nvPr/>
        </p:nvSpPr>
        <p:spPr>
          <a:xfrm>
            <a:off x="3953924" y="2094400"/>
            <a:ext cx="194400" cy="439500"/>
          </a:xfrm>
          <a:prstGeom prst="arc">
            <a:avLst>
              <a:gd fmla="val 10729459" name="adj1"/>
              <a:gd fmla="val 0" name="adj2"/>
            </a:avLst>
          </a:prstGeom>
          <a:noFill/>
          <a:ln cap="flat" cmpd="sng" w="19050">
            <a:solidFill>
              <a:schemeClr val="accent4"/>
            </a:solidFill>
            <a:prstDash val="solid"/>
            <a:round/>
            <a:headEnd len="sm" w="sm" type="triangl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982" name="Google Shape;1982;p150"/>
          <p:cNvSpPr/>
          <p:nvPr/>
        </p:nvSpPr>
        <p:spPr>
          <a:xfrm>
            <a:off x="4139310" y="2094396"/>
            <a:ext cx="205500" cy="439500"/>
          </a:xfrm>
          <a:prstGeom prst="arc">
            <a:avLst>
              <a:gd fmla="val 10729459" name="adj1"/>
              <a:gd fmla="val 0" name="adj2"/>
            </a:avLst>
          </a:prstGeom>
          <a:noFill/>
          <a:ln cap="flat" cmpd="sng" w="19050">
            <a:solidFill>
              <a:schemeClr val="accent4"/>
            </a:solidFill>
            <a:prstDash val="solid"/>
            <a:round/>
            <a:headEnd len="sm" w="sm" type="triangl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983" name="Google Shape;1983;p150"/>
          <p:cNvSpPr/>
          <p:nvPr/>
        </p:nvSpPr>
        <p:spPr>
          <a:xfrm>
            <a:off x="4349593" y="2094396"/>
            <a:ext cx="205500" cy="439500"/>
          </a:xfrm>
          <a:prstGeom prst="arc">
            <a:avLst>
              <a:gd fmla="val 10729459" name="adj1"/>
              <a:gd fmla="val 0" name="adj2"/>
            </a:avLst>
          </a:prstGeom>
          <a:noFill/>
          <a:ln cap="flat" cmpd="sng" w="19050">
            <a:solidFill>
              <a:schemeClr val="accent4"/>
            </a:solidFill>
            <a:prstDash val="solid"/>
            <a:round/>
            <a:headEnd len="sm" w="sm" type="triangl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984" name="Google Shape;1984;p150"/>
          <p:cNvSpPr/>
          <p:nvPr/>
        </p:nvSpPr>
        <p:spPr>
          <a:xfrm>
            <a:off x="4541558" y="2094396"/>
            <a:ext cx="205500" cy="439500"/>
          </a:xfrm>
          <a:prstGeom prst="arc">
            <a:avLst>
              <a:gd fmla="val 10729459" name="adj1"/>
              <a:gd fmla="val 0" name="adj2"/>
            </a:avLst>
          </a:prstGeom>
          <a:noFill/>
          <a:ln cap="flat" cmpd="sng" w="19050">
            <a:solidFill>
              <a:schemeClr val="accent4"/>
            </a:solidFill>
            <a:prstDash val="solid"/>
            <a:round/>
            <a:headEnd len="sm" w="sm" type="triangl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985" name="Google Shape;1985;p150"/>
          <p:cNvSpPr/>
          <p:nvPr/>
        </p:nvSpPr>
        <p:spPr>
          <a:xfrm>
            <a:off x="4747262" y="2094396"/>
            <a:ext cx="205500" cy="439500"/>
          </a:xfrm>
          <a:prstGeom prst="arc">
            <a:avLst>
              <a:gd fmla="val 10729459" name="adj1"/>
              <a:gd fmla="val 0" name="adj2"/>
            </a:avLst>
          </a:prstGeom>
          <a:noFill/>
          <a:ln cap="flat" cmpd="sng" w="19050">
            <a:solidFill>
              <a:schemeClr val="accent4"/>
            </a:solidFill>
            <a:prstDash val="solid"/>
            <a:round/>
            <a:headEnd len="sm" w="sm" type="triangl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986" name="Google Shape;1986;p150"/>
          <p:cNvSpPr/>
          <p:nvPr/>
        </p:nvSpPr>
        <p:spPr>
          <a:xfrm>
            <a:off x="4959193" y="2094396"/>
            <a:ext cx="205500" cy="439500"/>
          </a:xfrm>
          <a:prstGeom prst="arc">
            <a:avLst>
              <a:gd fmla="val 10729459" name="adj1"/>
              <a:gd fmla="val 0" name="adj2"/>
            </a:avLst>
          </a:prstGeom>
          <a:noFill/>
          <a:ln cap="flat" cmpd="sng" w="19050">
            <a:solidFill>
              <a:schemeClr val="accent4"/>
            </a:solidFill>
            <a:prstDash val="solid"/>
            <a:round/>
            <a:headEnd len="sm" w="sm" type="triangl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987" name="Google Shape;1987;p150"/>
          <p:cNvSpPr/>
          <p:nvPr/>
        </p:nvSpPr>
        <p:spPr>
          <a:xfrm>
            <a:off x="5151158" y="2094396"/>
            <a:ext cx="205500" cy="439500"/>
          </a:xfrm>
          <a:prstGeom prst="arc">
            <a:avLst>
              <a:gd fmla="val 10729459" name="adj1"/>
              <a:gd fmla="val 0" name="adj2"/>
            </a:avLst>
          </a:prstGeom>
          <a:noFill/>
          <a:ln cap="flat" cmpd="sng" w="19050">
            <a:solidFill>
              <a:schemeClr val="accent4"/>
            </a:solidFill>
            <a:prstDash val="solid"/>
            <a:round/>
            <a:headEnd len="sm" w="sm" type="triangl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988" name="Google Shape;1988;p150"/>
          <p:cNvSpPr/>
          <p:nvPr/>
        </p:nvSpPr>
        <p:spPr>
          <a:xfrm>
            <a:off x="5356854" y="2094400"/>
            <a:ext cx="138000" cy="439500"/>
          </a:xfrm>
          <a:prstGeom prst="arc">
            <a:avLst>
              <a:gd fmla="val 10729459" name="adj1"/>
              <a:gd fmla="val 20996842" name="adj2"/>
            </a:avLst>
          </a:prstGeom>
          <a:noFill/>
          <a:ln cap="flat" cmpd="sng" w="19050">
            <a:solidFill>
              <a:schemeClr val="accent4"/>
            </a:solidFill>
            <a:prstDash val="solid"/>
            <a:round/>
            <a:headEnd len="sm" w="sm" type="triangl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989" name="Google Shape;1989;p150"/>
          <p:cNvSpPr/>
          <p:nvPr/>
        </p:nvSpPr>
        <p:spPr>
          <a:xfrm>
            <a:off x="6113000" y="2098975"/>
            <a:ext cx="205500" cy="439500"/>
          </a:xfrm>
          <a:prstGeom prst="arc">
            <a:avLst>
              <a:gd fmla="val 10729459" name="adj1"/>
              <a:gd fmla="val 0" name="adj2"/>
            </a:avLst>
          </a:prstGeom>
          <a:noFill/>
          <a:ln cap="flat" cmpd="sng" w="19050">
            <a:solidFill>
              <a:schemeClr val="accent4"/>
            </a:solidFill>
            <a:prstDash val="solid"/>
            <a:round/>
            <a:headEnd len="sm" w="sm" type="triangl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990" name="Google Shape;1990;p150"/>
          <p:cNvSpPr/>
          <p:nvPr/>
        </p:nvSpPr>
        <p:spPr>
          <a:xfrm>
            <a:off x="6304965" y="2098975"/>
            <a:ext cx="205500" cy="439500"/>
          </a:xfrm>
          <a:prstGeom prst="arc">
            <a:avLst>
              <a:gd fmla="val 10729459" name="adj1"/>
              <a:gd fmla="val 0" name="adj2"/>
            </a:avLst>
          </a:prstGeom>
          <a:noFill/>
          <a:ln cap="flat" cmpd="sng" w="19050">
            <a:solidFill>
              <a:schemeClr val="accent4"/>
            </a:solidFill>
            <a:prstDash val="solid"/>
            <a:round/>
            <a:headEnd len="sm" w="sm" type="triangl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991" name="Google Shape;1991;p150"/>
          <p:cNvSpPr/>
          <p:nvPr/>
        </p:nvSpPr>
        <p:spPr>
          <a:xfrm>
            <a:off x="6506100" y="2098975"/>
            <a:ext cx="205500" cy="439500"/>
          </a:xfrm>
          <a:prstGeom prst="arc">
            <a:avLst>
              <a:gd fmla="val 10729459" name="adj1"/>
              <a:gd fmla="val 0" name="adj2"/>
            </a:avLst>
          </a:prstGeom>
          <a:noFill/>
          <a:ln cap="flat" cmpd="sng" w="19050">
            <a:solidFill>
              <a:schemeClr val="accent4"/>
            </a:solidFill>
            <a:prstDash val="solid"/>
            <a:round/>
            <a:headEnd len="sm" w="sm" type="triangl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992" name="Google Shape;1992;p150"/>
          <p:cNvSpPr/>
          <p:nvPr/>
        </p:nvSpPr>
        <p:spPr>
          <a:xfrm>
            <a:off x="6697124" y="2094400"/>
            <a:ext cx="194400" cy="439500"/>
          </a:xfrm>
          <a:prstGeom prst="arc">
            <a:avLst>
              <a:gd fmla="val 10729459" name="adj1"/>
              <a:gd fmla="val 0" name="adj2"/>
            </a:avLst>
          </a:prstGeom>
          <a:noFill/>
          <a:ln cap="flat" cmpd="sng" w="19050">
            <a:solidFill>
              <a:schemeClr val="accent4"/>
            </a:solidFill>
            <a:prstDash val="solid"/>
            <a:round/>
            <a:headEnd len="sm" w="sm" type="triangl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993" name="Google Shape;1993;p150"/>
          <p:cNvSpPr/>
          <p:nvPr/>
        </p:nvSpPr>
        <p:spPr>
          <a:xfrm>
            <a:off x="6882510" y="2094396"/>
            <a:ext cx="205500" cy="439500"/>
          </a:xfrm>
          <a:prstGeom prst="arc">
            <a:avLst>
              <a:gd fmla="val 10729459" name="adj1"/>
              <a:gd fmla="val 0" name="adj2"/>
            </a:avLst>
          </a:prstGeom>
          <a:noFill/>
          <a:ln cap="flat" cmpd="sng" w="19050">
            <a:solidFill>
              <a:schemeClr val="accent4"/>
            </a:solidFill>
            <a:prstDash val="solid"/>
            <a:round/>
            <a:headEnd len="sm" w="sm" type="triangl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994" name="Google Shape;1994;p150"/>
          <p:cNvSpPr/>
          <p:nvPr/>
        </p:nvSpPr>
        <p:spPr>
          <a:xfrm>
            <a:off x="7092793" y="2094396"/>
            <a:ext cx="205500" cy="439500"/>
          </a:xfrm>
          <a:prstGeom prst="arc">
            <a:avLst>
              <a:gd fmla="val 10729459" name="adj1"/>
              <a:gd fmla="val 0" name="adj2"/>
            </a:avLst>
          </a:prstGeom>
          <a:noFill/>
          <a:ln cap="flat" cmpd="sng" w="19050">
            <a:solidFill>
              <a:schemeClr val="accent4"/>
            </a:solidFill>
            <a:prstDash val="solid"/>
            <a:round/>
            <a:headEnd len="sm" w="sm" type="triangl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995" name="Google Shape;1995;p150"/>
          <p:cNvSpPr/>
          <p:nvPr/>
        </p:nvSpPr>
        <p:spPr>
          <a:xfrm>
            <a:off x="7284758" y="2094396"/>
            <a:ext cx="205500" cy="439500"/>
          </a:xfrm>
          <a:prstGeom prst="arc">
            <a:avLst>
              <a:gd fmla="val 10729459" name="adj1"/>
              <a:gd fmla="val 0" name="adj2"/>
            </a:avLst>
          </a:prstGeom>
          <a:noFill/>
          <a:ln cap="flat" cmpd="sng" w="19050">
            <a:solidFill>
              <a:schemeClr val="accent4"/>
            </a:solidFill>
            <a:prstDash val="solid"/>
            <a:round/>
            <a:headEnd len="sm" w="sm" type="triangl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996" name="Google Shape;1996;p150"/>
          <p:cNvSpPr/>
          <p:nvPr/>
        </p:nvSpPr>
        <p:spPr>
          <a:xfrm>
            <a:off x="7490462" y="2094396"/>
            <a:ext cx="205500" cy="439500"/>
          </a:xfrm>
          <a:prstGeom prst="arc">
            <a:avLst>
              <a:gd fmla="val 10729459" name="adj1"/>
              <a:gd fmla="val 0" name="adj2"/>
            </a:avLst>
          </a:prstGeom>
          <a:noFill/>
          <a:ln cap="flat" cmpd="sng" w="19050">
            <a:solidFill>
              <a:schemeClr val="accent4"/>
            </a:solidFill>
            <a:prstDash val="solid"/>
            <a:round/>
            <a:headEnd len="sm" w="sm" type="triangl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997" name="Google Shape;1997;p150"/>
          <p:cNvSpPr/>
          <p:nvPr/>
        </p:nvSpPr>
        <p:spPr>
          <a:xfrm>
            <a:off x="7702393" y="2094396"/>
            <a:ext cx="205500" cy="439500"/>
          </a:xfrm>
          <a:prstGeom prst="arc">
            <a:avLst>
              <a:gd fmla="val 10729459" name="adj1"/>
              <a:gd fmla="val 0" name="adj2"/>
            </a:avLst>
          </a:prstGeom>
          <a:noFill/>
          <a:ln cap="flat" cmpd="sng" w="19050">
            <a:solidFill>
              <a:schemeClr val="accent4"/>
            </a:solidFill>
            <a:prstDash val="solid"/>
            <a:round/>
            <a:headEnd len="sm" w="sm" type="triangl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998" name="Google Shape;1998;p150"/>
          <p:cNvSpPr/>
          <p:nvPr/>
        </p:nvSpPr>
        <p:spPr>
          <a:xfrm>
            <a:off x="7894358" y="2094396"/>
            <a:ext cx="205500" cy="439500"/>
          </a:xfrm>
          <a:prstGeom prst="arc">
            <a:avLst>
              <a:gd fmla="val 10729459" name="adj1"/>
              <a:gd fmla="val 0" name="adj2"/>
            </a:avLst>
          </a:prstGeom>
          <a:noFill/>
          <a:ln cap="flat" cmpd="sng" w="19050">
            <a:solidFill>
              <a:schemeClr val="accent4"/>
            </a:solidFill>
            <a:prstDash val="solid"/>
            <a:round/>
            <a:headEnd len="sm" w="sm" type="triangl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999" name="Google Shape;1999;p150"/>
          <p:cNvSpPr/>
          <p:nvPr/>
        </p:nvSpPr>
        <p:spPr>
          <a:xfrm>
            <a:off x="8100055" y="2094400"/>
            <a:ext cx="138000" cy="439500"/>
          </a:xfrm>
          <a:prstGeom prst="arc">
            <a:avLst>
              <a:gd fmla="val 10729459" name="adj1"/>
              <a:gd fmla="val 0" name="adj2"/>
            </a:avLst>
          </a:prstGeom>
          <a:noFill/>
          <a:ln cap="flat" cmpd="sng" w="19050">
            <a:solidFill>
              <a:schemeClr val="accent4"/>
            </a:solidFill>
            <a:prstDash val="solid"/>
            <a:round/>
            <a:headEnd len="sm" w="sm" type="triangl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2000" name="Google Shape;2000;p150"/>
          <p:cNvSpPr txBox="1"/>
          <p:nvPr/>
        </p:nvSpPr>
        <p:spPr>
          <a:xfrm>
            <a:off x="5980250" y="2199600"/>
            <a:ext cx="2622900" cy="1041000"/>
          </a:xfrm>
          <a:prstGeom prst="rect">
            <a:avLst/>
          </a:prstGeom>
          <a:noFill/>
          <a:ln>
            <a:noFill/>
          </a:ln>
        </p:spPr>
        <p:txBody>
          <a:bodyPr anchorCtr="0" anchor="t" bIns="91425" lIns="0" spcFirstLastPara="1" rIns="0" wrap="square" tIns="91425">
            <a:normAutofit/>
          </a:bodyPr>
          <a:lstStyle/>
          <a:p>
            <a:pPr indent="0" lvl="0" marL="0" rtl="0" algn="l">
              <a:lnSpc>
                <a:spcPct val="115000"/>
              </a:lnSpc>
              <a:spcBef>
                <a:spcPts val="0"/>
              </a:spcBef>
              <a:spcAft>
                <a:spcPts val="0"/>
              </a:spcAft>
              <a:buNone/>
            </a:pPr>
            <a:r>
              <a:rPr lang="en-GB" sz="1800">
                <a:solidFill>
                  <a:schemeClr val="dk1"/>
                </a:solidFill>
                <a:latin typeface="Lexend"/>
                <a:ea typeface="Lexend"/>
                <a:cs typeface="Lexend"/>
                <a:sym typeface="Lexend"/>
              </a:rPr>
              <a:t> </a:t>
            </a:r>
            <a:r>
              <a:rPr lang="en-GB" sz="1800">
                <a:solidFill>
                  <a:schemeClr val="dk1"/>
                </a:solidFill>
                <a:latin typeface="Lexend"/>
                <a:ea typeface="Lexend"/>
                <a:cs typeface="Lexend"/>
                <a:sym typeface="Lexend"/>
              </a:rPr>
              <a:t>905 000 000 000</a:t>
            </a:r>
            <a:endParaRPr sz="2200">
              <a:solidFill>
                <a:schemeClr val="dk1"/>
              </a:solidFill>
              <a:latin typeface="Lexend"/>
              <a:ea typeface="Lexend"/>
              <a:cs typeface="Lexend"/>
              <a:sym typeface="Lexend"/>
            </a:endParaRPr>
          </a:p>
          <a:p>
            <a:pPr indent="0" lvl="0" marL="0" rtl="0" algn="ctr">
              <a:lnSpc>
                <a:spcPct val="115000"/>
              </a:lnSpc>
              <a:spcBef>
                <a:spcPts val="1000"/>
              </a:spcBef>
              <a:spcAft>
                <a:spcPts val="1000"/>
              </a:spcAft>
              <a:buNone/>
            </a:pPr>
            <a:r>
              <a:rPr lang="en-GB" sz="1800">
                <a:solidFill>
                  <a:schemeClr val="dk1"/>
                </a:solidFill>
                <a:latin typeface="Lexend"/>
                <a:ea typeface="Lexend"/>
                <a:cs typeface="Lexend"/>
                <a:sym typeface="Lexend"/>
              </a:rPr>
              <a:t>Answer: 9.05 </a:t>
            </a:r>
            <a:r>
              <a:rPr lang="en-GB" sz="1800">
                <a:solidFill>
                  <a:schemeClr val="dk1"/>
                </a:solidFill>
                <a:latin typeface="Lexend"/>
                <a:ea typeface="Lexend"/>
                <a:cs typeface="Lexend"/>
                <a:sym typeface="Lexend"/>
              </a:rPr>
              <a:t>× 10</a:t>
            </a:r>
            <a:r>
              <a:rPr baseline="30000" lang="en-GB" sz="1800">
                <a:solidFill>
                  <a:schemeClr val="dk1"/>
                </a:solidFill>
                <a:latin typeface="Lexend"/>
                <a:ea typeface="Lexend"/>
                <a:cs typeface="Lexend"/>
                <a:sym typeface="Lexend"/>
              </a:rPr>
              <a:t>10</a:t>
            </a:r>
            <a:endParaRPr sz="2200">
              <a:solidFill>
                <a:schemeClr val="dk1"/>
              </a:solidFill>
              <a:latin typeface="Lexend"/>
              <a:ea typeface="Lexend"/>
              <a:cs typeface="Lexend"/>
              <a:sym typeface="Lexend"/>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04" name="Shape 2004"/>
        <p:cNvGrpSpPr/>
        <p:nvPr/>
      </p:nvGrpSpPr>
      <p:grpSpPr>
        <a:xfrm>
          <a:off x="0" y="0"/>
          <a:ext cx="0" cy="0"/>
          <a:chOff x="0" y="0"/>
          <a:chExt cx="0" cy="0"/>
        </a:xfrm>
      </p:grpSpPr>
      <p:sp>
        <p:nvSpPr>
          <p:cNvPr id="2005" name="Google Shape;2005;p151"/>
          <p:cNvSpPr txBox="1"/>
          <p:nvPr>
            <p:ph idx="1" type="body"/>
          </p:nvPr>
        </p:nvSpPr>
        <p:spPr>
          <a:xfrm>
            <a:off x="324000" y="759300"/>
            <a:ext cx="8237700" cy="3020700"/>
          </a:xfrm>
          <a:prstGeom prst="rect">
            <a:avLst/>
          </a:prstGeom>
        </p:spPr>
        <p:txBody>
          <a:bodyPr anchorCtr="0" anchor="t" bIns="0" lIns="0" spcFirstLastPara="1" rIns="0" wrap="square" tIns="0">
            <a:normAutofit/>
          </a:bodyPr>
          <a:lstStyle/>
          <a:p>
            <a:pPr indent="0" lvl="0" marL="0" rtl="0" algn="l">
              <a:spcBef>
                <a:spcPts val="0"/>
              </a:spcBef>
              <a:spcAft>
                <a:spcPts val="0"/>
              </a:spcAft>
              <a:buNone/>
              <a:defRPr/>
            </a:pPr>
            <a:r>
              <a:rPr lang="en-GB">
                <a:latin typeface="Lexend"/>
              </a:rPr>
              <a:t>3) Sharax sababta qaabka caadiga ah u muhiim yahay.</a:t>
            </a:r>
            <a:r>
              <a:rPr b="1" lang="en-GB">
                <a:latin typeface="Lexend"/>
              </a:rPr>
              <a:t/>
            </a:r>
            <a:r>
              <a:rPr lang="en-GB">
                <a:latin typeface="Lexend"/>
              </a:rPr>
              <a:t/>
            </a:r>
            <a:endParaRPr/>
          </a:p>
          <a:p>
            <a:pPr indent="0" lvl="0" marL="0" rtl="0" algn="l">
              <a:spcBef>
                <a:spcPts val="1000"/>
              </a:spcBef>
              <a:spcAft>
                <a:spcPts val="1000"/>
              </a:spcAft>
              <a:buNone/>
            </a:pPr>
            <a:r>
              <a:rPr>
                <a:latin typeface="Lexend"/>
              </a:rPr>
              <a:t/>
            </a:r>
            <a:endParaRPr/>
          </a:p>
        </p:txBody>
      </p:sp>
      <p:sp>
        <p:nvSpPr>
          <p:cNvPr id="2006" name="Google Shape;2006;p151"/>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a:latin typeface="Lexend"/>
              </a:rPr>
              <a:t>Writing large numbers in standard form</a:t>
            </a:r>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10" name="Shape 2010"/>
        <p:cNvGrpSpPr/>
        <p:nvPr/>
      </p:nvGrpSpPr>
      <p:grpSpPr>
        <a:xfrm>
          <a:off x="0" y="0"/>
          <a:ext cx="0" cy="0"/>
          <a:chOff x="0" y="0"/>
          <a:chExt cx="0" cy="0"/>
        </a:xfrm>
      </p:grpSpPr>
      <p:sp>
        <p:nvSpPr>
          <p:cNvPr id="2011" name="Google Shape;2011;p152"/>
          <p:cNvSpPr txBox="1"/>
          <p:nvPr>
            <p:ph idx="1" type="body"/>
          </p:nvPr>
        </p:nvSpPr>
        <p:spPr>
          <a:xfrm>
            <a:off x="324000" y="759300"/>
            <a:ext cx="8237700" cy="3020700"/>
          </a:xfrm>
          <a:prstGeom prst="rect">
            <a:avLst/>
          </a:prstGeom>
        </p:spPr>
        <p:txBody>
          <a:bodyPr anchorCtr="0" anchor="t" bIns="0" lIns="0" spcFirstLastPara="1" rIns="0" wrap="square" tIns="0">
            <a:normAutofit/>
          </a:bodyPr>
          <a:lstStyle/>
          <a:p>
            <a:pPr indent="-368300" lvl="0" marL="457200" rtl="0" algn="l">
              <a:spcBef>
                <a:spcPts val="0"/>
              </a:spcBef>
              <a:spcAft>
                <a:spcPts val="0"/>
              </a:spcAft>
              <a:buSzPts val="2200"/>
              <a:buAutoNum type="arabicParenR"/>
              <a:defRPr/>
            </a:pPr>
            <a:r>
              <a:rPr lang="en-GB">
                <a:latin typeface="Lexend"/>
              </a:rPr>
              <a:t>Without using a place value chart, convert the following into </a:t>
            </a:r>
            <a:r>
              <a:rPr b="1" lang="en-GB">
                <a:latin typeface="Lexend"/>
              </a:rPr>
              <a:t>standard form</a:t>
            </a:r>
            <a:r>
              <a:rPr lang="en-GB">
                <a:latin typeface="Lexend"/>
              </a:rPr>
              <a:t>.</a:t>
            </a:r>
            <a:endParaRPr/>
          </a:p>
        </p:txBody>
      </p:sp>
      <p:sp>
        <p:nvSpPr>
          <p:cNvPr id="2012" name="Google Shape;2012;p152"/>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a:latin typeface="Lexend"/>
              </a:rPr>
              <a:t>Writing large numbers in standard form</a:t>
            </a:r>
            <a:endParaRPr/>
          </a:p>
        </p:txBody>
      </p:sp>
      <p:sp>
        <p:nvSpPr>
          <p:cNvPr id="2013" name="Google Shape;2013;p152"/>
          <p:cNvSpPr txBox="1"/>
          <p:nvPr>
            <p:ph idx="1" type="body"/>
          </p:nvPr>
        </p:nvSpPr>
        <p:spPr>
          <a:xfrm>
            <a:off x="324000" y="1521300"/>
            <a:ext cx="7357800" cy="3039300"/>
          </a:xfrm>
          <a:prstGeom prst="rect">
            <a:avLst/>
          </a:prstGeom>
        </p:spPr>
        <p:txBody>
          <a:bodyPr anchorCtr="0" anchor="t" bIns="0" lIns="0" spcFirstLastPara="1" rIns="0" wrap="square" tIns="0">
            <a:normAutofit/>
          </a:bodyPr>
          <a:lstStyle/>
          <a:p>
            <a:pPr indent="-368300" lvl="0" marL="457200" rtl="0" algn="l">
              <a:lnSpc>
                <a:spcPct val="100000"/>
              </a:lnSpc>
              <a:spcBef>
                <a:spcPts val="0"/>
              </a:spcBef>
              <a:spcAft>
                <a:spcPts val="0"/>
              </a:spcAft>
              <a:buSzPts val="2200"/>
              <a:buAutoNum type="alphaLcParenR"/>
              <a:defRPr/>
            </a:pPr>
            <a:r>
              <a:rPr lang="en-GB">
                <a:latin typeface="Lexend"/>
              </a:rPr>
              <a:t>15 000</a:t>
            </a:r>
            <a:br>
              <a:rPr lang="en-GB"/>
            </a:br>
            <a:endParaRPr sz="1100"/>
          </a:p>
          <a:p>
            <a:pPr indent="-368300" lvl="0" marL="457200" rtl="0" algn="l">
              <a:lnSpc>
                <a:spcPct val="100000"/>
              </a:lnSpc>
              <a:spcBef>
                <a:spcPts val="0"/>
              </a:spcBef>
              <a:spcAft>
                <a:spcPts val="0"/>
              </a:spcAft>
              <a:buSzPts val="2200"/>
              <a:buAutoNum type="alphaLcParenR"/>
              <a:defRPr/>
            </a:pPr>
            <a:r>
              <a:rPr lang="en-GB">
                <a:latin typeface="Lexend"/>
              </a:rPr>
              <a:t>566 000 000</a:t>
            </a:r>
            <a:br>
              <a:rPr lang="en-GB"/>
            </a:br>
            <a:endParaRPr sz="1100"/>
          </a:p>
          <a:p>
            <a:pPr indent="-368300" lvl="0" marL="457200" rtl="0" algn="l">
              <a:lnSpc>
                <a:spcPct val="100000"/>
              </a:lnSpc>
              <a:spcBef>
                <a:spcPts val="0"/>
              </a:spcBef>
              <a:spcAft>
                <a:spcPts val="0"/>
              </a:spcAft>
              <a:buSzPts val="2200"/>
              <a:buAutoNum type="alphaLcParenR"/>
              <a:defRPr/>
            </a:pPr>
            <a:r>
              <a:rPr lang="en-GB">
                <a:latin typeface="Lexend"/>
              </a:rPr>
              <a:t>9 800 000 000</a:t>
            </a:r>
            <a:br>
              <a:rPr lang="en-GB"/>
            </a:br>
            <a:endParaRPr sz="1100"/>
          </a:p>
          <a:p>
            <a:pPr indent="-368300" lvl="0" marL="457200" rtl="0" algn="l">
              <a:lnSpc>
                <a:spcPct val="100000"/>
              </a:lnSpc>
              <a:spcBef>
                <a:spcPts val="0"/>
              </a:spcBef>
              <a:spcAft>
                <a:spcPts val="0"/>
              </a:spcAft>
              <a:buSzPts val="2200"/>
              <a:buAutoNum type="alphaLcParenR"/>
              <a:defRPr/>
            </a:pPr>
            <a:r>
              <a:rPr lang="en-GB">
                <a:latin typeface="Lexend"/>
              </a:rPr>
              <a:t>156 100</a:t>
            </a:r>
            <a:br>
              <a:rPr lang="en-GB"/>
            </a:br>
            <a:endParaRPr sz="1100"/>
          </a:p>
          <a:p>
            <a:pPr indent="-368300" lvl="0" marL="457200" rtl="0" algn="l">
              <a:lnSpc>
                <a:spcPct val="100000"/>
              </a:lnSpc>
              <a:spcBef>
                <a:spcPts val="0"/>
              </a:spcBef>
              <a:spcAft>
                <a:spcPts val="0"/>
              </a:spcAft>
              <a:buSzPts val="2200"/>
              <a:buAutoNum type="alphaLcParenR"/>
              <a:defRPr/>
            </a:pPr>
            <a:r>
              <a:rPr lang="en-GB">
                <a:latin typeface="Lexend"/>
              </a:rPr>
              <a:t>563 000 000 000 000 000</a:t>
            </a:r>
            <a:br>
              <a:rPr lang="en-GB"/>
            </a:br>
            <a:endParaRPr sz="1100"/>
          </a:p>
          <a:p>
            <a:pPr indent="-368300" lvl="0" marL="457200" rtl="0" algn="l">
              <a:lnSpc>
                <a:spcPct val="100000"/>
              </a:lnSpc>
              <a:spcBef>
                <a:spcPts val="0"/>
              </a:spcBef>
              <a:spcAft>
                <a:spcPts val="0"/>
              </a:spcAft>
              <a:buSzPts val="2200"/>
              <a:buAutoNum type="alphaLcParenR"/>
              <a:defRPr/>
            </a:pPr>
            <a:r>
              <a:rPr lang="en-GB">
                <a:latin typeface="Lexend"/>
              </a:rPr>
              <a:t>100 200 000 000</a:t>
            </a:r>
            <a:endParaRPr/>
          </a:p>
        </p:txBody>
      </p:sp>
      <p:sp>
        <p:nvSpPr>
          <p:cNvPr id="2014" name="Google Shape;2014;p152"/>
          <p:cNvSpPr txBox="1"/>
          <p:nvPr/>
        </p:nvSpPr>
        <p:spPr>
          <a:xfrm>
            <a:off x="1580850" y="1480625"/>
            <a:ext cx="1910400" cy="338700"/>
          </a:xfrm>
          <a:prstGeom prst="rect">
            <a:avLst/>
          </a:prstGeom>
          <a:noFill/>
          <a:ln>
            <a:noFill/>
          </a:ln>
        </p:spPr>
        <p:txBody>
          <a:bodyPr anchorCtr="0" anchor="t" bIns="0" lIns="91425" spcFirstLastPara="1" rIns="91425" wrap="square" tIns="0">
            <a:normAutofit/>
          </a:bodyPr>
          <a:lstStyle/>
          <a:p>
            <a:pPr indent="0" lvl="0" marL="0" rtl="0" algn="ctr">
              <a:spcBef>
                <a:spcPts val="0"/>
              </a:spcBef>
              <a:spcAft>
                <a:spcPts val="0"/>
              </a:spcAft>
              <a:buNone/>
            </a:pPr>
            <a:r>
              <a:rPr lang="en-GB" sz="1100">
                <a:solidFill>
                  <a:schemeClr val="dk1"/>
                </a:solidFill>
                <a:latin typeface="Kalam"/>
                <a:ea typeface="Kalam"/>
                <a:cs typeface="Kalam"/>
                <a:sym typeface="Kalam"/>
              </a:rPr>
              <a:t>= 1.5 </a:t>
            </a:r>
            <a:r>
              <a:rPr lang="en-GB" sz="1100">
                <a:solidFill>
                  <a:schemeClr val="dk1"/>
                </a:solidFill>
                <a:latin typeface="Kalam"/>
                <a:ea typeface="Kalam"/>
                <a:cs typeface="Kalam"/>
                <a:sym typeface="Kalam"/>
              </a:rPr>
              <a:t>× 10</a:t>
            </a:r>
            <a:r>
              <a:rPr baseline="30000" lang="en-GB" sz="1100">
                <a:solidFill>
                  <a:schemeClr val="dk1"/>
                </a:solidFill>
                <a:latin typeface="Kalam"/>
                <a:ea typeface="Kalam"/>
                <a:cs typeface="Kalam"/>
                <a:sym typeface="Kalam"/>
              </a:rPr>
              <a:t>4</a:t>
            </a:r>
            <a:endParaRPr>
              <a:latin typeface="Kalam"/>
              <a:ea typeface="Kalam"/>
              <a:cs typeface="Kalam"/>
              <a:sym typeface="Kalam"/>
            </a:endParaRPr>
          </a:p>
        </p:txBody>
      </p:sp>
      <p:sp>
        <p:nvSpPr>
          <p:cNvPr id="2015" name="Google Shape;2015;p152"/>
          <p:cNvSpPr txBox="1"/>
          <p:nvPr/>
        </p:nvSpPr>
        <p:spPr>
          <a:xfrm>
            <a:off x="2308587" y="1992645"/>
            <a:ext cx="1910400" cy="338700"/>
          </a:xfrm>
          <a:prstGeom prst="rect">
            <a:avLst/>
          </a:prstGeom>
          <a:noFill/>
          <a:ln>
            <a:noFill/>
          </a:ln>
        </p:spPr>
        <p:txBody>
          <a:bodyPr anchorCtr="0" anchor="t" bIns="0" lIns="91425" spcFirstLastPara="1" rIns="91425" wrap="square" tIns="0">
            <a:normAutofit/>
          </a:bodyPr>
          <a:lstStyle/>
          <a:p>
            <a:pPr indent="0" lvl="0" marL="0" rtl="0" algn="ctr">
              <a:spcBef>
                <a:spcPts val="0"/>
              </a:spcBef>
              <a:spcAft>
                <a:spcPts val="0"/>
              </a:spcAft>
              <a:buNone/>
            </a:pPr>
            <a:r>
              <a:rPr lang="en-GB" sz="1100">
                <a:solidFill>
                  <a:schemeClr val="dk1"/>
                </a:solidFill>
                <a:latin typeface="Kalam"/>
                <a:ea typeface="Kalam"/>
                <a:cs typeface="Kalam"/>
                <a:sym typeface="Kalam"/>
              </a:rPr>
              <a:t>= 5.66 </a:t>
            </a:r>
            <a:r>
              <a:rPr lang="en-GB" sz="1100">
                <a:solidFill>
                  <a:schemeClr val="dk1"/>
                </a:solidFill>
                <a:latin typeface="Kalam"/>
                <a:ea typeface="Kalam"/>
                <a:cs typeface="Kalam"/>
                <a:sym typeface="Kalam"/>
              </a:rPr>
              <a:t>× 10</a:t>
            </a:r>
            <a:r>
              <a:rPr baseline="30000" lang="en-GB" sz="1100">
                <a:solidFill>
                  <a:schemeClr val="dk1"/>
                </a:solidFill>
                <a:latin typeface="Kalam"/>
                <a:ea typeface="Kalam"/>
                <a:cs typeface="Kalam"/>
                <a:sym typeface="Kalam"/>
              </a:rPr>
              <a:t>8</a:t>
            </a:r>
            <a:endParaRPr>
              <a:latin typeface="Kalam"/>
              <a:ea typeface="Kalam"/>
              <a:cs typeface="Kalam"/>
              <a:sym typeface="Kalam"/>
            </a:endParaRPr>
          </a:p>
        </p:txBody>
      </p:sp>
      <p:sp>
        <p:nvSpPr>
          <p:cNvPr id="2016" name="Google Shape;2016;p152"/>
          <p:cNvSpPr txBox="1"/>
          <p:nvPr/>
        </p:nvSpPr>
        <p:spPr>
          <a:xfrm>
            <a:off x="2537187" y="2490960"/>
            <a:ext cx="1910400" cy="338700"/>
          </a:xfrm>
          <a:prstGeom prst="rect">
            <a:avLst/>
          </a:prstGeom>
          <a:noFill/>
          <a:ln>
            <a:noFill/>
          </a:ln>
        </p:spPr>
        <p:txBody>
          <a:bodyPr anchorCtr="0" anchor="t" bIns="0" lIns="91425" spcFirstLastPara="1" rIns="91425" wrap="square" tIns="0">
            <a:normAutofit/>
          </a:bodyPr>
          <a:lstStyle/>
          <a:p>
            <a:pPr indent="0" lvl="0" marL="0" rtl="0" algn="ctr">
              <a:spcBef>
                <a:spcPts val="0"/>
              </a:spcBef>
              <a:spcAft>
                <a:spcPts val="0"/>
              </a:spcAft>
              <a:buNone/>
            </a:pPr>
            <a:r>
              <a:rPr lang="en-GB" sz="1100">
                <a:solidFill>
                  <a:schemeClr val="dk1"/>
                </a:solidFill>
                <a:latin typeface="Kalam"/>
                <a:ea typeface="Kalam"/>
                <a:cs typeface="Kalam"/>
                <a:sym typeface="Kalam"/>
              </a:rPr>
              <a:t>= 9.8 </a:t>
            </a:r>
            <a:r>
              <a:rPr lang="en-GB" sz="1100">
                <a:solidFill>
                  <a:schemeClr val="dk1"/>
                </a:solidFill>
                <a:latin typeface="Kalam"/>
                <a:ea typeface="Kalam"/>
                <a:cs typeface="Kalam"/>
                <a:sym typeface="Kalam"/>
              </a:rPr>
              <a:t>× 10</a:t>
            </a:r>
            <a:r>
              <a:rPr baseline="30000" lang="en-GB" sz="1100">
                <a:solidFill>
                  <a:schemeClr val="dk1"/>
                </a:solidFill>
                <a:latin typeface="Kalam"/>
                <a:ea typeface="Kalam"/>
                <a:cs typeface="Kalam"/>
                <a:sym typeface="Kalam"/>
              </a:rPr>
              <a:t>9</a:t>
            </a:r>
            <a:endParaRPr>
              <a:latin typeface="Kalam"/>
              <a:ea typeface="Kalam"/>
              <a:cs typeface="Kalam"/>
              <a:sym typeface="Kalam"/>
            </a:endParaRPr>
          </a:p>
        </p:txBody>
      </p:sp>
      <p:sp>
        <p:nvSpPr>
          <p:cNvPr id="2017" name="Google Shape;2017;p152"/>
          <p:cNvSpPr txBox="1"/>
          <p:nvPr/>
        </p:nvSpPr>
        <p:spPr>
          <a:xfrm>
            <a:off x="1643350" y="3017500"/>
            <a:ext cx="2096100" cy="338700"/>
          </a:xfrm>
          <a:prstGeom prst="rect">
            <a:avLst/>
          </a:prstGeom>
          <a:noFill/>
          <a:ln>
            <a:noFill/>
          </a:ln>
        </p:spPr>
        <p:txBody>
          <a:bodyPr anchorCtr="0" anchor="t" bIns="0" lIns="91425" spcFirstLastPara="1" rIns="91425" wrap="square" tIns="0">
            <a:normAutofit/>
          </a:bodyPr>
          <a:lstStyle/>
          <a:p>
            <a:pPr indent="0" lvl="0" marL="0" rtl="0" algn="ctr">
              <a:spcBef>
                <a:spcPts val="0"/>
              </a:spcBef>
              <a:spcAft>
                <a:spcPts val="0"/>
              </a:spcAft>
              <a:buNone/>
            </a:pPr>
            <a:r>
              <a:rPr lang="en-GB" sz="1100">
                <a:solidFill>
                  <a:schemeClr val="dk1"/>
                </a:solidFill>
                <a:latin typeface="Kalam"/>
                <a:ea typeface="Kalam"/>
                <a:cs typeface="Kalam"/>
                <a:sym typeface="Kalam"/>
              </a:rPr>
              <a:t>= 1.561 </a:t>
            </a:r>
            <a:r>
              <a:rPr lang="en-GB" sz="1100">
                <a:solidFill>
                  <a:schemeClr val="dk1"/>
                </a:solidFill>
                <a:latin typeface="Kalam"/>
                <a:ea typeface="Kalam"/>
                <a:cs typeface="Kalam"/>
                <a:sym typeface="Kalam"/>
              </a:rPr>
              <a:t>× 10</a:t>
            </a:r>
            <a:r>
              <a:rPr baseline="30000" lang="en-GB" sz="1100">
                <a:solidFill>
                  <a:schemeClr val="dk1"/>
                </a:solidFill>
                <a:latin typeface="Kalam"/>
                <a:ea typeface="Kalam"/>
                <a:cs typeface="Kalam"/>
                <a:sym typeface="Kalam"/>
              </a:rPr>
              <a:t>5</a:t>
            </a:r>
            <a:endParaRPr>
              <a:latin typeface="Kalam"/>
              <a:ea typeface="Kalam"/>
              <a:cs typeface="Kalam"/>
              <a:sym typeface="Kalam"/>
            </a:endParaRPr>
          </a:p>
        </p:txBody>
      </p:sp>
      <p:sp>
        <p:nvSpPr>
          <p:cNvPr id="2018" name="Google Shape;2018;p152"/>
          <p:cNvSpPr txBox="1"/>
          <p:nvPr/>
        </p:nvSpPr>
        <p:spPr>
          <a:xfrm>
            <a:off x="4054324" y="3502125"/>
            <a:ext cx="2035500" cy="338700"/>
          </a:xfrm>
          <a:prstGeom prst="rect">
            <a:avLst/>
          </a:prstGeom>
          <a:noFill/>
          <a:ln>
            <a:noFill/>
          </a:ln>
        </p:spPr>
        <p:txBody>
          <a:bodyPr anchorCtr="0" anchor="t" bIns="0" lIns="91425" spcFirstLastPara="1" rIns="91425" wrap="square" tIns="0">
            <a:normAutofit/>
          </a:bodyPr>
          <a:lstStyle/>
          <a:p>
            <a:pPr indent="0" lvl="0" marL="0" rtl="0" algn="ctr">
              <a:spcBef>
                <a:spcPts val="0"/>
              </a:spcBef>
              <a:spcAft>
                <a:spcPts val="0"/>
              </a:spcAft>
              <a:buNone/>
            </a:pPr>
            <a:r>
              <a:rPr lang="en-GB" sz="1100">
                <a:solidFill>
                  <a:schemeClr val="dk1"/>
                </a:solidFill>
                <a:latin typeface="Kalam"/>
                <a:ea typeface="Kalam"/>
                <a:cs typeface="Kalam"/>
                <a:sym typeface="Kalam"/>
              </a:rPr>
              <a:t>= 5.63 </a:t>
            </a:r>
            <a:r>
              <a:rPr lang="en-GB" sz="1100">
                <a:solidFill>
                  <a:schemeClr val="dk1"/>
                </a:solidFill>
                <a:latin typeface="Kalam"/>
                <a:ea typeface="Kalam"/>
                <a:cs typeface="Kalam"/>
                <a:sym typeface="Kalam"/>
              </a:rPr>
              <a:t>× 10</a:t>
            </a:r>
            <a:r>
              <a:rPr baseline="30000" lang="en-GB" sz="1100">
                <a:solidFill>
                  <a:schemeClr val="dk1"/>
                </a:solidFill>
                <a:latin typeface="Kalam"/>
                <a:ea typeface="Kalam"/>
                <a:cs typeface="Kalam"/>
                <a:sym typeface="Kalam"/>
              </a:rPr>
              <a:t>17</a:t>
            </a:r>
            <a:endParaRPr>
              <a:latin typeface="Kalam"/>
              <a:ea typeface="Kalam"/>
              <a:cs typeface="Kalam"/>
              <a:sym typeface="Kalam"/>
            </a:endParaRPr>
          </a:p>
        </p:txBody>
      </p:sp>
      <p:sp>
        <p:nvSpPr>
          <p:cNvPr id="2019" name="Google Shape;2019;p152"/>
          <p:cNvSpPr txBox="1"/>
          <p:nvPr/>
        </p:nvSpPr>
        <p:spPr>
          <a:xfrm>
            <a:off x="2835135" y="4035518"/>
            <a:ext cx="1910400" cy="338700"/>
          </a:xfrm>
          <a:prstGeom prst="rect">
            <a:avLst/>
          </a:prstGeom>
          <a:noFill/>
          <a:ln>
            <a:noFill/>
          </a:ln>
        </p:spPr>
        <p:txBody>
          <a:bodyPr anchorCtr="0" anchor="t" bIns="0" lIns="91425" spcFirstLastPara="1" rIns="91425" wrap="square" tIns="0">
            <a:normAutofit/>
          </a:bodyPr>
          <a:lstStyle/>
          <a:p>
            <a:pPr indent="0" lvl="0" marL="0" rtl="0" algn="ctr">
              <a:spcBef>
                <a:spcPts val="0"/>
              </a:spcBef>
              <a:spcAft>
                <a:spcPts val="0"/>
              </a:spcAft>
              <a:buNone/>
            </a:pPr>
            <a:r>
              <a:rPr lang="en-GB" sz="1100">
                <a:solidFill>
                  <a:schemeClr val="dk1"/>
                </a:solidFill>
                <a:latin typeface="Kalam"/>
                <a:ea typeface="Kalam"/>
                <a:cs typeface="Kalam"/>
                <a:sym typeface="Kalam"/>
              </a:rPr>
              <a:t>= 1.002 </a:t>
            </a:r>
            <a:r>
              <a:rPr lang="en-GB" sz="1100">
                <a:solidFill>
                  <a:schemeClr val="dk1"/>
                </a:solidFill>
                <a:latin typeface="Kalam"/>
                <a:ea typeface="Kalam"/>
                <a:cs typeface="Kalam"/>
                <a:sym typeface="Kalam"/>
              </a:rPr>
              <a:t>× 10</a:t>
            </a:r>
            <a:r>
              <a:rPr baseline="30000" lang="en-GB" sz="1100">
                <a:solidFill>
                  <a:schemeClr val="dk1"/>
                </a:solidFill>
                <a:latin typeface="Kalam"/>
                <a:ea typeface="Kalam"/>
                <a:cs typeface="Kalam"/>
                <a:sym typeface="Kalam"/>
              </a:rPr>
              <a:t>11</a:t>
            </a:r>
            <a:endParaRPr>
              <a:latin typeface="Kalam"/>
              <a:ea typeface="Kalam"/>
              <a:cs typeface="Kalam"/>
              <a:sym typeface="Kalam"/>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014"/>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015"/>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016"/>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017"/>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018"/>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019"/>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23" name="Shape 2023"/>
        <p:cNvGrpSpPr/>
        <p:nvPr/>
      </p:nvGrpSpPr>
      <p:grpSpPr>
        <a:xfrm>
          <a:off x="0" y="0"/>
          <a:ext cx="0" cy="0"/>
          <a:chOff x="0" y="0"/>
          <a:chExt cx="0" cy="0"/>
        </a:xfrm>
      </p:grpSpPr>
      <p:sp>
        <p:nvSpPr>
          <p:cNvPr id="2024" name="Google Shape;2024;p153"/>
          <p:cNvSpPr txBox="1"/>
          <p:nvPr>
            <p:ph idx="1" type="body"/>
          </p:nvPr>
        </p:nvSpPr>
        <p:spPr>
          <a:xfrm>
            <a:off x="324000" y="759300"/>
            <a:ext cx="8237700" cy="30207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a:latin typeface="Lexend"/>
              </a:rPr>
              <a:t>2) Saddex arday oo waxaa la siiyay 905 000 000 000 si ay u beddelaan qaab caadi ah. Sheeg halka ay ku qaladeen oo bixi jawaabta saxda ah.</a:t>
            </a:r>
            <a:r>
              <a:rPr b="1" lang="en-GB">
                <a:latin typeface="Lexend"/>
              </a:rPr>
              <a:t/>
            </a:r>
            <a:r>
              <a:rPr lang="en-GB">
                <a:latin typeface="Lexend"/>
              </a:rPr>
              <a:t/>
            </a:r>
            <a:endParaRPr/>
          </a:p>
        </p:txBody>
      </p:sp>
      <p:sp>
        <p:nvSpPr>
          <p:cNvPr id="2025" name="Google Shape;2025;p153"/>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a:latin typeface="Lexend"/>
              </a:rPr>
              <a:t>Writing large numbers in standard form</a:t>
            </a:r>
            <a:endParaRPr/>
          </a:p>
        </p:txBody>
      </p:sp>
      <p:sp>
        <p:nvSpPr>
          <p:cNvPr id="2026" name="Google Shape;2026;p153"/>
          <p:cNvSpPr/>
          <p:nvPr/>
        </p:nvSpPr>
        <p:spPr>
          <a:xfrm>
            <a:off x="368425" y="1985400"/>
            <a:ext cx="2720400" cy="1164600"/>
          </a:xfrm>
          <a:prstGeom prst="roundRect">
            <a:avLst>
              <a:gd fmla="val 16667" name="adj"/>
            </a:avLst>
          </a:prstGeom>
          <a:solidFill>
            <a:schemeClr val="lt1"/>
          </a:solidFill>
          <a:ln cap="flat" cmpd="sng" w="28575">
            <a:solidFill>
              <a:schemeClr val="dk2"/>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2027" name="Google Shape;2027;p153"/>
          <p:cNvSpPr txBox="1"/>
          <p:nvPr/>
        </p:nvSpPr>
        <p:spPr>
          <a:xfrm>
            <a:off x="417175" y="2047200"/>
            <a:ext cx="2622900" cy="1041000"/>
          </a:xfrm>
          <a:prstGeom prst="rect">
            <a:avLst/>
          </a:prstGeom>
          <a:noFill/>
          <a:ln>
            <a:noFill/>
          </a:ln>
        </p:spPr>
        <p:txBody>
          <a:bodyPr anchorCtr="0" anchor="t" bIns="91425" lIns="91425" spcFirstLastPara="1" rIns="91425" wrap="square" tIns="91425">
            <a:normAutofit/>
          </a:bodyPr>
          <a:lstStyle/>
          <a:p>
            <a:pPr indent="0" lvl="0" marL="0" rtl="0" algn="l">
              <a:lnSpc>
                <a:spcPct val="115000"/>
              </a:lnSpc>
              <a:spcBef>
                <a:spcPts val="0"/>
              </a:spcBef>
              <a:spcAft>
                <a:spcPts val="0"/>
              </a:spcAft>
              <a:buNone/>
            </a:pPr>
            <a:r>
              <a:rPr lang="en-GB" sz="1800">
                <a:solidFill>
                  <a:schemeClr val="dk1"/>
                </a:solidFill>
                <a:latin typeface="Lexend"/>
                <a:ea typeface="Lexend"/>
                <a:cs typeface="Lexend"/>
                <a:sym typeface="Lexend"/>
              </a:rPr>
              <a:t>905 000 000 000</a:t>
            </a:r>
            <a:endParaRPr sz="2200">
              <a:solidFill>
                <a:schemeClr val="dk1"/>
              </a:solidFill>
              <a:latin typeface="Lexend"/>
              <a:ea typeface="Lexend"/>
              <a:cs typeface="Lexend"/>
              <a:sym typeface="Lexend"/>
            </a:endParaRPr>
          </a:p>
          <a:p>
            <a:pPr indent="0" lvl="0" marL="0" rtl="0" algn="l">
              <a:lnSpc>
                <a:spcPct val="115000"/>
              </a:lnSpc>
              <a:spcBef>
                <a:spcPts val="1000"/>
              </a:spcBef>
              <a:spcAft>
                <a:spcPts val="1000"/>
              </a:spcAft>
              <a:buNone/>
            </a:pPr>
            <a:r>
              <a:rPr lang="en-GB" sz="1800">
                <a:solidFill>
                  <a:schemeClr val="dk1"/>
                </a:solidFill>
                <a:latin typeface="Lexend"/>
                <a:ea typeface="Lexend"/>
                <a:cs typeface="Lexend"/>
                <a:sym typeface="Lexend"/>
              </a:rPr>
              <a:t>Answer: 905 </a:t>
            </a:r>
            <a:r>
              <a:rPr lang="en-GB" sz="1800">
                <a:solidFill>
                  <a:schemeClr val="dk1"/>
                </a:solidFill>
                <a:latin typeface="Lexend"/>
                <a:ea typeface="Lexend"/>
                <a:cs typeface="Lexend"/>
                <a:sym typeface="Lexend"/>
              </a:rPr>
              <a:t>× 10</a:t>
            </a:r>
            <a:r>
              <a:rPr baseline="30000" lang="en-GB" sz="1800">
                <a:solidFill>
                  <a:schemeClr val="dk1"/>
                </a:solidFill>
                <a:latin typeface="Lexend"/>
                <a:ea typeface="Lexend"/>
                <a:cs typeface="Lexend"/>
                <a:sym typeface="Lexend"/>
              </a:rPr>
              <a:t>9</a:t>
            </a:r>
            <a:endParaRPr sz="2200">
              <a:solidFill>
                <a:schemeClr val="dk1"/>
              </a:solidFill>
              <a:latin typeface="Lexend"/>
              <a:ea typeface="Lexend"/>
              <a:cs typeface="Lexend"/>
              <a:sym typeface="Lexend"/>
            </a:endParaRPr>
          </a:p>
        </p:txBody>
      </p:sp>
      <p:sp>
        <p:nvSpPr>
          <p:cNvPr id="2028" name="Google Shape;2028;p153"/>
          <p:cNvSpPr/>
          <p:nvPr/>
        </p:nvSpPr>
        <p:spPr>
          <a:xfrm>
            <a:off x="3189795" y="1924200"/>
            <a:ext cx="2622900" cy="1356900"/>
          </a:xfrm>
          <a:prstGeom prst="roundRect">
            <a:avLst>
              <a:gd fmla="val 16667" name="adj"/>
            </a:avLst>
          </a:prstGeom>
          <a:solidFill>
            <a:schemeClr val="lt1"/>
          </a:solidFill>
          <a:ln cap="flat" cmpd="sng" w="28575">
            <a:solidFill>
              <a:schemeClr val="dk2"/>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2029" name="Google Shape;2029;p153"/>
          <p:cNvSpPr txBox="1"/>
          <p:nvPr/>
        </p:nvSpPr>
        <p:spPr>
          <a:xfrm>
            <a:off x="3237050" y="2199600"/>
            <a:ext cx="2622900" cy="1041000"/>
          </a:xfrm>
          <a:prstGeom prst="rect">
            <a:avLst/>
          </a:prstGeom>
          <a:noFill/>
          <a:ln>
            <a:noFill/>
          </a:ln>
        </p:spPr>
        <p:txBody>
          <a:bodyPr anchorCtr="0" anchor="t" bIns="91425" lIns="91425" spcFirstLastPara="1" rIns="91425" wrap="square" tIns="91425">
            <a:normAutofit/>
          </a:bodyPr>
          <a:lstStyle/>
          <a:p>
            <a:pPr indent="0" lvl="0" marL="0" rtl="0" algn="l">
              <a:lnSpc>
                <a:spcPct val="115000"/>
              </a:lnSpc>
              <a:spcBef>
                <a:spcPts val="0"/>
              </a:spcBef>
              <a:spcAft>
                <a:spcPts val="0"/>
              </a:spcAft>
              <a:buNone/>
            </a:pPr>
            <a:r>
              <a:rPr lang="en-GB" sz="1800">
                <a:solidFill>
                  <a:schemeClr val="dk1"/>
                </a:solidFill>
                <a:latin typeface="Lexend"/>
                <a:ea typeface="Lexend"/>
                <a:cs typeface="Lexend"/>
                <a:sym typeface="Lexend"/>
              </a:rPr>
              <a:t>905 000 000 000</a:t>
            </a:r>
            <a:endParaRPr sz="2200">
              <a:solidFill>
                <a:schemeClr val="dk1"/>
              </a:solidFill>
              <a:latin typeface="Lexend"/>
              <a:ea typeface="Lexend"/>
              <a:cs typeface="Lexend"/>
              <a:sym typeface="Lexend"/>
            </a:endParaRPr>
          </a:p>
          <a:p>
            <a:pPr indent="0" lvl="0" marL="0" rtl="0" algn="l">
              <a:lnSpc>
                <a:spcPct val="115000"/>
              </a:lnSpc>
              <a:spcBef>
                <a:spcPts val="1000"/>
              </a:spcBef>
              <a:spcAft>
                <a:spcPts val="1000"/>
              </a:spcAft>
              <a:buNone/>
            </a:pPr>
            <a:r>
              <a:rPr lang="en-GB" sz="1800">
                <a:solidFill>
                  <a:schemeClr val="dk1"/>
                </a:solidFill>
                <a:latin typeface="Lexend"/>
                <a:ea typeface="Lexend"/>
                <a:cs typeface="Lexend"/>
                <a:sym typeface="Lexend"/>
              </a:rPr>
              <a:t>Answer: 9.5 </a:t>
            </a:r>
            <a:r>
              <a:rPr lang="en-GB" sz="1800">
                <a:solidFill>
                  <a:schemeClr val="dk1"/>
                </a:solidFill>
                <a:latin typeface="Lexend"/>
                <a:ea typeface="Lexend"/>
                <a:cs typeface="Lexend"/>
                <a:sym typeface="Lexend"/>
              </a:rPr>
              <a:t>× 10</a:t>
            </a:r>
            <a:r>
              <a:rPr baseline="30000" lang="en-GB" sz="1800">
                <a:solidFill>
                  <a:schemeClr val="dk1"/>
                </a:solidFill>
                <a:latin typeface="Lexend"/>
                <a:ea typeface="Lexend"/>
                <a:cs typeface="Lexend"/>
                <a:sym typeface="Lexend"/>
              </a:rPr>
              <a:t>11</a:t>
            </a:r>
            <a:endParaRPr sz="2200">
              <a:solidFill>
                <a:schemeClr val="dk1"/>
              </a:solidFill>
              <a:latin typeface="Lexend"/>
              <a:ea typeface="Lexend"/>
              <a:cs typeface="Lexend"/>
              <a:sym typeface="Lexend"/>
            </a:endParaRPr>
          </a:p>
        </p:txBody>
      </p:sp>
      <p:sp>
        <p:nvSpPr>
          <p:cNvPr id="2030" name="Google Shape;2030;p153"/>
          <p:cNvSpPr/>
          <p:nvPr/>
        </p:nvSpPr>
        <p:spPr>
          <a:xfrm>
            <a:off x="3369800" y="2098975"/>
            <a:ext cx="205500" cy="439500"/>
          </a:xfrm>
          <a:prstGeom prst="arc">
            <a:avLst>
              <a:gd fmla="val 10729459" name="adj1"/>
              <a:gd fmla="val 0" name="adj2"/>
            </a:avLst>
          </a:prstGeom>
          <a:noFill/>
          <a:ln cap="flat" cmpd="sng" w="19050">
            <a:solidFill>
              <a:schemeClr val="accent4"/>
            </a:solidFill>
            <a:prstDash val="solid"/>
            <a:round/>
            <a:headEnd len="sm" w="sm" type="triangl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2031" name="Google Shape;2031;p153"/>
          <p:cNvSpPr/>
          <p:nvPr/>
        </p:nvSpPr>
        <p:spPr>
          <a:xfrm>
            <a:off x="3561765" y="2098975"/>
            <a:ext cx="205500" cy="439500"/>
          </a:xfrm>
          <a:prstGeom prst="arc">
            <a:avLst>
              <a:gd fmla="val 10729459" name="adj1"/>
              <a:gd fmla="val 0" name="adj2"/>
            </a:avLst>
          </a:prstGeom>
          <a:noFill/>
          <a:ln cap="flat" cmpd="sng" w="19050">
            <a:solidFill>
              <a:schemeClr val="accent4"/>
            </a:solidFill>
            <a:prstDash val="solid"/>
            <a:round/>
            <a:headEnd len="sm" w="sm" type="triangl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2032" name="Google Shape;2032;p153"/>
          <p:cNvSpPr/>
          <p:nvPr/>
        </p:nvSpPr>
        <p:spPr>
          <a:xfrm>
            <a:off x="3762900" y="2098975"/>
            <a:ext cx="205500" cy="439500"/>
          </a:xfrm>
          <a:prstGeom prst="arc">
            <a:avLst>
              <a:gd fmla="val 10729459" name="adj1"/>
              <a:gd fmla="val 0" name="adj2"/>
            </a:avLst>
          </a:prstGeom>
          <a:noFill/>
          <a:ln cap="flat" cmpd="sng" w="19050">
            <a:solidFill>
              <a:schemeClr val="accent4"/>
            </a:solidFill>
            <a:prstDash val="solid"/>
            <a:round/>
            <a:headEnd len="sm" w="sm" type="triangl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2033" name="Google Shape;2033;p153"/>
          <p:cNvSpPr/>
          <p:nvPr/>
        </p:nvSpPr>
        <p:spPr>
          <a:xfrm>
            <a:off x="3953924" y="2094400"/>
            <a:ext cx="194400" cy="439500"/>
          </a:xfrm>
          <a:prstGeom prst="arc">
            <a:avLst>
              <a:gd fmla="val 10729459" name="adj1"/>
              <a:gd fmla="val 0" name="adj2"/>
            </a:avLst>
          </a:prstGeom>
          <a:noFill/>
          <a:ln cap="flat" cmpd="sng" w="19050">
            <a:solidFill>
              <a:schemeClr val="accent4"/>
            </a:solidFill>
            <a:prstDash val="solid"/>
            <a:round/>
            <a:headEnd len="sm" w="sm" type="triangl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2034" name="Google Shape;2034;p153"/>
          <p:cNvSpPr/>
          <p:nvPr/>
        </p:nvSpPr>
        <p:spPr>
          <a:xfrm>
            <a:off x="4139310" y="2094396"/>
            <a:ext cx="205500" cy="439500"/>
          </a:xfrm>
          <a:prstGeom prst="arc">
            <a:avLst>
              <a:gd fmla="val 10729459" name="adj1"/>
              <a:gd fmla="val 0" name="adj2"/>
            </a:avLst>
          </a:prstGeom>
          <a:noFill/>
          <a:ln cap="flat" cmpd="sng" w="19050">
            <a:solidFill>
              <a:schemeClr val="accent4"/>
            </a:solidFill>
            <a:prstDash val="solid"/>
            <a:round/>
            <a:headEnd len="sm" w="sm" type="triangl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2035" name="Google Shape;2035;p153"/>
          <p:cNvSpPr/>
          <p:nvPr/>
        </p:nvSpPr>
        <p:spPr>
          <a:xfrm>
            <a:off x="4349593" y="2094396"/>
            <a:ext cx="205500" cy="439500"/>
          </a:xfrm>
          <a:prstGeom prst="arc">
            <a:avLst>
              <a:gd fmla="val 10729459" name="adj1"/>
              <a:gd fmla="val 0" name="adj2"/>
            </a:avLst>
          </a:prstGeom>
          <a:noFill/>
          <a:ln cap="flat" cmpd="sng" w="19050">
            <a:solidFill>
              <a:schemeClr val="accent4"/>
            </a:solidFill>
            <a:prstDash val="solid"/>
            <a:round/>
            <a:headEnd len="sm" w="sm" type="triangl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2036" name="Google Shape;2036;p153"/>
          <p:cNvSpPr/>
          <p:nvPr/>
        </p:nvSpPr>
        <p:spPr>
          <a:xfrm>
            <a:off x="4541558" y="2094396"/>
            <a:ext cx="205500" cy="439500"/>
          </a:xfrm>
          <a:prstGeom prst="arc">
            <a:avLst>
              <a:gd fmla="val 10729459" name="adj1"/>
              <a:gd fmla="val 0" name="adj2"/>
            </a:avLst>
          </a:prstGeom>
          <a:noFill/>
          <a:ln cap="flat" cmpd="sng" w="19050">
            <a:solidFill>
              <a:schemeClr val="accent4"/>
            </a:solidFill>
            <a:prstDash val="solid"/>
            <a:round/>
            <a:headEnd len="sm" w="sm" type="triangl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2037" name="Google Shape;2037;p153"/>
          <p:cNvSpPr/>
          <p:nvPr/>
        </p:nvSpPr>
        <p:spPr>
          <a:xfrm>
            <a:off x="4747262" y="2094396"/>
            <a:ext cx="205500" cy="439500"/>
          </a:xfrm>
          <a:prstGeom prst="arc">
            <a:avLst>
              <a:gd fmla="val 10729459" name="adj1"/>
              <a:gd fmla="val 0" name="adj2"/>
            </a:avLst>
          </a:prstGeom>
          <a:noFill/>
          <a:ln cap="flat" cmpd="sng" w="19050">
            <a:solidFill>
              <a:schemeClr val="accent4"/>
            </a:solidFill>
            <a:prstDash val="solid"/>
            <a:round/>
            <a:headEnd len="sm" w="sm" type="triangl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2038" name="Google Shape;2038;p153"/>
          <p:cNvSpPr/>
          <p:nvPr/>
        </p:nvSpPr>
        <p:spPr>
          <a:xfrm>
            <a:off x="4959193" y="2094396"/>
            <a:ext cx="205500" cy="439500"/>
          </a:xfrm>
          <a:prstGeom prst="arc">
            <a:avLst>
              <a:gd fmla="val 10729459" name="adj1"/>
              <a:gd fmla="val 0" name="adj2"/>
            </a:avLst>
          </a:prstGeom>
          <a:noFill/>
          <a:ln cap="flat" cmpd="sng" w="19050">
            <a:solidFill>
              <a:schemeClr val="accent4"/>
            </a:solidFill>
            <a:prstDash val="solid"/>
            <a:round/>
            <a:headEnd len="sm" w="sm" type="triangl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2039" name="Google Shape;2039;p153"/>
          <p:cNvSpPr/>
          <p:nvPr/>
        </p:nvSpPr>
        <p:spPr>
          <a:xfrm>
            <a:off x="5151158" y="2094396"/>
            <a:ext cx="205500" cy="439500"/>
          </a:xfrm>
          <a:prstGeom prst="arc">
            <a:avLst>
              <a:gd fmla="val 10729459" name="adj1"/>
              <a:gd fmla="val 0" name="adj2"/>
            </a:avLst>
          </a:prstGeom>
          <a:noFill/>
          <a:ln cap="flat" cmpd="sng" w="19050">
            <a:solidFill>
              <a:schemeClr val="accent4"/>
            </a:solidFill>
            <a:prstDash val="solid"/>
            <a:round/>
            <a:headEnd len="sm" w="sm" type="triangl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2040" name="Google Shape;2040;p153"/>
          <p:cNvSpPr/>
          <p:nvPr/>
        </p:nvSpPr>
        <p:spPr>
          <a:xfrm>
            <a:off x="5356854" y="2094400"/>
            <a:ext cx="138900" cy="439500"/>
          </a:xfrm>
          <a:prstGeom prst="arc">
            <a:avLst>
              <a:gd fmla="val 10729459" name="adj1"/>
              <a:gd fmla="val 0" name="adj2"/>
            </a:avLst>
          </a:prstGeom>
          <a:noFill/>
          <a:ln cap="flat" cmpd="sng" w="19050">
            <a:solidFill>
              <a:schemeClr val="accent4"/>
            </a:solidFill>
            <a:prstDash val="solid"/>
            <a:round/>
            <a:headEnd len="sm" w="sm" type="triangl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2041" name="Google Shape;2041;p153"/>
          <p:cNvSpPr/>
          <p:nvPr/>
        </p:nvSpPr>
        <p:spPr>
          <a:xfrm>
            <a:off x="5962433" y="1893300"/>
            <a:ext cx="2622900" cy="1356900"/>
          </a:xfrm>
          <a:prstGeom prst="roundRect">
            <a:avLst>
              <a:gd fmla="val 16667" name="adj"/>
            </a:avLst>
          </a:prstGeom>
          <a:solidFill>
            <a:schemeClr val="lt1"/>
          </a:solidFill>
          <a:ln cap="flat" cmpd="sng" w="28575">
            <a:solidFill>
              <a:schemeClr val="dk2"/>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2042" name="Google Shape;2042;p153"/>
          <p:cNvSpPr txBox="1"/>
          <p:nvPr/>
        </p:nvSpPr>
        <p:spPr>
          <a:xfrm>
            <a:off x="5980250" y="2199600"/>
            <a:ext cx="2622900" cy="1041000"/>
          </a:xfrm>
          <a:prstGeom prst="rect">
            <a:avLst/>
          </a:prstGeom>
          <a:noFill/>
          <a:ln>
            <a:noFill/>
          </a:ln>
        </p:spPr>
        <p:txBody>
          <a:bodyPr anchorCtr="0" anchor="t" bIns="91425" lIns="0" spcFirstLastPara="1" rIns="0" wrap="square" tIns="91425">
            <a:normAutofit/>
          </a:bodyPr>
          <a:lstStyle/>
          <a:p>
            <a:pPr indent="0" lvl="0" marL="0" rtl="0" algn="l">
              <a:lnSpc>
                <a:spcPct val="115000"/>
              </a:lnSpc>
              <a:spcBef>
                <a:spcPts val="0"/>
              </a:spcBef>
              <a:spcAft>
                <a:spcPts val="0"/>
              </a:spcAft>
              <a:buNone/>
            </a:pPr>
            <a:r>
              <a:rPr lang="en-GB" sz="1800">
                <a:solidFill>
                  <a:schemeClr val="dk1"/>
                </a:solidFill>
                <a:latin typeface="Lexend"/>
                <a:ea typeface="Lexend"/>
                <a:cs typeface="Lexend"/>
                <a:sym typeface="Lexend"/>
              </a:rPr>
              <a:t> </a:t>
            </a:r>
            <a:r>
              <a:rPr lang="en-GB" sz="1800">
                <a:solidFill>
                  <a:schemeClr val="dk1"/>
                </a:solidFill>
                <a:latin typeface="Lexend"/>
                <a:ea typeface="Lexend"/>
                <a:cs typeface="Lexend"/>
                <a:sym typeface="Lexend"/>
              </a:rPr>
              <a:t>905 000 000 000</a:t>
            </a:r>
            <a:endParaRPr sz="2200">
              <a:solidFill>
                <a:schemeClr val="dk1"/>
              </a:solidFill>
              <a:latin typeface="Lexend"/>
              <a:ea typeface="Lexend"/>
              <a:cs typeface="Lexend"/>
              <a:sym typeface="Lexend"/>
            </a:endParaRPr>
          </a:p>
          <a:p>
            <a:pPr indent="0" lvl="0" marL="0" rtl="0" algn="ctr">
              <a:lnSpc>
                <a:spcPct val="115000"/>
              </a:lnSpc>
              <a:spcBef>
                <a:spcPts val="1000"/>
              </a:spcBef>
              <a:spcAft>
                <a:spcPts val="1000"/>
              </a:spcAft>
              <a:buNone/>
            </a:pPr>
            <a:r>
              <a:rPr lang="en-GB" sz="1800">
                <a:solidFill>
                  <a:schemeClr val="dk1"/>
                </a:solidFill>
                <a:latin typeface="Lexend"/>
                <a:ea typeface="Lexend"/>
                <a:cs typeface="Lexend"/>
                <a:sym typeface="Lexend"/>
              </a:rPr>
              <a:t>Answer: 9.05 </a:t>
            </a:r>
            <a:r>
              <a:rPr lang="en-GB" sz="1800">
                <a:solidFill>
                  <a:schemeClr val="dk1"/>
                </a:solidFill>
                <a:latin typeface="Lexend"/>
                <a:ea typeface="Lexend"/>
                <a:cs typeface="Lexend"/>
                <a:sym typeface="Lexend"/>
              </a:rPr>
              <a:t>× 10</a:t>
            </a:r>
            <a:r>
              <a:rPr baseline="30000" lang="en-GB" sz="1800">
                <a:solidFill>
                  <a:schemeClr val="dk1"/>
                </a:solidFill>
                <a:latin typeface="Lexend"/>
                <a:ea typeface="Lexend"/>
                <a:cs typeface="Lexend"/>
                <a:sym typeface="Lexend"/>
              </a:rPr>
              <a:t>10</a:t>
            </a:r>
            <a:endParaRPr sz="2200">
              <a:solidFill>
                <a:schemeClr val="dk1"/>
              </a:solidFill>
              <a:latin typeface="Lexend"/>
              <a:ea typeface="Lexend"/>
              <a:cs typeface="Lexend"/>
              <a:sym typeface="Lexend"/>
            </a:endParaRPr>
          </a:p>
        </p:txBody>
      </p:sp>
      <p:sp>
        <p:nvSpPr>
          <p:cNvPr id="2043" name="Google Shape;2043;p153"/>
          <p:cNvSpPr/>
          <p:nvPr/>
        </p:nvSpPr>
        <p:spPr>
          <a:xfrm>
            <a:off x="6113000" y="2098975"/>
            <a:ext cx="205500" cy="439500"/>
          </a:xfrm>
          <a:prstGeom prst="arc">
            <a:avLst>
              <a:gd fmla="val 10729459" name="adj1"/>
              <a:gd fmla="val 0" name="adj2"/>
            </a:avLst>
          </a:prstGeom>
          <a:noFill/>
          <a:ln cap="flat" cmpd="sng" w="19050">
            <a:solidFill>
              <a:schemeClr val="accent4"/>
            </a:solidFill>
            <a:prstDash val="solid"/>
            <a:round/>
            <a:headEnd len="sm" w="sm" type="triangl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2044" name="Google Shape;2044;p153"/>
          <p:cNvSpPr/>
          <p:nvPr/>
        </p:nvSpPr>
        <p:spPr>
          <a:xfrm>
            <a:off x="6304965" y="2098975"/>
            <a:ext cx="205500" cy="439500"/>
          </a:xfrm>
          <a:prstGeom prst="arc">
            <a:avLst>
              <a:gd fmla="val 10729459" name="adj1"/>
              <a:gd fmla="val 0" name="adj2"/>
            </a:avLst>
          </a:prstGeom>
          <a:noFill/>
          <a:ln cap="flat" cmpd="sng" w="19050">
            <a:solidFill>
              <a:schemeClr val="accent4"/>
            </a:solidFill>
            <a:prstDash val="solid"/>
            <a:round/>
            <a:headEnd len="sm" w="sm" type="triangl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2045" name="Google Shape;2045;p153"/>
          <p:cNvSpPr/>
          <p:nvPr/>
        </p:nvSpPr>
        <p:spPr>
          <a:xfrm>
            <a:off x="6506100" y="2098975"/>
            <a:ext cx="205500" cy="439500"/>
          </a:xfrm>
          <a:prstGeom prst="arc">
            <a:avLst>
              <a:gd fmla="val 10729459" name="adj1"/>
              <a:gd fmla="val 0" name="adj2"/>
            </a:avLst>
          </a:prstGeom>
          <a:noFill/>
          <a:ln cap="flat" cmpd="sng" w="19050">
            <a:solidFill>
              <a:schemeClr val="accent4"/>
            </a:solidFill>
            <a:prstDash val="solid"/>
            <a:round/>
            <a:headEnd len="sm" w="sm" type="triangl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2046" name="Google Shape;2046;p153"/>
          <p:cNvSpPr/>
          <p:nvPr/>
        </p:nvSpPr>
        <p:spPr>
          <a:xfrm>
            <a:off x="6697124" y="2094400"/>
            <a:ext cx="194400" cy="439500"/>
          </a:xfrm>
          <a:prstGeom prst="arc">
            <a:avLst>
              <a:gd fmla="val 10729459" name="adj1"/>
              <a:gd fmla="val 0" name="adj2"/>
            </a:avLst>
          </a:prstGeom>
          <a:noFill/>
          <a:ln cap="flat" cmpd="sng" w="19050">
            <a:solidFill>
              <a:schemeClr val="accent4"/>
            </a:solidFill>
            <a:prstDash val="solid"/>
            <a:round/>
            <a:headEnd len="sm" w="sm" type="triangl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2047" name="Google Shape;2047;p153"/>
          <p:cNvSpPr/>
          <p:nvPr/>
        </p:nvSpPr>
        <p:spPr>
          <a:xfrm>
            <a:off x="6882510" y="2094396"/>
            <a:ext cx="205500" cy="439500"/>
          </a:xfrm>
          <a:prstGeom prst="arc">
            <a:avLst>
              <a:gd fmla="val 10729459" name="adj1"/>
              <a:gd fmla="val 0" name="adj2"/>
            </a:avLst>
          </a:prstGeom>
          <a:noFill/>
          <a:ln cap="flat" cmpd="sng" w="19050">
            <a:solidFill>
              <a:schemeClr val="accent4"/>
            </a:solidFill>
            <a:prstDash val="solid"/>
            <a:round/>
            <a:headEnd len="sm" w="sm" type="triangl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2048" name="Google Shape;2048;p153"/>
          <p:cNvSpPr/>
          <p:nvPr/>
        </p:nvSpPr>
        <p:spPr>
          <a:xfrm>
            <a:off x="7092793" y="2094396"/>
            <a:ext cx="205500" cy="439500"/>
          </a:xfrm>
          <a:prstGeom prst="arc">
            <a:avLst>
              <a:gd fmla="val 10729459" name="adj1"/>
              <a:gd fmla="val 0" name="adj2"/>
            </a:avLst>
          </a:prstGeom>
          <a:noFill/>
          <a:ln cap="flat" cmpd="sng" w="19050">
            <a:solidFill>
              <a:schemeClr val="accent4"/>
            </a:solidFill>
            <a:prstDash val="solid"/>
            <a:round/>
            <a:headEnd len="sm" w="sm" type="triangl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2049" name="Google Shape;2049;p153"/>
          <p:cNvSpPr/>
          <p:nvPr/>
        </p:nvSpPr>
        <p:spPr>
          <a:xfrm>
            <a:off x="7284758" y="2094396"/>
            <a:ext cx="205500" cy="439500"/>
          </a:xfrm>
          <a:prstGeom prst="arc">
            <a:avLst>
              <a:gd fmla="val 10729459" name="adj1"/>
              <a:gd fmla="val 0" name="adj2"/>
            </a:avLst>
          </a:prstGeom>
          <a:noFill/>
          <a:ln cap="flat" cmpd="sng" w="19050">
            <a:solidFill>
              <a:schemeClr val="accent4"/>
            </a:solidFill>
            <a:prstDash val="solid"/>
            <a:round/>
            <a:headEnd len="sm" w="sm" type="triangl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2050" name="Google Shape;2050;p153"/>
          <p:cNvSpPr/>
          <p:nvPr/>
        </p:nvSpPr>
        <p:spPr>
          <a:xfrm>
            <a:off x="7490462" y="2094396"/>
            <a:ext cx="205500" cy="439500"/>
          </a:xfrm>
          <a:prstGeom prst="arc">
            <a:avLst>
              <a:gd fmla="val 10729459" name="adj1"/>
              <a:gd fmla="val 0" name="adj2"/>
            </a:avLst>
          </a:prstGeom>
          <a:noFill/>
          <a:ln cap="flat" cmpd="sng" w="19050">
            <a:solidFill>
              <a:schemeClr val="accent4"/>
            </a:solidFill>
            <a:prstDash val="solid"/>
            <a:round/>
            <a:headEnd len="sm" w="sm" type="triangl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2051" name="Google Shape;2051;p153"/>
          <p:cNvSpPr/>
          <p:nvPr/>
        </p:nvSpPr>
        <p:spPr>
          <a:xfrm>
            <a:off x="7702393" y="2094396"/>
            <a:ext cx="205500" cy="439500"/>
          </a:xfrm>
          <a:prstGeom prst="arc">
            <a:avLst>
              <a:gd fmla="val 10729459" name="adj1"/>
              <a:gd fmla="val 0" name="adj2"/>
            </a:avLst>
          </a:prstGeom>
          <a:noFill/>
          <a:ln cap="flat" cmpd="sng" w="19050">
            <a:solidFill>
              <a:schemeClr val="accent4"/>
            </a:solidFill>
            <a:prstDash val="solid"/>
            <a:round/>
            <a:headEnd len="sm" w="sm" type="triangl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2052" name="Google Shape;2052;p153"/>
          <p:cNvSpPr/>
          <p:nvPr/>
        </p:nvSpPr>
        <p:spPr>
          <a:xfrm>
            <a:off x="7894358" y="2094396"/>
            <a:ext cx="205500" cy="439500"/>
          </a:xfrm>
          <a:prstGeom prst="arc">
            <a:avLst>
              <a:gd fmla="val 10729459" name="adj1"/>
              <a:gd fmla="val 0" name="adj2"/>
            </a:avLst>
          </a:prstGeom>
          <a:noFill/>
          <a:ln cap="flat" cmpd="sng" w="19050">
            <a:solidFill>
              <a:schemeClr val="accent4"/>
            </a:solidFill>
            <a:prstDash val="solid"/>
            <a:round/>
            <a:headEnd len="sm" w="sm" type="triangl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2053" name="Google Shape;2053;p153"/>
          <p:cNvSpPr/>
          <p:nvPr/>
        </p:nvSpPr>
        <p:spPr>
          <a:xfrm>
            <a:off x="8100052" y="2094400"/>
            <a:ext cx="138900" cy="439500"/>
          </a:xfrm>
          <a:prstGeom prst="arc">
            <a:avLst>
              <a:gd fmla="val 10729459" name="adj1"/>
              <a:gd fmla="val 0" name="adj2"/>
            </a:avLst>
          </a:prstGeom>
          <a:noFill/>
          <a:ln cap="flat" cmpd="sng" w="19050">
            <a:solidFill>
              <a:schemeClr val="accent4"/>
            </a:solidFill>
            <a:prstDash val="solid"/>
            <a:round/>
            <a:headEnd len="sm" w="sm" type="triangl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2054" name="Google Shape;2054;p153"/>
          <p:cNvSpPr txBox="1"/>
          <p:nvPr/>
        </p:nvSpPr>
        <p:spPr>
          <a:xfrm>
            <a:off x="276450" y="3142500"/>
            <a:ext cx="2858100" cy="15699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100">
                <a:solidFill>
                  <a:schemeClr val="dk1"/>
                </a:solidFill>
                <a:latin typeface="Kalam"/>
                <a:ea typeface="Kalam"/>
                <a:cs typeface="Kalam"/>
                <a:sym typeface="Kalam"/>
              </a:rPr>
              <a:t>Qaybta koowaad ee qaabka caadiga ah waa inay leedahay tiro u dhaxaysa 1 iyo 10, oo ay ku jirto 1, laakiin aysan ku jirin 10.</a:t>
            </a:r>
            <a:r>
              <a:rPr b="1" lang="en-GB" sz="1100">
                <a:solidFill>
                  <a:schemeClr val="dk1"/>
                </a:solidFill>
                <a:latin typeface="Kalam"/>
                <a:ea typeface="Kalam"/>
                <a:cs typeface="Kalam"/>
                <a:sym typeface="Kalam"/>
              </a:rPr>
              <a:t/>
            </a:r>
            <a:r>
              <a:rPr lang="en-GB" sz="1100">
                <a:solidFill>
                  <a:schemeClr val="dk1"/>
                </a:solidFill>
                <a:latin typeface="Kalam"/>
                <a:ea typeface="Kalam"/>
                <a:cs typeface="Kalam"/>
                <a:sym typeface="Kalam"/>
              </a:rPr>
              <a:t/>
            </a:r>
            <a:endParaRPr sz="1800">
              <a:solidFill>
                <a:schemeClr val="dk1"/>
              </a:solidFill>
              <a:latin typeface="Kalam"/>
              <a:ea typeface="Kalam"/>
              <a:cs typeface="Kalam"/>
              <a:sym typeface="Kalam"/>
            </a:endParaRPr>
          </a:p>
          <a:p>
            <a:pPr indent="0" lvl="0" marL="0" rtl="0" algn="l">
              <a:spcBef>
                <a:spcPts val="0"/>
              </a:spcBef>
              <a:spcAft>
                <a:spcPts val="0"/>
              </a:spcAft>
              <a:buNone/>
            </a:pPr>
            <a:r>
              <a:rPr lang="en-GB" sz="1100">
                <a:solidFill>
                  <a:schemeClr val="dk1"/>
                </a:solidFill>
                <a:latin typeface="Kalam"/>
                <a:ea typeface="Kalam"/>
                <a:cs typeface="Kalam"/>
                <a:sym typeface="Kalam"/>
              </a:rPr>
              <a:t>(1 ≤ A &lt; 10)</a:t>
            </a:r>
            <a:endParaRPr sz="1800">
              <a:latin typeface="Kalam"/>
              <a:ea typeface="Kalam"/>
              <a:cs typeface="Kalam"/>
              <a:sym typeface="Kalam"/>
            </a:endParaRPr>
          </a:p>
        </p:txBody>
      </p:sp>
      <p:sp>
        <p:nvSpPr>
          <p:cNvPr id="2055" name="Google Shape;2055;p153"/>
          <p:cNvSpPr txBox="1"/>
          <p:nvPr/>
        </p:nvSpPr>
        <p:spPr>
          <a:xfrm>
            <a:off x="3134550" y="3281100"/>
            <a:ext cx="2784600" cy="15699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100">
                <a:solidFill>
                  <a:schemeClr val="dk1"/>
                </a:solidFill>
                <a:latin typeface="Kalam"/>
                <a:ea typeface="Kalam"/>
                <a:cs typeface="Kalam"/>
                <a:sym typeface="Kalam"/>
              </a:rPr>
              <a:t>In order to correctly obtain 905 000 000 000, there must be a multiplication of powers of 10 to 9.05 not 9.5</a:t>
            </a:r>
            <a:endParaRPr sz="1800">
              <a:latin typeface="Kalam"/>
              <a:ea typeface="Kalam"/>
              <a:cs typeface="Kalam"/>
              <a:sym typeface="Kalam"/>
            </a:endParaRPr>
          </a:p>
        </p:txBody>
      </p:sp>
      <p:sp>
        <p:nvSpPr>
          <p:cNvPr id="2056" name="Google Shape;2056;p153"/>
          <p:cNvSpPr txBox="1"/>
          <p:nvPr/>
        </p:nvSpPr>
        <p:spPr>
          <a:xfrm>
            <a:off x="5913650" y="3240600"/>
            <a:ext cx="2754900" cy="12930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100">
                <a:solidFill>
                  <a:schemeClr val="dk1"/>
                </a:solidFill>
                <a:latin typeface="Kalam"/>
                <a:ea typeface="Kalam"/>
                <a:cs typeface="Kalam"/>
                <a:sym typeface="Kalam"/>
              </a:rPr>
              <a:t>Si khaldan ayaa loo tiriyey tirada isku dhufashada 10. Waxaa jira 11 isku dhufasho oo 10 ah.</a:t>
            </a:r>
            <a:endParaRPr sz="1800">
              <a:latin typeface="Kalam"/>
              <a:ea typeface="Kalam"/>
              <a:cs typeface="Kalam"/>
              <a:sym typeface="Kalam"/>
            </a:endParaRPr>
          </a:p>
        </p:txBody>
      </p:sp>
      <p:sp>
        <p:nvSpPr>
          <p:cNvPr id="2057" name="Google Shape;2057;p153"/>
          <p:cNvSpPr txBox="1"/>
          <p:nvPr/>
        </p:nvSpPr>
        <p:spPr>
          <a:xfrm>
            <a:off x="5913650" y="4389300"/>
            <a:ext cx="2754900" cy="4617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100">
                <a:solidFill>
                  <a:schemeClr val="dk1"/>
                </a:solidFill>
                <a:latin typeface="Kalam"/>
                <a:ea typeface="Kalam"/>
                <a:cs typeface="Kalam"/>
                <a:sym typeface="Kalam"/>
              </a:rPr>
              <a:t>Correct: 9.05 × 10</a:t>
            </a:r>
            <a:r>
              <a:rPr baseline="30000" lang="en-GB" sz="1100">
                <a:solidFill>
                  <a:schemeClr val="dk1"/>
                </a:solidFill>
                <a:latin typeface="Kalam"/>
                <a:ea typeface="Kalam"/>
                <a:cs typeface="Kalam"/>
                <a:sym typeface="Kalam"/>
              </a:rPr>
              <a:t>11</a:t>
            </a:r>
            <a:r>
              <a:rPr lang="en-GB" sz="1100">
                <a:solidFill>
                  <a:schemeClr val="dk1"/>
                </a:solidFill>
                <a:latin typeface="Kalam"/>
                <a:ea typeface="Kalam"/>
                <a:cs typeface="Kalam"/>
                <a:sym typeface="Kalam"/>
              </a:rPr>
              <a:t> </a:t>
            </a:r>
            <a:endParaRPr sz="1800">
              <a:latin typeface="Kalam"/>
              <a:ea typeface="Kalam"/>
              <a:cs typeface="Kalam"/>
              <a:sym typeface="Kalam"/>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054"/>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055"/>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056"/>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057"/>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61" name="Shape 2061"/>
        <p:cNvGrpSpPr/>
        <p:nvPr/>
      </p:nvGrpSpPr>
      <p:grpSpPr>
        <a:xfrm>
          <a:off x="0" y="0"/>
          <a:ext cx="0" cy="0"/>
          <a:chOff x="0" y="0"/>
          <a:chExt cx="0" cy="0"/>
        </a:xfrm>
      </p:grpSpPr>
      <p:sp>
        <p:nvSpPr>
          <p:cNvPr id="2062" name="Google Shape;2062;p154"/>
          <p:cNvSpPr txBox="1"/>
          <p:nvPr>
            <p:ph idx="1" type="body"/>
          </p:nvPr>
        </p:nvSpPr>
        <p:spPr>
          <a:xfrm>
            <a:off x="324000" y="759300"/>
            <a:ext cx="8237700" cy="30207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a:latin typeface="Lexend"/>
              </a:rPr>
              <a:t>3) Sharax sababta qaabka caadiga ah u muhiim yahay.</a:t>
            </a:r>
            <a:r>
              <a:rPr b="1" lang="en-GB">
                <a:latin typeface="Lexend"/>
              </a:rPr>
              <a:t/>
            </a:r>
            <a:r>
              <a:rPr lang="en-GB">
                <a:latin typeface="Lexend"/>
              </a:rPr>
              <a:t/>
            </a:r>
            <a:endParaRPr/>
          </a:p>
        </p:txBody>
      </p:sp>
      <p:sp>
        <p:nvSpPr>
          <p:cNvPr id="2063" name="Google Shape;2063;p154"/>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a:latin typeface="Lexend"/>
              </a:rPr>
              <a:t>Writing large numbers in standard form</a:t>
            </a:r>
            <a:endParaRPr/>
          </a:p>
        </p:txBody>
      </p:sp>
      <p:sp>
        <p:nvSpPr>
          <p:cNvPr id="2064" name="Google Shape;2064;p154"/>
          <p:cNvSpPr txBox="1"/>
          <p:nvPr/>
        </p:nvSpPr>
        <p:spPr>
          <a:xfrm>
            <a:off x="312300" y="1273800"/>
            <a:ext cx="8015400" cy="3001500"/>
          </a:xfrm>
          <a:prstGeom prst="rect">
            <a:avLst/>
          </a:prstGeom>
          <a:noFill/>
          <a:ln>
            <a:noFill/>
          </a:ln>
        </p:spPr>
        <p:txBody>
          <a:bodyPr anchorCtr="0" anchor="t" bIns="91425" lIns="91425" spcFirstLastPara="1" rIns="91425" wrap="square" tIns="91425">
            <a:normAutofit/>
          </a:bodyPr>
          <a:lstStyle/>
          <a:p>
            <a:pPr indent="-342900" lvl="0" marL="457200" rtl="0" algn="l">
              <a:lnSpc>
                <a:spcPct val="150000"/>
              </a:lnSpc>
              <a:spcBef>
                <a:spcPts val="0"/>
              </a:spcBef>
              <a:spcAft>
                <a:spcPts val="0"/>
              </a:spcAft>
              <a:buClr>
                <a:schemeClr val="dk1"/>
              </a:buClr>
              <a:buSzPts val="1800"/>
              <a:buFont typeface="Kalam"/>
              <a:buChar char="●"/>
            </a:pPr>
            <a:r>
              <a:rPr lang="en-GB" sz="1100">
                <a:solidFill>
                  <a:schemeClr val="dk1"/>
                </a:solidFill>
                <a:latin typeface="Kalam"/>
                <a:ea typeface="Kalam"/>
                <a:cs typeface="Kalam"/>
                <a:sym typeface="Kalam"/>
              </a:rPr>
              <a:t>We write a number in </a:t>
            </a:r>
            <a:r>
              <a:rPr b="1" lang="en-GB" sz="1100">
                <a:solidFill>
                  <a:schemeClr val="dk1"/>
                </a:solidFill>
                <a:latin typeface="Kalam"/>
                <a:ea typeface="Kalam"/>
                <a:cs typeface="Kalam"/>
                <a:sym typeface="Kalam"/>
              </a:rPr>
              <a:t>standard form</a:t>
            </a:r>
            <a:r>
              <a:rPr lang="en-GB" sz="1100">
                <a:solidFill>
                  <a:schemeClr val="dk1"/>
                </a:solidFill>
                <a:latin typeface="Kalam"/>
                <a:ea typeface="Kalam"/>
                <a:cs typeface="Kalam"/>
                <a:sym typeface="Kalam"/>
              </a:rPr>
              <a:t> because it is easier, concise and more efficient to write numbers in this way. </a:t>
            </a:r>
            <a:endParaRPr sz="1800">
              <a:solidFill>
                <a:schemeClr val="dk1"/>
              </a:solidFill>
              <a:latin typeface="Kalam"/>
              <a:ea typeface="Kalam"/>
              <a:cs typeface="Kalam"/>
              <a:sym typeface="Kalam"/>
            </a:endParaRPr>
          </a:p>
          <a:p>
            <a:pPr indent="-342900" lvl="0" marL="457200" rtl="0" algn="l">
              <a:lnSpc>
                <a:spcPct val="150000"/>
              </a:lnSpc>
              <a:spcBef>
                <a:spcPts val="0"/>
              </a:spcBef>
              <a:spcAft>
                <a:spcPts val="0"/>
              </a:spcAft>
              <a:buClr>
                <a:schemeClr val="dk1"/>
              </a:buClr>
              <a:buSzPts val="1800"/>
              <a:buFont typeface="Kalam"/>
              <a:buChar char="●"/>
            </a:pPr>
            <a:r>
              <a:rPr lang="en-GB" sz="1100">
                <a:solidFill>
                  <a:schemeClr val="dk1"/>
                </a:solidFill>
                <a:latin typeface="Kalam"/>
                <a:ea typeface="Kalam"/>
                <a:cs typeface="Kalam"/>
                <a:sym typeface="Kalam"/>
              </a:rPr>
              <a:t>It reduces errors. It would take too long to write huge numbers and there would be more room for error when writing a number in its ordinary form. </a:t>
            </a:r>
            <a:endParaRPr sz="1800">
              <a:solidFill>
                <a:schemeClr val="dk1"/>
              </a:solidFill>
              <a:latin typeface="Kalam"/>
              <a:ea typeface="Kalam"/>
              <a:cs typeface="Kalam"/>
              <a:sym typeface="Kalam"/>
            </a:endParaRPr>
          </a:p>
          <a:p>
            <a:pPr indent="-342900" lvl="0" marL="457200" rtl="0" algn="l">
              <a:lnSpc>
                <a:spcPct val="150000"/>
              </a:lnSpc>
              <a:spcBef>
                <a:spcPts val="0"/>
              </a:spcBef>
              <a:spcAft>
                <a:spcPts val="0"/>
              </a:spcAft>
              <a:buClr>
                <a:schemeClr val="dk1"/>
              </a:buClr>
              <a:buSzPts val="1800"/>
              <a:buFont typeface="Kalam"/>
              <a:buChar char="●"/>
            </a:pPr>
            <a:r>
              <a:rPr b="1" lang="en-GB" sz="1100">
                <a:solidFill>
                  <a:schemeClr val="dk1"/>
                </a:solidFill>
                <a:latin typeface="Kalam"/>
                <a:ea typeface="Kalam"/>
                <a:cs typeface="Kalam"/>
                <a:sym typeface="Kalam"/>
              </a:rPr>
              <a:t>Qaabka caadiga ah wuxuu u oggolaanayaa tiro kasta in loo qoro iyadoo la adeegsanayo hab caadi ah, sida A × 10n halkaas oo 1 ≤ A &lt; 10 iyo n uu yahay tiro isku mid ah.</a:t>
            </a:r>
            <a:r>
              <a:rPr lang="en-GB" sz="1100">
                <a:solidFill>
                  <a:schemeClr val="dk1"/>
                </a:solidFill>
                <a:latin typeface="Kalam"/>
                <a:ea typeface="Kalam"/>
                <a:cs typeface="Kalam"/>
                <a:sym typeface="Kalam"/>
              </a:rPr>
              <a:t/>
            </a:r>
            <a:r>
              <a:rPr i="1" lang="en-GB" sz="1800">
                <a:solidFill>
                  <a:schemeClr val="dk1"/>
                </a:solidFill>
                <a:latin typeface="Lexend"/>
                <a:ea typeface="Times New Roman"/>
                <a:cs typeface="Times New Roman"/>
                <a:sym typeface="Times New Roman"/>
              </a:rPr>
              <a:t/>
            </a:r>
            <a:r>
              <a:rPr lang="en-GB" sz="1800">
                <a:solidFill>
                  <a:schemeClr val="dk1"/>
                </a:solidFill>
                <a:latin typeface="Lexend"/>
                <a:ea typeface="Times New Roman"/>
                <a:cs typeface="Times New Roman"/>
                <a:sym typeface="Times New Roman"/>
              </a:rPr>
              <a:t/>
            </a:r>
            <a:r>
              <a:rPr baseline="30000" i="1" lang="en-GB" sz="1800">
                <a:solidFill>
                  <a:schemeClr val="dk1"/>
                </a:solidFill>
                <a:latin typeface="Lexend"/>
                <a:ea typeface="Times New Roman"/>
                <a:cs typeface="Times New Roman"/>
                <a:sym typeface="Times New Roman"/>
              </a:rPr>
              <a:t/>
            </a:r>
            <a:r>
              <a:rPr lang="en-GB" sz="1100">
                <a:solidFill>
                  <a:schemeClr val="dk1"/>
                </a:solidFill>
                <a:latin typeface="Kalam"/>
                <a:ea typeface="Kalam"/>
                <a:cs typeface="Kalam"/>
                <a:sym typeface="Kalam"/>
              </a:rPr>
              <a:t/>
            </a:r>
            <a:r>
              <a:rPr lang="en-GB" sz="1800">
                <a:solidFill>
                  <a:schemeClr val="dk1"/>
                </a:solidFill>
                <a:latin typeface="Lexend"/>
                <a:ea typeface="Times New Roman"/>
                <a:cs typeface="Times New Roman"/>
                <a:sym typeface="Times New Roman"/>
              </a:rPr>
              <a:t/>
            </a:r>
            <a:r>
              <a:rPr i="1" lang="en-GB" sz="1800">
                <a:solidFill>
                  <a:schemeClr val="dk1"/>
                </a:solidFill>
                <a:latin typeface="Lexend"/>
                <a:ea typeface="Times New Roman"/>
                <a:cs typeface="Times New Roman"/>
                <a:sym typeface="Times New Roman"/>
              </a:rPr>
              <a:t/>
            </a:r>
            <a:r>
              <a:rPr lang="en-GB" sz="1800">
                <a:solidFill>
                  <a:schemeClr val="dk1"/>
                </a:solidFill>
                <a:latin typeface="Lexend"/>
                <a:ea typeface="Times New Roman"/>
                <a:cs typeface="Times New Roman"/>
                <a:sym typeface="Times New Roman"/>
              </a:rPr>
              <a:t/>
            </a:r>
            <a:r>
              <a:rPr lang="en-GB" sz="1100">
                <a:solidFill>
                  <a:schemeClr val="dk1"/>
                </a:solidFill>
                <a:latin typeface="Kalam"/>
                <a:ea typeface="Kalam"/>
                <a:cs typeface="Kalam"/>
                <a:sym typeface="Kalam"/>
              </a:rPr>
              <a:t/>
            </a:r>
            <a:r>
              <a:rPr i="1" lang="en-GB" sz="1800">
                <a:solidFill>
                  <a:schemeClr val="dk1"/>
                </a:solidFill>
                <a:latin typeface="Lexend"/>
                <a:ea typeface="Times New Roman"/>
                <a:cs typeface="Times New Roman"/>
                <a:sym typeface="Times New Roman"/>
              </a:rPr>
              <a:t/>
            </a:r>
            <a:r>
              <a:rPr lang="en-GB" sz="1100">
                <a:solidFill>
                  <a:schemeClr val="dk1"/>
                </a:solidFill>
                <a:latin typeface="Kalam"/>
                <a:ea typeface="Kalam"/>
                <a:cs typeface="Kalam"/>
                <a:sym typeface="Kalam"/>
              </a:rPr>
              <a:t/>
            </a:r>
            <a:endParaRPr sz="1800">
              <a:solidFill>
                <a:schemeClr val="dk1"/>
              </a:solidFill>
              <a:latin typeface="Kalam"/>
              <a:ea typeface="Kalam"/>
              <a:cs typeface="Kalam"/>
              <a:sym typeface="Kalam"/>
            </a:endParaRPr>
          </a:p>
          <a:p>
            <a:pPr indent="-342900" lvl="0" marL="457200" rtl="0" algn="l">
              <a:lnSpc>
                <a:spcPct val="150000"/>
              </a:lnSpc>
              <a:spcBef>
                <a:spcPts val="0"/>
              </a:spcBef>
              <a:spcAft>
                <a:spcPts val="0"/>
              </a:spcAft>
              <a:buClr>
                <a:schemeClr val="dk1"/>
              </a:buClr>
              <a:buSzPts val="1800"/>
              <a:buFont typeface="Kalam"/>
              <a:buChar char="●"/>
            </a:pPr>
            <a:r>
              <a:rPr lang="en-GB" sz="1100">
                <a:solidFill>
                  <a:schemeClr val="dk1"/>
                </a:solidFill>
                <a:latin typeface="Kalam"/>
                <a:ea typeface="Kalam"/>
                <a:cs typeface="Kalam"/>
                <a:sym typeface="Kalam"/>
              </a:rPr>
              <a:t>When writing in a concise form, it is easier to use in calculations.</a:t>
            </a:r>
            <a:endParaRPr sz="1800">
              <a:solidFill>
                <a:schemeClr val="dk1"/>
              </a:solidFill>
              <a:latin typeface="Kalam"/>
              <a:ea typeface="Kalam"/>
              <a:cs typeface="Kalam"/>
              <a:sym typeface="Kalam"/>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064">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064">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064">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064">
                                            <p:txEl>
                                              <p:pRg end="3" st="3"/>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68" name="Shape 2068"/>
        <p:cNvGrpSpPr/>
        <p:nvPr/>
      </p:nvGrpSpPr>
      <p:grpSpPr>
        <a:xfrm>
          <a:off x="0" y="0"/>
          <a:ext cx="0" cy="0"/>
          <a:chOff x="0" y="0"/>
          <a:chExt cx="0" cy="0"/>
        </a:xfrm>
      </p:grpSpPr>
      <p:sp>
        <p:nvSpPr>
          <p:cNvPr id="2069" name="Google Shape;2069;p155"/>
          <p:cNvSpPr txBox="1"/>
          <p:nvPr>
            <p:ph type="title"/>
          </p:nvPr>
        </p:nvSpPr>
        <p:spPr>
          <a:xfrm>
            <a:off x="1225200" y="1779713"/>
            <a:ext cx="6850800" cy="3693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400">
                <a:latin typeface="Lexend"/>
              </a:rPr>
              <a:t>Qorista tirooyinka waaweyn ee qaabka caadiga ah (standard form)</a:t>
            </a:r>
            <a:endParaRPr/>
          </a:p>
        </p:txBody>
      </p:sp>
      <p:sp>
        <p:nvSpPr>
          <p:cNvPr id="2070" name="Google Shape;2070;p155"/>
          <p:cNvSpPr txBox="1"/>
          <p:nvPr>
            <p:ph idx="2" type="title"/>
          </p:nvPr>
        </p:nvSpPr>
        <p:spPr>
          <a:xfrm>
            <a:off x="1225200" y="2804800"/>
            <a:ext cx="6850800" cy="3693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400">
                <a:latin typeface="Lexend"/>
              </a:rPr>
              <a:t>Qaabka caadiga ah (standard form) ee tiro caadi ah</a:t>
            </a:r>
            <a:endParaRPr/>
          </a:p>
        </p:txBody>
      </p:sp>
      <p:sp>
        <p:nvSpPr>
          <p:cNvPr id="2071" name="Google Shape;2071;p155"/>
          <p:cNvSpPr txBox="1"/>
          <p:nvPr>
            <p:ph idx="3" type="title"/>
          </p:nvPr>
        </p:nvSpPr>
        <p:spPr>
          <a:xfrm>
            <a:off x="1225200" y="3739189"/>
            <a:ext cx="6850800" cy="3693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400">
                <a:latin typeface="Lexend"/>
              </a:rPr>
              <a:t>Qaabka caadiga ah (standard form) ee xisaabiyaha (calculator)</a:t>
            </a:r>
            <a:endParaRPr/>
          </a:p>
        </p:txBody>
      </p:sp>
      <p:sp>
        <p:nvSpPr>
          <p:cNvPr id="2072" name="Google Shape;2072;p155"/>
          <p:cNvSpPr txBox="1"/>
          <p:nvPr>
            <p:ph idx="4" type="title"/>
          </p:nvPr>
        </p:nvSpPr>
        <p:spPr>
          <a:xfrm>
            <a:off x="324000" y="657600"/>
            <a:ext cx="5741400" cy="615600"/>
          </a:xfrm>
          <a:prstGeom prst="rect">
            <a:avLst/>
          </a:prstGeom>
        </p:spPr>
        <p:txBody>
          <a:bodyPr anchorCtr="0" anchor="t" bIns="0" lIns="0" spcFirstLastPara="1" rIns="0" wrap="square" tIns="0">
            <a:normAutofit/>
          </a:bodyPr>
          <a:lstStyle/>
          <a:p>
            <a:pPr indent="0" lvl="0" marL="0" rtl="0" algn="l">
              <a:spcBef>
                <a:spcPts val="0"/>
              </a:spcBef>
              <a:spcAft>
                <a:spcPts val="0"/>
              </a:spcAft>
              <a:buNone/>
              <a:defRPr/>
            </a:pPr>
            <a:r>
              <a:rPr lang="en-GB" sz="1400">
                <a:latin typeface="Lexend"/>
              </a:rPr>
              <a:t>Qorista tirooyinka waaweyn ee qaabka caadiga ah (standard form)</a:t>
            </a:r>
            <a:endParaRPr/>
          </a:p>
        </p:txBody>
      </p:sp>
      <p:pic>
        <p:nvPicPr>
          <p:cNvPr id="2073" name="Google Shape;2073;p155"/>
          <p:cNvPicPr preferRelativeResize="0"/>
          <p:nvPr/>
        </p:nvPicPr>
        <p:blipFill>
          <a:blip r:embed="rId3">
            <a:alphaModFix/>
          </a:blip>
          <a:stretch>
            <a:fillRect/>
          </a:stretch>
        </p:blipFill>
        <p:spPr>
          <a:xfrm>
            <a:off x="405450" y="2764800"/>
            <a:ext cx="450575" cy="446750"/>
          </a:xfrm>
          <a:prstGeom prst="rect">
            <a:avLst/>
          </a:prstGeom>
          <a:noFill/>
          <a:ln>
            <a:noFill/>
          </a:ln>
        </p:spPr>
      </p:pic>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77" name="Shape 2077"/>
        <p:cNvGrpSpPr/>
        <p:nvPr/>
      </p:nvGrpSpPr>
      <p:grpSpPr>
        <a:xfrm>
          <a:off x="0" y="0"/>
          <a:ext cx="0" cy="0"/>
          <a:chOff x="0" y="0"/>
          <a:chExt cx="0" cy="0"/>
        </a:xfrm>
      </p:grpSpPr>
      <p:sp>
        <p:nvSpPr>
          <p:cNvPr id="2078" name="Google Shape;2078;p156"/>
          <p:cNvSpPr txBox="1"/>
          <p:nvPr>
            <p:ph idx="1" type="body"/>
          </p:nvPr>
        </p:nvSpPr>
        <p:spPr>
          <a:xfrm>
            <a:off x="4824000" y="759300"/>
            <a:ext cx="3737700" cy="30207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800">
                <a:latin typeface="Lexend"/>
              </a:rPr>
              <a:t>Aynu u beddelno tiro ku qoran qaabka caadiga ah (standard form) oo noqoto tiro caadi ah</a:t>
            </a:r>
            <a:endParaRPr sz="2100"/>
          </a:p>
          <a:p>
            <a:pPr indent="0" lvl="0" marL="0" rtl="0" algn="l">
              <a:spcBef>
                <a:spcPts val="1000"/>
              </a:spcBef>
              <a:spcAft>
                <a:spcPts val="0"/>
              </a:spcAft>
              <a:buNone/>
            </a:pPr>
            <a:r>
              <a:rPr lang="en-GB" sz="1800">
                <a:latin typeface="Lexend"/>
              </a:rPr>
              <a:t>U beddel 2.3 × 103 tiro caadi ah.</a:t>
            </a:r>
            <a:r>
              <a:rPr baseline="30000" lang="en-GB" sz="1800">
                <a:latin typeface="Lexend"/>
              </a:rPr>
              <a:t/>
            </a:r>
            <a:r>
              <a:rPr lang="en-GB" sz="1800">
                <a:latin typeface="Lexend"/>
              </a:rPr>
              <a:t/>
            </a:r>
            <a:endParaRPr sz="2100"/>
          </a:p>
          <a:p>
            <a:pPr indent="0" lvl="0" marL="0" rtl="0" algn="l">
              <a:spcBef>
                <a:spcPts val="1000"/>
              </a:spcBef>
              <a:spcAft>
                <a:spcPts val="0"/>
              </a:spcAft>
              <a:buNone/>
            </a:pPr>
            <a:r>
              <a:rPr lang="en-GB" sz="1800">
                <a:latin typeface="Lexend"/>
              </a:rPr>
              <a:t>Marka la eego × 103 oo matalaysa × 1000, waxaan ognahay inay tahay</a:t>
            </a:r>
            <a:r>
              <a:rPr baseline="30000" lang="en-GB" sz="1800">
                <a:latin typeface="Lexend"/>
              </a:rPr>
              <a:t/>
            </a:r>
            <a:r>
              <a:rPr lang="en-GB" sz="1800">
                <a:latin typeface="Lexend"/>
              </a:rPr>
              <a:t/>
            </a:r>
            <a:endParaRPr sz="2100"/>
          </a:p>
          <a:p>
            <a:pPr indent="0" lvl="0" marL="0" rtl="0" algn="l">
              <a:spcBef>
                <a:spcPts val="1000"/>
              </a:spcBef>
              <a:spcAft>
                <a:spcPts val="1000"/>
              </a:spcAft>
              <a:buNone/>
            </a:pPr>
            <a:r>
              <a:rPr lang="en-GB" sz="1800">
                <a:latin typeface="Lexend"/>
              </a:rPr>
              <a:t>2.3 × 1000 = 2300 </a:t>
            </a:r>
            <a:endParaRPr sz="2100"/>
          </a:p>
        </p:txBody>
      </p:sp>
      <p:sp>
        <p:nvSpPr>
          <p:cNvPr id="2079" name="Google Shape;2079;p156"/>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Qaabka caadiga ah (standard form) ee tiro caadi ah</a:t>
            </a:r>
            <a:endParaRPr/>
          </a:p>
        </p:txBody>
      </p:sp>
      <p:graphicFrame>
        <p:nvGraphicFramePr>
          <p:cNvPr id="2080" name="Google Shape;2080;p156"/>
          <p:cNvGraphicFramePr/>
          <p:nvPr/>
        </p:nvGraphicFramePr>
        <p:xfrm>
          <a:off x="324000" y="810010"/>
          <a:ext cx="3000000" cy="3000000"/>
        </p:xfrm>
        <a:graphic>
          <a:graphicData uri="http://schemas.openxmlformats.org/drawingml/2006/table">
            <a:tbl>
              <a:tblPr>
                <a:noFill/>
                <a:tableStyleId>{2B640E3C-D8E7-4B39-9A99-363079C41305}</a:tableStyleId>
              </a:tblPr>
              <a:tblGrid>
                <a:gridCol w="1660675"/>
                <a:gridCol w="2662925"/>
              </a:tblGrid>
              <a:tr h="610650">
                <a:tc>
                  <a:txBody>
                    <a:bodyPr/>
                    <a:lstStyle/>
                    <a:p>
                      <a:pPr indent="0" lvl="0" marL="0" rtl="0" algn="ctr">
                        <a:spcBef>
                          <a:spcPts val="0"/>
                        </a:spcBef>
                        <a:spcAft>
                          <a:spcPts val="0"/>
                        </a:spcAft>
                        <a:buNone/>
                      </a:pPr>
                      <a:r>
                        <a:rPr lang="en-GB" sz="1300">
                          <a:solidFill>
                            <a:srgbClr val="FFFFFF"/>
                          </a:solidFill>
                          <a:latin typeface="Lexend"/>
                          <a:ea typeface="Lexend"/>
                          <a:cs typeface="Lexend"/>
                          <a:sym typeface="Lexend"/>
                        </a:rPr>
                        <a:t>Tirada (Number)</a:t>
                      </a:r>
                      <a:endParaRPr sz="2000">
                        <a:solidFill>
                          <a:srgbClr val="FFFFFF"/>
                        </a:solidFill>
                        <a:latin typeface="Lexend"/>
                        <a:ea typeface="Lexend"/>
                        <a:cs typeface="Lexend"/>
                        <a:sym typeface="Lexend"/>
                      </a:endParaRPr>
                    </a:p>
                  </a:txBody>
                  <a:tcPr marT="91425" marB="91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chemeClr val="accent5"/>
                    </a:solidFill>
                  </a:tcPr>
                </a:tc>
                <a:tc>
                  <a:txBody>
                    <a:bodyPr/>
                    <a:lstStyle/>
                    <a:p>
                      <a:pPr indent="0" lvl="0" marL="0" rtl="0" algn="ctr">
                        <a:spcBef>
                          <a:spcPts val="0"/>
                        </a:spcBef>
                        <a:spcAft>
                          <a:spcPts val="0"/>
                        </a:spcAft>
                        <a:buNone/>
                      </a:pPr>
                      <a:r>
                        <a:rPr lang="en-GB" sz="1300">
                          <a:solidFill>
                            <a:srgbClr val="FFFFFF"/>
                          </a:solidFill>
                          <a:latin typeface="Lexend"/>
                          <a:ea typeface="Lexend"/>
                          <a:cs typeface="Lexend"/>
                          <a:sym typeface="Lexend"/>
                        </a:rPr>
                        <a:t>Qaabka jibbaarada (Exponential form)</a:t>
                      </a:r>
                      <a:endParaRPr sz="2000">
                        <a:solidFill>
                          <a:srgbClr val="FFFFFF"/>
                        </a:solidFill>
                        <a:latin typeface="Lexend"/>
                        <a:ea typeface="Lexend"/>
                        <a:cs typeface="Lexend"/>
                        <a:sym typeface="Lexend"/>
                      </a:endParaRPr>
                    </a:p>
                  </a:txBody>
                  <a:tcPr marT="91425" marB="91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chemeClr val="accent5"/>
                    </a:solidFill>
                  </a:tcPr>
                </a:tc>
              </a:tr>
              <a:tr h="424800">
                <a:tc>
                  <a:txBody>
                    <a:bodyPr/>
                    <a:lstStyle/>
                    <a:p>
                      <a:pPr indent="0" lvl="0" marL="0" rtl="0" algn="l">
                        <a:spcBef>
                          <a:spcPts val="0"/>
                        </a:spcBef>
                        <a:spcAft>
                          <a:spcPts val="0"/>
                        </a:spcAft>
                        <a:buNone/>
                      </a:pPr>
                      <a:r>
                        <a:rPr lang="en-GB" sz="2400">
                          <a:latin typeface="Lexend"/>
                          <a:ea typeface="Lexend"/>
                          <a:cs typeface="Lexend"/>
                          <a:sym typeface="Lexend"/>
                        </a:rPr>
                        <a:t>1</a:t>
                      </a:r>
                      <a:endParaRPr sz="2400">
                        <a:latin typeface="Lexend"/>
                        <a:ea typeface="Lexend"/>
                        <a:cs typeface="Lexend"/>
                        <a:sym typeface="Lexend"/>
                      </a:endParaRPr>
                    </a:p>
                  </a:txBody>
                  <a:tcPr marT="0" marB="0" marR="91425" marL="91425"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rtl="0" algn="l">
                        <a:spcBef>
                          <a:spcPts val="0"/>
                        </a:spcBef>
                        <a:spcAft>
                          <a:spcPts val="0"/>
                        </a:spcAft>
                        <a:buNone/>
                      </a:pPr>
                      <a:r>
                        <a:t/>
                      </a:r>
                      <a:endParaRPr sz="2000">
                        <a:latin typeface="Lexend"/>
                        <a:ea typeface="Lexend"/>
                        <a:cs typeface="Lexend"/>
                        <a:sym typeface="Lexend"/>
                      </a:endParaRPr>
                    </a:p>
                  </a:txBody>
                  <a:tcPr marT="0" marB="0"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r>
              <a:tr h="424800">
                <a:tc>
                  <a:txBody>
                    <a:bodyPr/>
                    <a:lstStyle/>
                    <a:p>
                      <a:pPr indent="0" lvl="0" marL="0" rtl="0" algn="l">
                        <a:spcBef>
                          <a:spcPts val="0"/>
                        </a:spcBef>
                        <a:spcAft>
                          <a:spcPts val="0"/>
                        </a:spcAft>
                        <a:buClr>
                          <a:srgbClr val="000000"/>
                        </a:buClr>
                        <a:buSzPts val="1100"/>
                        <a:buFont typeface="Arial"/>
                        <a:buNone/>
                      </a:pPr>
                      <a:r>
                        <a:rPr lang="en-GB" sz="2400">
                          <a:solidFill>
                            <a:srgbClr val="000000"/>
                          </a:solidFill>
                          <a:latin typeface="Lexend"/>
                          <a:ea typeface="Lexend"/>
                          <a:cs typeface="Lexend"/>
                          <a:sym typeface="Lexend"/>
                        </a:rPr>
                        <a:t>10</a:t>
                      </a:r>
                      <a:endParaRPr sz="2400">
                        <a:latin typeface="Lexend"/>
                        <a:ea typeface="Lexend"/>
                        <a:cs typeface="Lexend"/>
                        <a:sym typeface="Lexend"/>
                      </a:endParaRPr>
                    </a:p>
                  </a:txBody>
                  <a:tcPr marT="0" marB="0" marR="91425" marL="91425"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rtl="0" algn="l">
                        <a:spcBef>
                          <a:spcPts val="0"/>
                        </a:spcBef>
                        <a:spcAft>
                          <a:spcPts val="0"/>
                        </a:spcAft>
                        <a:buNone/>
                      </a:pPr>
                      <a:r>
                        <a:t/>
                      </a:r>
                      <a:endParaRPr sz="2000">
                        <a:latin typeface="Lexend"/>
                        <a:ea typeface="Lexend"/>
                        <a:cs typeface="Lexend"/>
                        <a:sym typeface="Lexend"/>
                      </a:endParaRPr>
                    </a:p>
                  </a:txBody>
                  <a:tcPr marT="0" marB="0"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r>
              <a:tr h="424800">
                <a:tc>
                  <a:txBody>
                    <a:bodyPr/>
                    <a:lstStyle/>
                    <a:p>
                      <a:pPr indent="0" lvl="0" marL="0" rtl="0" algn="l">
                        <a:spcBef>
                          <a:spcPts val="0"/>
                        </a:spcBef>
                        <a:spcAft>
                          <a:spcPts val="0"/>
                        </a:spcAft>
                        <a:buClr>
                          <a:srgbClr val="000000"/>
                        </a:buClr>
                        <a:buSzPts val="1100"/>
                        <a:buFont typeface="Arial"/>
                        <a:buNone/>
                      </a:pPr>
                      <a:r>
                        <a:rPr lang="en-GB" sz="2400">
                          <a:solidFill>
                            <a:srgbClr val="000000"/>
                          </a:solidFill>
                          <a:latin typeface="Lexend"/>
                          <a:ea typeface="Lexend"/>
                          <a:cs typeface="Lexend"/>
                          <a:sym typeface="Lexend"/>
                        </a:rPr>
                        <a:t>100</a:t>
                      </a:r>
                      <a:endParaRPr sz="2400">
                        <a:latin typeface="Lexend"/>
                        <a:ea typeface="Lexend"/>
                        <a:cs typeface="Lexend"/>
                        <a:sym typeface="Lexend"/>
                      </a:endParaRPr>
                    </a:p>
                  </a:txBody>
                  <a:tcPr marT="0" marB="0" marR="91425" marL="91425"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rtl="0" algn="l">
                        <a:spcBef>
                          <a:spcPts val="0"/>
                        </a:spcBef>
                        <a:spcAft>
                          <a:spcPts val="0"/>
                        </a:spcAft>
                        <a:buNone/>
                      </a:pPr>
                      <a:r>
                        <a:t/>
                      </a:r>
                      <a:endParaRPr sz="2000">
                        <a:latin typeface="Lexend"/>
                        <a:ea typeface="Lexend"/>
                        <a:cs typeface="Lexend"/>
                        <a:sym typeface="Lexend"/>
                      </a:endParaRPr>
                    </a:p>
                  </a:txBody>
                  <a:tcPr marT="0" marB="0"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r>
              <a:tr h="424800">
                <a:tc>
                  <a:txBody>
                    <a:bodyPr/>
                    <a:lstStyle/>
                    <a:p>
                      <a:pPr indent="0" lvl="0" marL="0" rtl="0" algn="l">
                        <a:spcBef>
                          <a:spcPts val="0"/>
                        </a:spcBef>
                        <a:spcAft>
                          <a:spcPts val="0"/>
                        </a:spcAft>
                        <a:buClr>
                          <a:srgbClr val="000000"/>
                        </a:buClr>
                        <a:buSzPts val="1100"/>
                        <a:buFont typeface="Arial"/>
                        <a:buNone/>
                      </a:pPr>
                      <a:r>
                        <a:rPr lang="en-GB" sz="2400">
                          <a:solidFill>
                            <a:srgbClr val="000000"/>
                          </a:solidFill>
                          <a:latin typeface="Lexend"/>
                          <a:ea typeface="Lexend"/>
                          <a:cs typeface="Lexend"/>
                          <a:sym typeface="Lexend"/>
                        </a:rPr>
                        <a:t>1000</a:t>
                      </a:r>
                      <a:endParaRPr sz="2400">
                        <a:latin typeface="Lexend"/>
                        <a:ea typeface="Lexend"/>
                        <a:cs typeface="Lexend"/>
                        <a:sym typeface="Lexend"/>
                      </a:endParaRPr>
                    </a:p>
                  </a:txBody>
                  <a:tcPr marT="0" marB="0" marR="91425" marL="91425"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rtl="0" algn="l">
                        <a:spcBef>
                          <a:spcPts val="0"/>
                        </a:spcBef>
                        <a:spcAft>
                          <a:spcPts val="0"/>
                        </a:spcAft>
                        <a:buNone/>
                      </a:pPr>
                      <a:r>
                        <a:t/>
                      </a:r>
                      <a:endParaRPr sz="2000">
                        <a:latin typeface="Lexend"/>
                        <a:ea typeface="Lexend"/>
                        <a:cs typeface="Lexend"/>
                        <a:sym typeface="Lexend"/>
                      </a:endParaRPr>
                    </a:p>
                  </a:txBody>
                  <a:tcPr marT="0" marB="0"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r>
              <a:tr h="424800">
                <a:tc>
                  <a:txBody>
                    <a:bodyPr/>
                    <a:lstStyle/>
                    <a:p>
                      <a:pPr indent="0" lvl="0" marL="0" rtl="0" algn="l">
                        <a:spcBef>
                          <a:spcPts val="0"/>
                        </a:spcBef>
                        <a:spcAft>
                          <a:spcPts val="0"/>
                        </a:spcAft>
                        <a:buClr>
                          <a:srgbClr val="000000"/>
                        </a:buClr>
                        <a:buSzPts val="1100"/>
                        <a:buFont typeface="Arial"/>
                        <a:buNone/>
                      </a:pPr>
                      <a:r>
                        <a:rPr lang="en-GB" sz="2400">
                          <a:solidFill>
                            <a:srgbClr val="000000"/>
                          </a:solidFill>
                          <a:latin typeface="Lexend"/>
                          <a:ea typeface="Lexend"/>
                          <a:cs typeface="Lexend"/>
                          <a:sym typeface="Lexend"/>
                        </a:rPr>
                        <a:t>10 000</a:t>
                      </a:r>
                      <a:endParaRPr sz="2400">
                        <a:latin typeface="Lexend"/>
                        <a:ea typeface="Lexend"/>
                        <a:cs typeface="Lexend"/>
                        <a:sym typeface="Lexend"/>
                      </a:endParaRPr>
                    </a:p>
                  </a:txBody>
                  <a:tcPr marT="0" marB="0" marR="91425" marL="91425"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rtl="0" algn="l">
                        <a:spcBef>
                          <a:spcPts val="0"/>
                        </a:spcBef>
                        <a:spcAft>
                          <a:spcPts val="0"/>
                        </a:spcAft>
                        <a:buNone/>
                      </a:pPr>
                      <a:r>
                        <a:t/>
                      </a:r>
                      <a:endParaRPr sz="2000">
                        <a:latin typeface="Lexend"/>
                        <a:ea typeface="Lexend"/>
                        <a:cs typeface="Lexend"/>
                        <a:sym typeface="Lexend"/>
                      </a:endParaRPr>
                    </a:p>
                  </a:txBody>
                  <a:tcPr marT="0" marB="0"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r>
              <a:tr h="424800">
                <a:tc>
                  <a:txBody>
                    <a:bodyPr/>
                    <a:lstStyle/>
                    <a:p>
                      <a:pPr indent="0" lvl="0" marL="0" rtl="0" algn="l">
                        <a:spcBef>
                          <a:spcPts val="0"/>
                        </a:spcBef>
                        <a:spcAft>
                          <a:spcPts val="0"/>
                        </a:spcAft>
                        <a:buClr>
                          <a:srgbClr val="000000"/>
                        </a:buClr>
                        <a:buSzPts val="1100"/>
                        <a:buFont typeface="Arial"/>
                        <a:buNone/>
                      </a:pPr>
                      <a:r>
                        <a:rPr lang="en-GB" sz="2400">
                          <a:solidFill>
                            <a:srgbClr val="000000"/>
                          </a:solidFill>
                          <a:latin typeface="Lexend"/>
                          <a:ea typeface="Lexend"/>
                          <a:cs typeface="Lexend"/>
                          <a:sym typeface="Lexend"/>
                        </a:rPr>
                        <a:t>100 000</a:t>
                      </a:r>
                      <a:endParaRPr sz="2400">
                        <a:latin typeface="Lexend"/>
                        <a:ea typeface="Lexend"/>
                        <a:cs typeface="Lexend"/>
                        <a:sym typeface="Lexend"/>
                      </a:endParaRPr>
                    </a:p>
                  </a:txBody>
                  <a:tcPr marT="0" marB="0" marR="91425" marL="91425"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rtl="0" algn="l">
                        <a:spcBef>
                          <a:spcPts val="0"/>
                        </a:spcBef>
                        <a:spcAft>
                          <a:spcPts val="0"/>
                        </a:spcAft>
                        <a:buNone/>
                      </a:pPr>
                      <a:r>
                        <a:t/>
                      </a:r>
                      <a:endParaRPr sz="2000">
                        <a:latin typeface="Lexend"/>
                        <a:ea typeface="Lexend"/>
                        <a:cs typeface="Lexend"/>
                        <a:sym typeface="Lexend"/>
                      </a:endParaRPr>
                    </a:p>
                  </a:txBody>
                  <a:tcPr marT="0" marB="0"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r>
              <a:tr h="424800">
                <a:tc>
                  <a:txBody>
                    <a:bodyPr/>
                    <a:lstStyle/>
                    <a:p>
                      <a:pPr indent="0" lvl="0" marL="0" rtl="0" algn="l">
                        <a:spcBef>
                          <a:spcPts val="0"/>
                        </a:spcBef>
                        <a:spcAft>
                          <a:spcPts val="0"/>
                        </a:spcAft>
                        <a:buClr>
                          <a:srgbClr val="000000"/>
                        </a:buClr>
                        <a:buSzPts val="1100"/>
                        <a:buFont typeface="Arial"/>
                        <a:buNone/>
                      </a:pPr>
                      <a:r>
                        <a:rPr lang="en-GB" sz="2400">
                          <a:solidFill>
                            <a:srgbClr val="000000"/>
                          </a:solidFill>
                          <a:latin typeface="Lexend"/>
                          <a:ea typeface="Lexend"/>
                          <a:cs typeface="Lexend"/>
                          <a:sym typeface="Lexend"/>
                        </a:rPr>
                        <a:t>1 000 000</a:t>
                      </a:r>
                      <a:endParaRPr sz="2400">
                        <a:latin typeface="Lexend"/>
                        <a:ea typeface="Lexend"/>
                        <a:cs typeface="Lexend"/>
                        <a:sym typeface="Lexend"/>
                      </a:endParaRPr>
                    </a:p>
                  </a:txBody>
                  <a:tcPr marT="0" marB="0" marR="91425" marL="91425"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rtl="0" algn="l">
                        <a:spcBef>
                          <a:spcPts val="0"/>
                        </a:spcBef>
                        <a:spcAft>
                          <a:spcPts val="0"/>
                        </a:spcAft>
                        <a:buNone/>
                      </a:pPr>
                      <a:r>
                        <a:t/>
                      </a:r>
                      <a:endParaRPr sz="2000">
                        <a:latin typeface="Lexend"/>
                        <a:ea typeface="Lexend"/>
                        <a:cs typeface="Lexend"/>
                        <a:sym typeface="Lexend"/>
                      </a:endParaRPr>
                    </a:p>
                  </a:txBody>
                  <a:tcPr marT="0" marB="0"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r>
            </a:tbl>
          </a:graphicData>
        </a:graphic>
      </p:graphicFrame>
      <p:sp>
        <p:nvSpPr>
          <p:cNvPr id="2081" name="Google Shape;2081;p156"/>
          <p:cNvSpPr txBox="1"/>
          <p:nvPr/>
        </p:nvSpPr>
        <p:spPr>
          <a:xfrm>
            <a:off x="2924850" y="2303018"/>
            <a:ext cx="505200" cy="3588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0"/>
              </a:spcAft>
              <a:buNone/>
            </a:pPr>
            <a:r>
              <a:rPr lang="en-GB" sz="1800">
                <a:solidFill>
                  <a:srgbClr val="000000"/>
                </a:solidFill>
                <a:latin typeface="Lexend"/>
                <a:ea typeface="Lexend"/>
                <a:cs typeface="Lexend"/>
                <a:sym typeface="Lexend"/>
              </a:rPr>
              <a:t>10</a:t>
            </a:r>
            <a:r>
              <a:rPr baseline="30000" lang="en-GB" sz="1800">
                <a:solidFill>
                  <a:srgbClr val="000000"/>
                </a:solidFill>
                <a:latin typeface="Lexend"/>
                <a:ea typeface="Lexend"/>
                <a:cs typeface="Lexend"/>
                <a:sym typeface="Lexend"/>
              </a:rPr>
              <a:t>2</a:t>
            </a:r>
            <a:endParaRPr baseline="30000" sz="2400">
              <a:solidFill>
                <a:srgbClr val="000000"/>
              </a:solidFill>
              <a:latin typeface="Lexend"/>
              <a:ea typeface="Lexend"/>
              <a:cs typeface="Lexend"/>
              <a:sym typeface="Lexend"/>
            </a:endParaRPr>
          </a:p>
        </p:txBody>
      </p:sp>
      <p:sp>
        <p:nvSpPr>
          <p:cNvPr id="2082" name="Google Shape;2082;p156"/>
          <p:cNvSpPr txBox="1"/>
          <p:nvPr/>
        </p:nvSpPr>
        <p:spPr>
          <a:xfrm>
            <a:off x="2924852" y="2727183"/>
            <a:ext cx="505200" cy="358800"/>
          </a:xfrm>
          <a:prstGeom prst="rect">
            <a:avLst/>
          </a:prstGeom>
          <a:noFill/>
          <a:ln>
            <a:noFill/>
          </a:ln>
        </p:spPr>
        <p:txBody>
          <a:bodyPr anchorCtr="0" anchor="t" bIns="0" lIns="0" spcFirstLastPara="1" rIns="0" wrap="square" tIns="0">
            <a:normAutofit/>
          </a:bodyPr>
          <a:lstStyle/>
          <a:p>
            <a:pPr indent="0" lvl="0" marL="0" rtl="0" algn="l">
              <a:lnSpc>
                <a:spcPct val="130000"/>
              </a:lnSpc>
              <a:spcBef>
                <a:spcPts val="0"/>
              </a:spcBef>
              <a:spcAft>
                <a:spcPts val="0"/>
              </a:spcAft>
              <a:buNone/>
            </a:pPr>
            <a:r>
              <a:rPr lang="en-GB" sz="1800">
                <a:solidFill>
                  <a:srgbClr val="000000"/>
                </a:solidFill>
                <a:latin typeface="Lexend"/>
                <a:ea typeface="Lexend"/>
                <a:cs typeface="Lexend"/>
                <a:sym typeface="Lexend"/>
              </a:rPr>
              <a:t>10</a:t>
            </a:r>
            <a:r>
              <a:rPr baseline="30000" lang="en-GB" sz="1800">
                <a:solidFill>
                  <a:srgbClr val="000000"/>
                </a:solidFill>
                <a:latin typeface="Lexend"/>
                <a:ea typeface="Lexend"/>
                <a:cs typeface="Lexend"/>
                <a:sym typeface="Lexend"/>
              </a:rPr>
              <a:t>3</a:t>
            </a:r>
            <a:endParaRPr baseline="30000" sz="2400">
              <a:solidFill>
                <a:srgbClr val="000000"/>
              </a:solidFill>
              <a:latin typeface="Lexend"/>
              <a:ea typeface="Lexend"/>
              <a:cs typeface="Lexend"/>
              <a:sym typeface="Lexend"/>
            </a:endParaRPr>
          </a:p>
        </p:txBody>
      </p:sp>
      <p:sp>
        <p:nvSpPr>
          <p:cNvPr id="2083" name="Google Shape;2083;p156"/>
          <p:cNvSpPr txBox="1"/>
          <p:nvPr/>
        </p:nvSpPr>
        <p:spPr>
          <a:xfrm>
            <a:off x="2924852" y="3151349"/>
            <a:ext cx="505200" cy="358800"/>
          </a:xfrm>
          <a:prstGeom prst="rect">
            <a:avLst/>
          </a:prstGeom>
          <a:noFill/>
          <a:ln>
            <a:noFill/>
          </a:ln>
        </p:spPr>
        <p:txBody>
          <a:bodyPr anchorCtr="0" anchor="t" bIns="0" lIns="0" spcFirstLastPara="1" rIns="0" wrap="square" tIns="0">
            <a:normAutofit/>
          </a:bodyPr>
          <a:lstStyle/>
          <a:p>
            <a:pPr indent="0" lvl="0" marL="0" rtl="0" algn="l">
              <a:lnSpc>
                <a:spcPct val="130000"/>
              </a:lnSpc>
              <a:spcBef>
                <a:spcPts val="0"/>
              </a:spcBef>
              <a:spcAft>
                <a:spcPts val="0"/>
              </a:spcAft>
              <a:buNone/>
            </a:pPr>
            <a:r>
              <a:rPr lang="en-GB" sz="1800">
                <a:solidFill>
                  <a:srgbClr val="000000"/>
                </a:solidFill>
                <a:latin typeface="Lexend"/>
                <a:ea typeface="Lexend"/>
                <a:cs typeface="Lexend"/>
                <a:sym typeface="Lexend"/>
              </a:rPr>
              <a:t>10</a:t>
            </a:r>
            <a:r>
              <a:rPr baseline="30000" lang="en-GB" sz="1800">
                <a:solidFill>
                  <a:srgbClr val="000000"/>
                </a:solidFill>
                <a:latin typeface="Lexend"/>
                <a:ea typeface="Lexend"/>
                <a:cs typeface="Lexend"/>
                <a:sym typeface="Lexend"/>
              </a:rPr>
              <a:t>4</a:t>
            </a:r>
            <a:endParaRPr baseline="30000" sz="2400">
              <a:solidFill>
                <a:srgbClr val="000000"/>
              </a:solidFill>
              <a:latin typeface="Lexend"/>
              <a:ea typeface="Lexend"/>
              <a:cs typeface="Lexend"/>
              <a:sym typeface="Lexend"/>
            </a:endParaRPr>
          </a:p>
        </p:txBody>
      </p:sp>
      <p:sp>
        <p:nvSpPr>
          <p:cNvPr id="2084" name="Google Shape;2084;p156"/>
          <p:cNvSpPr txBox="1"/>
          <p:nvPr/>
        </p:nvSpPr>
        <p:spPr>
          <a:xfrm>
            <a:off x="2924852" y="3575514"/>
            <a:ext cx="505200" cy="358800"/>
          </a:xfrm>
          <a:prstGeom prst="rect">
            <a:avLst/>
          </a:prstGeom>
          <a:noFill/>
          <a:ln>
            <a:noFill/>
          </a:ln>
        </p:spPr>
        <p:txBody>
          <a:bodyPr anchorCtr="0" anchor="t" bIns="0" lIns="0" spcFirstLastPara="1" rIns="0" wrap="square" tIns="0">
            <a:normAutofit/>
          </a:bodyPr>
          <a:lstStyle/>
          <a:p>
            <a:pPr indent="0" lvl="0" marL="0" rtl="0" algn="l">
              <a:lnSpc>
                <a:spcPct val="130000"/>
              </a:lnSpc>
              <a:spcBef>
                <a:spcPts val="0"/>
              </a:spcBef>
              <a:spcAft>
                <a:spcPts val="0"/>
              </a:spcAft>
              <a:buNone/>
            </a:pPr>
            <a:r>
              <a:rPr lang="en-GB" sz="1800">
                <a:solidFill>
                  <a:srgbClr val="000000"/>
                </a:solidFill>
                <a:latin typeface="Lexend"/>
                <a:ea typeface="Lexend"/>
                <a:cs typeface="Lexend"/>
                <a:sym typeface="Lexend"/>
              </a:rPr>
              <a:t>10</a:t>
            </a:r>
            <a:r>
              <a:rPr baseline="30000" lang="en-GB" sz="1800">
                <a:solidFill>
                  <a:srgbClr val="000000"/>
                </a:solidFill>
                <a:latin typeface="Lexend"/>
                <a:ea typeface="Lexend"/>
                <a:cs typeface="Lexend"/>
                <a:sym typeface="Lexend"/>
              </a:rPr>
              <a:t>5</a:t>
            </a:r>
            <a:endParaRPr baseline="30000" sz="2400">
              <a:solidFill>
                <a:srgbClr val="000000"/>
              </a:solidFill>
              <a:latin typeface="Lexend"/>
              <a:ea typeface="Lexend"/>
              <a:cs typeface="Lexend"/>
              <a:sym typeface="Lexend"/>
            </a:endParaRPr>
          </a:p>
        </p:txBody>
      </p:sp>
      <p:sp>
        <p:nvSpPr>
          <p:cNvPr id="2085" name="Google Shape;2085;p156"/>
          <p:cNvSpPr txBox="1"/>
          <p:nvPr/>
        </p:nvSpPr>
        <p:spPr>
          <a:xfrm>
            <a:off x="2924852" y="3999679"/>
            <a:ext cx="505200" cy="358800"/>
          </a:xfrm>
          <a:prstGeom prst="rect">
            <a:avLst/>
          </a:prstGeom>
          <a:noFill/>
          <a:ln>
            <a:noFill/>
          </a:ln>
        </p:spPr>
        <p:txBody>
          <a:bodyPr anchorCtr="0" anchor="t" bIns="0" lIns="0" spcFirstLastPara="1" rIns="0" wrap="square" tIns="0">
            <a:normAutofit/>
          </a:bodyPr>
          <a:lstStyle/>
          <a:p>
            <a:pPr indent="0" lvl="0" marL="0" rtl="0" algn="l">
              <a:lnSpc>
                <a:spcPct val="130000"/>
              </a:lnSpc>
              <a:spcBef>
                <a:spcPts val="0"/>
              </a:spcBef>
              <a:spcAft>
                <a:spcPts val="0"/>
              </a:spcAft>
              <a:buNone/>
            </a:pPr>
            <a:r>
              <a:rPr lang="en-GB" sz="1800">
                <a:solidFill>
                  <a:srgbClr val="000000"/>
                </a:solidFill>
                <a:latin typeface="Lexend"/>
                <a:ea typeface="Lexend"/>
                <a:cs typeface="Lexend"/>
                <a:sym typeface="Lexend"/>
              </a:rPr>
              <a:t>10</a:t>
            </a:r>
            <a:r>
              <a:rPr baseline="30000" lang="en-GB" sz="1800">
                <a:solidFill>
                  <a:srgbClr val="000000"/>
                </a:solidFill>
                <a:latin typeface="Lexend"/>
                <a:ea typeface="Lexend"/>
                <a:cs typeface="Lexend"/>
                <a:sym typeface="Lexend"/>
              </a:rPr>
              <a:t>6</a:t>
            </a:r>
            <a:endParaRPr baseline="30000" sz="2400">
              <a:solidFill>
                <a:srgbClr val="000000"/>
              </a:solidFill>
              <a:latin typeface="Lexend"/>
              <a:ea typeface="Lexend"/>
              <a:cs typeface="Lexend"/>
              <a:sym typeface="Lexend"/>
            </a:endParaRPr>
          </a:p>
        </p:txBody>
      </p:sp>
      <p:sp>
        <p:nvSpPr>
          <p:cNvPr id="2086" name="Google Shape;2086;p156"/>
          <p:cNvSpPr txBox="1"/>
          <p:nvPr/>
        </p:nvSpPr>
        <p:spPr>
          <a:xfrm>
            <a:off x="2924852" y="1878853"/>
            <a:ext cx="505200" cy="358800"/>
          </a:xfrm>
          <a:prstGeom prst="rect">
            <a:avLst/>
          </a:prstGeom>
          <a:noFill/>
          <a:ln>
            <a:noFill/>
          </a:ln>
        </p:spPr>
        <p:txBody>
          <a:bodyPr anchorCtr="0" anchor="t" bIns="0" lIns="0" spcFirstLastPara="1" rIns="0" wrap="square" tIns="0">
            <a:normAutofit/>
          </a:bodyPr>
          <a:lstStyle/>
          <a:p>
            <a:pPr indent="0" lvl="0" marL="0" rtl="0" algn="l">
              <a:lnSpc>
                <a:spcPct val="130000"/>
              </a:lnSpc>
              <a:spcBef>
                <a:spcPts val="0"/>
              </a:spcBef>
              <a:spcAft>
                <a:spcPts val="0"/>
              </a:spcAft>
              <a:buNone/>
            </a:pPr>
            <a:r>
              <a:rPr lang="en-GB" sz="1800">
                <a:solidFill>
                  <a:srgbClr val="000000"/>
                </a:solidFill>
                <a:latin typeface="Lexend"/>
                <a:ea typeface="Lexend"/>
                <a:cs typeface="Lexend"/>
                <a:sym typeface="Lexend"/>
              </a:rPr>
              <a:t>10</a:t>
            </a:r>
            <a:r>
              <a:rPr baseline="30000" lang="en-GB" sz="1800">
                <a:solidFill>
                  <a:srgbClr val="000000"/>
                </a:solidFill>
                <a:latin typeface="Lexend"/>
                <a:ea typeface="Lexend"/>
                <a:cs typeface="Lexend"/>
                <a:sym typeface="Lexend"/>
              </a:rPr>
              <a:t>1</a:t>
            </a:r>
            <a:endParaRPr baseline="30000" sz="2400">
              <a:solidFill>
                <a:srgbClr val="000000"/>
              </a:solidFill>
              <a:latin typeface="Lexend"/>
              <a:ea typeface="Lexend"/>
              <a:cs typeface="Lexend"/>
              <a:sym typeface="Lexend"/>
            </a:endParaRPr>
          </a:p>
        </p:txBody>
      </p:sp>
      <p:sp>
        <p:nvSpPr>
          <p:cNvPr id="2087" name="Google Shape;2087;p156"/>
          <p:cNvSpPr txBox="1"/>
          <p:nvPr/>
        </p:nvSpPr>
        <p:spPr>
          <a:xfrm>
            <a:off x="2924852" y="1454688"/>
            <a:ext cx="505200" cy="358800"/>
          </a:xfrm>
          <a:prstGeom prst="rect">
            <a:avLst/>
          </a:prstGeom>
          <a:noFill/>
          <a:ln>
            <a:noFill/>
          </a:ln>
        </p:spPr>
        <p:txBody>
          <a:bodyPr anchorCtr="0" anchor="t" bIns="0" lIns="0" spcFirstLastPara="1" rIns="0" wrap="square" tIns="0">
            <a:normAutofit/>
          </a:bodyPr>
          <a:lstStyle/>
          <a:p>
            <a:pPr indent="0" lvl="0" marL="0" rtl="0" algn="l">
              <a:lnSpc>
                <a:spcPct val="130000"/>
              </a:lnSpc>
              <a:spcBef>
                <a:spcPts val="0"/>
              </a:spcBef>
              <a:spcAft>
                <a:spcPts val="0"/>
              </a:spcAft>
              <a:buNone/>
            </a:pPr>
            <a:r>
              <a:rPr lang="en-GB" sz="1800">
                <a:solidFill>
                  <a:srgbClr val="000000"/>
                </a:solidFill>
                <a:latin typeface="Lexend"/>
                <a:ea typeface="Lexend"/>
                <a:cs typeface="Lexend"/>
                <a:sym typeface="Lexend"/>
              </a:rPr>
              <a:t>10</a:t>
            </a:r>
            <a:r>
              <a:rPr baseline="30000" lang="en-GB" sz="1800">
                <a:solidFill>
                  <a:srgbClr val="000000"/>
                </a:solidFill>
                <a:latin typeface="Lexend"/>
                <a:ea typeface="Lexend"/>
                <a:cs typeface="Lexend"/>
                <a:sym typeface="Lexend"/>
              </a:rPr>
              <a:t>0</a:t>
            </a:r>
            <a:endParaRPr baseline="30000" sz="2400">
              <a:solidFill>
                <a:srgbClr val="000000"/>
              </a:solidFill>
              <a:latin typeface="Lexend"/>
              <a:ea typeface="Lexend"/>
              <a:cs typeface="Lexend"/>
              <a:sym typeface="Lexen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078">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078">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078">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078">
                                            <p:txEl>
                                              <p:pRg end="3" st="3"/>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91" name="Shape 2091"/>
        <p:cNvGrpSpPr/>
        <p:nvPr/>
      </p:nvGrpSpPr>
      <p:grpSpPr>
        <a:xfrm>
          <a:off x="0" y="0"/>
          <a:ext cx="0" cy="0"/>
          <a:chOff x="0" y="0"/>
          <a:chExt cx="0" cy="0"/>
        </a:xfrm>
      </p:grpSpPr>
      <p:sp>
        <p:nvSpPr>
          <p:cNvPr id="2092" name="Google Shape;2092;p157"/>
          <p:cNvSpPr txBox="1"/>
          <p:nvPr>
            <p:ph idx="1" type="body"/>
          </p:nvPr>
        </p:nvSpPr>
        <p:spPr>
          <a:xfrm>
            <a:off x="324000" y="759300"/>
            <a:ext cx="8237700" cy="30207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a:latin typeface="Lexend"/>
              </a:rPr>
              <a:t>Geli calaamad (tick) agtooda weedhaha saxda ah. Halka jawaabtu khaldan tahay, qor tirada caadiga ah ee saxda ah.</a:t>
            </a:r>
            <a:endParaRPr/>
          </a:p>
        </p:txBody>
      </p:sp>
      <p:sp>
        <p:nvSpPr>
          <p:cNvPr id="2093" name="Google Shape;2093;p157"/>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Qaabka caadiga ah (standard form) ee tiro caadi ah</a:t>
            </a:r>
            <a:endParaRPr/>
          </a:p>
        </p:txBody>
      </p:sp>
      <p:grpSp>
        <p:nvGrpSpPr>
          <p:cNvPr id="2094" name="Google Shape;2094;p157"/>
          <p:cNvGrpSpPr/>
          <p:nvPr/>
        </p:nvGrpSpPr>
        <p:grpSpPr>
          <a:xfrm>
            <a:off x="323991" y="1702800"/>
            <a:ext cx="457200" cy="457200"/>
            <a:chOff x="1020916" y="1442088"/>
            <a:chExt cx="457200" cy="457200"/>
          </a:xfrm>
        </p:grpSpPr>
        <p:pic>
          <p:nvPicPr>
            <p:cNvPr id="2095" name="Google Shape;2095;p157"/>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2096" name="Google Shape;2096;p157"/>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2097" name="Google Shape;2097;p157"/>
          <p:cNvGrpSpPr/>
          <p:nvPr/>
        </p:nvGrpSpPr>
        <p:grpSpPr>
          <a:xfrm>
            <a:off x="323991" y="2471400"/>
            <a:ext cx="457200" cy="457200"/>
            <a:chOff x="1020916" y="1442088"/>
            <a:chExt cx="457200" cy="457200"/>
          </a:xfrm>
        </p:grpSpPr>
        <p:pic>
          <p:nvPicPr>
            <p:cNvPr id="2098" name="Google Shape;2098;p157"/>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2099" name="Google Shape;2099;p157"/>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2100" name="Google Shape;2100;p157"/>
          <p:cNvGrpSpPr/>
          <p:nvPr/>
        </p:nvGrpSpPr>
        <p:grpSpPr>
          <a:xfrm>
            <a:off x="323991" y="3240000"/>
            <a:ext cx="457200" cy="457200"/>
            <a:chOff x="1020916" y="1442088"/>
            <a:chExt cx="457200" cy="457200"/>
          </a:xfrm>
        </p:grpSpPr>
        <p:pic>
          <p:nvPicPr>
            <p:cNvPr id="2101" name="Google Shape;2101;p157"/>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2102" name="Google Shape;2102;p157"/>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grpSp>
        <p:nvGrpSpPr>
          <p:cNvPr id="2103" name="Google Shape;2103;p157"/>
          <p:cNvGrpSpPr/>
          <p:nvPr/>
        </p:nvGrpSpPr>
        <p:grpSpPr>
          <a:xfrm>
            <a:off x="323991" y="3966375"/>
            <a:ext cx="457200" cy="457200"/>
            <a:chOff x="1020916" y="1442088"/>
            <a:chExt cx="457200" cy="457200"/>
          </a:xfrm>
        </p:grpSpPr>
        <p:pic>
          <p:nvPicPr>
            <p:cNvPr id="2104" name="Google Shape;2104;p157"/>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2105" name="Google Shape;2105;p157"/>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d</a:t>
              </a:r>
              <a:endParaRPr b="1" sz="1800">
                <a:solidFill>
                  <a:srgbClr val="FFFFFF"/>
                </a:solidFill>
                <a:latin typeface="Lexend"/>
                <a:ea typeface="Lexend"/>
                <a:cs typeface="Lexend"/>
                <a:sym typeface="Lexend"/>
              </a:endParaRPr>
            </a:p>
          </p:txBody>
        </p:sp>
      </p:grpSp>
      <p:sp>
        <p:nvSpPr>
          <p:cNvPr id="2106" name="Google Shape;2106;p157"/>
          <p:cNvSpPr txBox="1"/>
          <p:nvPr/>
        </p:nvSpPr>
        <p:spPr>
          <a:xfrm>
            <a:off x="781200" y="1702800"/>
            <a:ext cx="5413800" cy="384900"/>
          </a:xfrm>
          <a:prstGeom prst="rect">
            <a:avLst/>
          </a:prstGeom>
          <a:noFill/>
          <a:ln>
            <a:noFill/>
          </a:ln>
        </p:spPr>
        <p:txBody>
          <a:bodyPr anchorCtr="0" anchor="t" bIns="0" lIns="90000" spcFirstLastPara="1" rIns="91425" wrap="square" tIns="0">
            <a:normAutofit/>
          </a:bodyPr>
          <a:lstStyle/>
          <a:p>
            <a:pPr indent="0" lvl="0" marL="0" rtl="0" algn="l">
              <a:lnSpc>
                <a:spcPct val="100000"/>
              </a:lnSpc>
              <a:spcBef>
                <a:spcPts val="0"/>
              </a:spcBef>
              <a:spcAft>
                <a:spcPts val="0"/>
              </a:spcAft>
              <a:buNone/>
            </a:pPr>
            <a:r>
              <a:rPr lang="en-GB" sz="1800">
                <a:solidFill>
                  <a:schemeClr val="dk1"/>
                </a:solidFill>
                <a:latin typeface="Lexend"/>
                <a:ea typeface="Lexend"/>
                <a:cs typeface="Lexend"/>
                <a:sym typeface="Lexend"/>
              </a:rPr>
              <a:t>5.63 × 10</a:t>
            </a:r>
            <a:r>
              <a:rPr baseline="30000" lang="en-GB" sz="1800">
                <a:solidFill>
                  <a:schemeClr val="dk1"/>
                </a:solidFill>
                <a:latin typeface="Lexend"/>
                <a:ea typeface="Lexend"/>
                <a:cs typeface="Lexend"/>
                <a:sym typeface="Lexend"/>
              </a:rPr>
              <a:t>7 </a:t>
            </a:r>
            <a:r>
              <a:rPr lang="en-GB" sz="1800">
                <a:solidFill>
                  <a:schemeClr val="dk1"/>
                </a:solidFill>
                <a:latin typeface="Lexend"/>
                <a:ea typeface="Lexend"/>
                <a:cs typeface="Lexend"/>
                <a:sym typeface="Lexend"/>
              </a:rPr>
              <a:t> = 563 000 000</a:t>
            </a:r>
            <a:endParaRPr/>
          </a:p>
        </p:txBody>
      </p:sp>
      <p:sp>
        <p:nvSpPr>
          <p:cNvPr id="2107" name="Google Shape;2107;p157"/>
          <p:cNvSpPr txBox="1"/>
          <p:nvPr/>
        </p:nvSpPr>
        <p:spPr>
          <a:xfrm>
            <a:off x="781200" y="2464800"/>
            <a:ext cx="5413800" cy="384900"/>
          </a:xfrm>
          <a:prstGeom prst="rect">
            <a:avLst/>
          </a:prstGeom>
          <a:noFill/>
          <a:ln>
            <a:noFill/>
          </a:ln>
        </p:spPr>
        <p:txBody>
          <a:bodyPr anchorCtr="0" anchor="t" bIns="0" lIns="90000" spcFirstLastPara="1" rIns="91425" wrap="square" tIns="0">
            <a:normAutofit/>
          </a:bodyPr>
          <a:lstStyle/>
          <a:p>
            <a:pPr indent="0" lvl="0" marL="0" rtl="0" algn="l">
              <a:lnSpc>
                <a:spcPct val="100000"/>
              </a:lnSpc>
              <a:spcBef>
                <a:spcPts val="0"/>
              </a:spcBef>
              <a:spcAft>
                <a:spcPts val="0"/>
              </a:spcAft>
              <a:buNone/>
            </a:pPr>
            <a:r>
              <a:rPr lang="en-GB" sz="1800">
                <a:solidFill>
                  <a:schemeClr val="dk1"/>
                </a:solidFill>
                <a:latin typeface="Lexend"/>
                <a:ea typeface="Lexend"/>
                <a:cs typeface="Lexend"/>
                <a:sym typeface="Lexend"/>
              </a:rPr>
              <a:t>2.3 × 10</a:t>
            </a:r>
            <a:r>
              <a:rPr baseline="30000" lang="en-GB" sz="1800">
                <a:solidFill>
                  <a:schemeClr val="dk1"/>
                </a:solidFill>
                <a:latin typeface="Lexend"/>
                <a:ea typeface="Lexend"/>
                <a:cs typeface="Lexend"/>
                <a:sym typeface="Lexend"/>
              </a:rPr>
              <a:t>4 </a:t>
            </a:r>
            <a:r>
              <a:rPr lang="en-GB" sz="1800">
                <a:solidFill>
                  <a:schemeClr val="dk1"/>
                </a:solidFill>
                <a:latin typeface="Lexend"/>
                <a:ea typeface="Lexend"/>
                <a:cs typeface="Lexend"/>
                <a:sym typeface="Lexend"/>
              </a:rPr>
              <a:t> = 230 000 </a:t>
            </a:r>
            <a:endParaRPr/>
          </a:p>
        </p:txBody>
      </p:sp>
      <p:sp>
        <p:nvSpPr>
          <p:cNvPr id="2108" name="Google Shape;2108;p157"/>
          <p:cNvSpPr txBox="1"/>
          <p:nvPr/>
        </p:nvSpPr>
        <p:spPr>
          <a:xfrm>
            <a:off x="781200" y="3226800"/>
            <a:ext cx="5413800" cy="384900"/>
          </a:xfrm>
          <a:prstGeom prst="rect">
            <a:avLst/>
          </a:prstGeom>
          <a:noFill/>
          <a:ln>
            <a:noFill/>
          </a:ln>
        </p:spPr>
        <p:txBody>
          <a:bodyPr anchorCtr="0" anchor="t" bIns="0" lIns="90000" spcFirstLastPara="1" rIns="91425" wrap="square" tIns="0">
            <a:normAutofit/>
          </a:bodyPr>
          <a:lstStyle/>
          <a:p>
            <a:pPr indent="0" lvl="0" marL="0" rtl="0" algn="l">
              <a:lnSpc>
                <a:spcPct val="100000"/>
              </a:lnSpc>
              <a:spcBef>
                <a:spcPts val="0"/>
              </a:spcBef>
              <a:spcAft>
                <a:spcPts val="0"/>
              </a:spcAft>
              <a:buNone/>
            </a:pPr>
            <a:r>
              <a:rPr lang="en-GB" sz="1800">
                <a:solidFill>
                  <a:schemeClr val="dk1"/>
                </a:solidFill>
                <a:latin typeface="Lexend"/>
                <a:ea typeface="Lexend"/>
                <a:cs typeface="Lexend"/>
                <a:sym typeface="Lexend"/>
              </a:rPr>
              <a:t>7.05 × 10</a:t>
            </a:r>
            <a:r>
              <a:rPr baseline="30000" lang="en-GB" sz="1800">
                <a:solidFill>
                  <a:schemeClr val="dk1"/>
                </a:solidFill>
                <a:latin typeface="Lexend"/>
                <a:ea typeface="Lexend"/>
                <a:cs typeface="Lexend"/>
                <a:sym typeface="Lexend"/>
              </a:rPr>
              <a:t>4 </a:t>
            </a:r>
            <a:r>
              <a:rPr lang="en-GB" sz="1800">
                <a:solidFill>
                  <a:schemeClr val="dk1"/>
                </a:solidFill>
                <a:latin typeface="Lexend"/>
                <a:ea typeface="Lexend"/>
                <a:cs typeface="Lexend"/>
                <a:sym typeface="Lexend"/>
              </a:rPr>
              <a:t> = 75 000 </a:t>
            </a:r>
            <a:endParaRPr/>
          </a:p>
        </p:txBody>
      </p:sp>
      <p:sp>
        <p:nvSpPr>
          <p:cNvPr id="2109" name="Google Shape;2109;p157"/>
          <p:cNvSpPr txBox="1"/>
          <p:nvPr/>
        </p:nvSpPr>
        <p:spPr>
          <a:xfrm>
            <a:off x="781200" y="3988800"/>
            <a:ext cx="5413800" cy="384900"/>
          </a:xfrm>
          <a:prstGeom prst="rect">
            <a:avLst/>
          </a:prstGeom>
          <a:noFill/>
          <a:ln>
            <a:noFill/>
          </a:ln>
        </p:spPr>
        <p:txBody>
          <a:bodyPr anchorCtr="0" anchor="t" bIns="0" lIns="90000" spcFirstLastPara="1" rIns="91425" wrap="square" tIns="0">
            <a:normAutofit/>
          </a:bodyPr>
          <a:lstStyle/>
          <a:p>
            <a:pPr indent="0" lvl="0" marL="0" rtl="0" algn="l">
              <a:lnSpc>
                <a:spcPct val="100000"/>
              </a:lnSpc>
              <a:spcBef>
                <a:spcPts val="0"/>
              </a:spcBef>
              <a:spcAft>
                <a:spcPts val="0"/>
              </a:spcAft>
              <a:buNone/>
            </a:pPr>
            <a:r>
              <a:rPr lang="en-GB" sz="1800">
                <a:solidFill>
                  <a:schemeClr val="dk1"/>
                </a:solidFill>
                <a:latin typeface="Lexend"/>
                <a:ea typeface="Lexend"/>
                <a:cs typeface="Lexend"/>
                <a:sym typeface="Lexend"/>
              </a:rPr>
              <a:t>7.02 × 10</a:t>
            </a:r>
            <a:r>
              <a:rPr baseline="30000" lang="en-GB" sz="1800">
                <a:solidFill>
                  <a:schemeClr val="dk1"/>
                </a:solidFill>
                <a:latin typeface="Lexend"/>
                <a:ea typeface="Lexend"/>
                <a:cs typeface="Lexend"/>
                <a:sym typeface="Lexend"/>
              </a:rPr>
              <a:t>6 </a:t>
            </a:r>
            <a:r>
              <a:rPr lang="en-GB" sz="1800">
                <a:solidFill>
                  <a:schemeClr val="dk1"/>
                </a:solidFill>
                <a:latin typeface="Lexend"/>
                <a:ea typeface="Lexend"/>
                <a:cs typeface="Lexend"/>
                <a:sym typeface="Lexend"/>
              </a:rPr>
              <a:t> = 7 020 000</a:t>
            </a:r>
            <a:endParaRPr/>
          </a:p>
        </p:txBody>
      </p:sp>
      <p:pic>
        <p:nvPicPr>
          <p:cNvPr id="2110" name="Google Shape;2110;p157"/>
          <p:cNvPicPr preferRelativeResize="0"/>
          <p:nvPr/>
        </p:nvPicPr>
        <p:blipFill>
          <a:blip r:embed="rId4">
            <a:alphaModFix/>
          </a:blip>
          <a:stretch>
            <a:fillRect/>
          </a:stretch>
        </p:blipFill>
        <p:spPr>
          <a:xfrm>
            <a:off x="4244858" y="3985425"/>
            <a:ext cx="396000" cy="419100"/>
          </a:xfrm>
          <a:prstGeom prst="rect">
            <a:avLst/>
          </a:prstGeom>
          <a:noFill/>
          <a:ln>
            <a:noFill/>
          </a:ln>
        </p:spPr>
      </p:pic>
      <p:sp>
        <p:nvSpPr>
          <p:cNvPr id="2111" name="Google Shape;2111;p157"/>
          <p:cNvSpPr txBox="1"/>
          <p:nvPr/>
        </p:nvSpPr>
        <p:spPr>
          <a:xfrm>
            <a:off x="5357411" y="1669790"/>
            <a:ext cx="4028100" cy="5232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100">
                <a:solidFill>
                  <a:schemeClr val="dk1"/>
                </a:solidFill>
                <a:latin typeface="Kalam"/>
                <a:ea typeface="Kalam"/>
                <a:cs typeface="Kalam"/>
                <a:sym typeface="Kalam"/>
              </a:rPr>
              <a:t>Tirada saxda ah 56 300 000</a:t>
            </a:r>
            <a:endParaRPr>
              <a:latin typeface="Kalam"/>
              <a:ea typeface="Kalam"/>
              <a:cs typeface="Kalam"/>
              <a:sym typeface="Kalam"/>
            </a:endParaRPr>
          </a:p>
        </p:txBody>
      </p:sp>
      <p:sp>
        <p:nvSpPr>
          <p:cNvPr id="2112" name="Google Shape;2112;p157"/>
          <p:cNvSpPr txBox="1"/>
          <p:nvPr/>
        </p:nvSpPr>
        <p:spPr>
          <a:xfrm>
            <a:off x="4544436" y="2402165"/>
            <a:ext cx="4028100" cy="5232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100">
                <a:solidFill>
                  <a:schemeClr val="dk1"/>
                </a:solidFill>
                <a:latin typeface="Kalam"/>
                <a:ea typeface="Kalam"/>
                <a:cs typeface="Kalam"/>
                <a:sym typeface="Kalam"/>
              </a:rPr>
              <a:t>Tirada saxda ah 23 000</a:t>
            </a:r>
            <a:endParaRPr>
              <a:latin typeface="Kalam"/>
              <a:ea typeface="Kalam"/>
              <a:cs typeface="Kalam"/>
              <a:sym typeface="Kalam"/>
            </a:endParaRPr>
          </a:p>
        </p:txBody>
      </p:sp>
      <p:sp>
        <p:nvSpPr>
          <p:cNvPr id="2113" name="Google Shape;2113;p157"/>
          <p:cNvSpPr txBox="1"/>
          <p:nvPr/>
        </p:nvSpPr>
        <p:spPr>
          <a:xfrm>
            <a:off x="4544436" y="3164165"/>
            <a:ext cx="4028100" cy="5232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100">
                <a:solidFill>
                  <a:schemeClr val="dk1"/>
                </a:solidFill>
                <a:latin typeface="Kalam"/>
                <a:ea typeface="Kalam"/>
                <a:cs typeface="Kalam"/>
                <a:sym typeface="Kalam"/>
              </a:rPr>
              <a:t>Tirada saxda ah 70 500</a:t>
            </a:r>
            <a:endParaRPr>
              <a:latin typeface="Kalam"/>
              <a:ea typeface="Kalam"/>
              <a:cs typeface="Kalam"/>
              <a:sym typeface="Kalam"/>
            </a:endParaRPr>
          </a:p>
        </p:txBody>
      </p:sp>
      <p:pic>
        <p:nvPicPr>
          <p:cNvPr id="2114" name="Google Shape;2114;p157"/>
          <p:cNvPicPr preferRelativeResize="0"/>
          <p:nvPr/>
        </p:nvPicPr>
        <p:blipFill>
          <a:blip r:embed="rId5">
            <a:alphaModFix/>
          </a:blip>
          <a:stretch>
            <a:fillRect/>
          </a:stretch>
        </p:blipFill>
        <p:spPr>
          <a:xfrm>
            <a:off x="4711388" y="1646692"/>
            <a:ext cx="396000" cy="419760"/>
          </a:xfrm>
          <a:prstGeom prst="rect">
            <a:avLst/>
          </a:prstGeom>
          <a:noFill/>
          <a:ln>
            <a:noFill/>
          </a:ln>
        </p:spPr>
      </p:pic>
      <p:pic>
        <p:nvPicPr>
          <p:cNvPr id="2115" name="Google Shape;2115;p157"/>
          <p:cNvPicPr preferRelativeResize="0"/>
          <p:nvPr/>
        </p:nvPicPr>
        <p:blipFill>
          <a:blip r:embed="rId5">
            <a:alphaModFix/>
          </a:blip>
          <a:stretch>
            <a:fillRect/>
          </a:stretch>
        </p:blipFill>
        <p:spPr>
          <a:xfrm>
            <a:off x="3775413" y="2408692"/>
            <a:ext cx="396000" cy="419760"/>
          </a:xfrm>
          <a:prstGeom prst="rect">
            <a:avLst/>
          </a:prstGeom>
          <a:noFill/>
          <a:ln>
            <a:noFill/>
          </a:ln>
        </p:spPr>
      </p:pic>
      <p:pic>
        <p:nvPicPr>
          <p:cNvPr id="2116" name="Google Shape;2116;p157"/>
          <p:cNvPicPr preferRelativeResize="0"/>
          <p:nvPr/>
        </p:nvPicPr>
        <p:blipFill>
          <a:blip r:embed="rId5">
            <a:alphaModFix/>
          </a:blip>
          <a:stretch>
            <a:fillRect/>
          </a:stretch>
        </p:blipFill>
        <p:spPr>
          <a:xfrm>
            <a:off x="3822488" y="3215892"/>
            <a:ext cx="396000" cy="41976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114"/>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111"/>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115"/>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112"/>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116"/>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113"/>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110"/>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20" name="Shape 2120"/>
        <p:cNvGrpSpPr/>
        <p:nvPr/>
      </p:nvGrpSpPr>
      <p:grpSpPr>
        <a:xfrm>
          <a:off x="0" y="0"/>
          <a:ext cx="0" cy="0"/>
          <a:chOff x="0" y="0"/>
          <a:chExt cx="0" cy="0"/>
        </a:xfrm>
      </p:grpSpPr>
      <p:sp>
        <p:nvSpPr>
          <p:cNvPr id="2121" name="Google Shape;2121;p158"/>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a:latin typeface="Lexend"/>
              </a:rPr>
              <a:t>Qaabka caadiga ah (standard form) ee tiro caadi ah</a:t>
            </a:r>
            <a:endParaRPr/>
          </a:p>
        </p:txBody>
      </p:sp>
      <p:sp>
        <p:nvSpPr>
          <p:cNvPr id="2122" name="Google Shape;2122;p158"/>
          <p:cNvSpPr txBox="1"/>
          <p:nvPr>
            <p:ph idx="1" type="body"/>
          </p:nvPr>
        </p:nvSpPr>
        <p:spPr>
          <a:xfrm>
            <a:off x="324000" y="759300"/>
            <a:ext cx="8237700" cy="3020700"/>
          </a:xfrm>
          <a:prstGeom prst="rect">
            <a:avLst/>
          </a:prstGeom>
        </p:spPr>
        <p:txBody>
          <a:bodyPr anchorCtr="0" anchor="t" bIns="0" lIns="0" spcFirstLastPara="1" rIns="0" wrap="square" tIns="0">
            <a:normAutofit/>
          </a:bodyPr>
          <a:lstStyle/>
          <a:p>
            <a:pPr indent="-368300" lvl="0" marL="457200" rtl="0" algn="l">
              <a:spcBef>
                <a:spcPts val="0"/>
              </a:spcBef>
              <a:spcAft>
                <a:spcPts val="0"/>
              </a:spcAft>
              <a:buSzPts val="2200"/>
              <a:buAutoNum type="arabicParenR"/>
              <a:defRPr/>
            </a:pPr>
            <a:r>
              <a:rPr lang="en-GB">
                <a:latin typeface="Lexend"/>
              </a:rPr>
              <a:t>U qor kuwan tirada caadiga ah.</a:t>
            </a:r>
            <a:endParaRPr/>
          </a:p>
          <a:p>
            <a:pPr indent="0" lvl="0" marL="457200" rtl="0" algn="l">
              <a:spcBef>
                <a:spcPts val="1000"/>
              </a:spcBef>
              <a:spcAft>
                <a:spcPts val="0"/>
              </a:spcAft>
              <a:buNone/>
            </a:pPr>
            <a:r>
              <a:rPr>
                <a:latin typeface="Lexend"/>
              </a:rPr>
              <a:t/>
            </a:r>
            <a:endParaRPr sz="200"/>
          </a:p>
          <a:p>
            <a:pPr indent="-387350" lvl="0" marL="457200" rtl="0" algn="l">
              <a:lnSpc>
                <a:spcPct val="200000"/>
              </a:lnSpc>
              <a:spcBef>
                <a:spcPts val="1000"/>
              </a:spcBef>
              <a:spcAft>
                <a:spcPts val="0"/>
              </a:spcAft>
              <a:buSzPts val="2500"/>
              <a:buAutoNum type="alphaLcParenR"/>
            </a:pPr>
            <a:r>
              <a:rPr lang="en-GB" sz="1800">
                <a:latin typeface="Lexend"/>
              </a:rPr>
              <a:t>1</a:t>
            </a:r>
            <a:r>
              <a:rPr lang="en-GB" sz="1800">
                <a:latin typeface="Lexend"/>
              </a:rPr>
              <a:t>.8 × 10</a:t>
            </a:r>
            <a:r>
              <a:rPr baseline="30000" lang="en-GB" sz="1800">
                <a:latin typeface="Lexend"/>
              </a:rPr>
              <a:t>3 </a:t>
            </a:r>
            <a:endParaRPr baseline="30000" sz="2500"/>
          </a:p>
          <a:p>
            <a:pPr indent="-387350" lvl="0" marL="457200" rtl="0" algn="l">
              <a:lnSpc>
                <a:spcPct val="200000"/>
              </a:lnSpc>
              <a:spcBef>
                <a:spcPts val="0"/>
              </a:spcBef>
              <a:spcAft>
                <a:spcPts val="0"/>
              </a:spcAft>
              <a:buSzPts val="2500"/>
              <a:buAutoNum type="alphaLcParenR"/>
            </a:pPr>
            <a:r>
              <a:rPr lang="en-GB" sz="1800">
                <a:latin typeface="Lexend"/>
              </a:rPr>
              <a:t>1.39 × 10</a:t>
            </a:r>
            <a:r>
              <a:rPr baseline="30000" lang="en-GB" sz="1800">
                <a:latin typeface="Lexend"/>
              </a:rPr>
              <a:t>5</a:t>
            </a:r>
            <a:endParaRPr/>
          </a:p>
          <a:p>
            <a:pPr indent="-387350" lvl="0" marL="457200" rtl="0" algn="l">
              <a:lnSpc>
                <a:spcPct val="200000"/>
              </a:lnSpc>
              <a:spcBef>
                <a:spcPts val="0"/>
              </a:spcBef>
              <a:spcAft>
                <a:spcPts val="0"/>
              </a:spcAft>
              <a:buSzPts val="2500"/>
              <a:buAutoNum type="alphaLcParenR"/>
            </a:pPr>
            <a:r>
              <a:rPr lang="en-GB" sz="1800">
                <a:latin typeface="Lexend"/>
              </a:rPr>
              <a:t>3.93 × 10</a:t>
            </a:r>
            <a:r>
              <a:rPr baseline="30000" lang="en-GB" sz="1800">
                <a:latin typeface="Lexend"/>
              </a:rPr>
              <a:t>7</a:t>
            </a:r>
            <a:endParaRPr/>
          </a:p>
          <a:p>
            <a:pPr indent="-387350" lvl="0" marL="457200" rtl="0" algn="l">
              <a:lnSpc>
                <a:spcPct val="200000"/>
              </a:lnSpc>
              <a:spcBef>
                <a:spcPts val="0"/>
              </a:spcBef>
              <a:spcAft>
                <a:spcPts val="0"/>
              </a:spcAft>
              <a:buSzPts val="2500"/>
              <a:buAutoNum type="alphaLcParenR"/>
            </a:pPr>
            <a:r>
              <a:rPr lang="en-GB" sz="1800">
                <a:latin typeface="Lexend"/>
              </a:rPr>
              <a:t>4.413 × 10</a:t>
            </a:r>
            <a:r>
              <a:rPr baseline="30000" lang="en-GB" sz="1800">
                <a:latin typeface="Lexend"/>
              </a:rPr>
              <a:t>8</a:t>
            </a:r>
            <a:endParaRPr/>
          </a:p>
        </p:txBody>
      </p:sp>
      <p:sp>
        <p:nvSpPr>
          <p:cNvPr id="2123" name="Google Shape;2123;p158"/>
          <p:cNvSpPr txBox="1"/>
          <p:nvPr/>
        </p:nvSpPr>
        <p:spPr>
          <a:xfrm>
            <a:off x="4796500" y="1328600"/>
            <a:ext cx="3000000" cy="3263100"/>
          </a:xfrm>
          <a:prstGeom prst="rect">
            <a:avLst/>
          </a:prstGeom>
          <a:noFill/>
          <a:ln>
            <a:noFill/>
          </a:ln>
        </p:spPr>
        <p:txBody>
          <a:bodyPr anchorCtr="0" anchor="t" bIns="91425" lIns="91425" spcFirstLastPara="1" rIns="91425" wrap="square" tIns="91425">
            <a:normAutofit/>
          </a:bodyPr>
          <a:lstStyle/>
          <a:p>
            <a:pPr indent="0" lvl="0" marL="0" rtl="0" algn="l">
              <a:lnSpc>
                <a:spcPct val="200000"/>
              </a:lnSpc>
              <a:spcBef>
                <a:spcPts val="0"/>
              </a:spcBef>
              <a:spcAft>
                <a:spcPts val="0"/>
              </a:spcAft>
              <a:buNone/>
            </a:pPr>
            <a:r>
              <a:rPr lang="en-GB" sz="1800">
                <a:solidFill>
                  <a:schemeClr val="dk1"/>
                </a:solidFill>
                <a:latin typeface="Lexend"/>
                <a:ea typeface="Lexend"/>
                <a:cs typeface="Lexend"/>
                <a:sym typeface="Lexend"/>
              </a:rPr>
              <a:t>e) 8.02</a:t>
            </a:r>
            <a:r>
              <a:rPr lang="en-GB" sz="1800">
                <a:solidFill>
                  <a:schemeClr val="dk1"/>
                </a:solidFill>
                <a:latin typeface="Lexend"/>
                <a:ea typeface="Lexend"/>
                <a:cs typeface="Lexend"/>
                <a:sym typeface="Lexend"/>
              </a:rPr>
              <a:t> × 10</a:t>
            </a:r>
            <a:r>
              <a:rPr baseline="30000" lang="en-GB" sz="1800">
                <a:solidFill>
                  <a:schemeClr val="dk1"/>
                </a:solidFill>
                <a:latin typeface="Lexend"/>
                <a:ea typeface="Lexend"/>
                <a:cs typeface="Lexend"/>
                <a:sym typeface="Lexend"/>
              </a:rPr>
              <a:t>3 </a:t>
            </a:r>
            <a:endParaRPr baseline="30000" sz="2500">
              <a:solidFill>
                <a:schemeClr val="dk1"/>
              </a:solidFill>
              <a:latin typeface="Lexend"/>
              <a:ea typeface="Lexend"/>
              <a:cs typeface="Lexend"/>
              <a:sym typeface="Lexend"/>
            </a:endParaRPr>
          </a:p>
          <a:p>
            <a:pPr indent="0" lvl="0" marL="0" rtl="0" algn="l">
              <a:lnSpc>
                <a:spcPct val="200000"/>
              </a:lnSpc>
              <a:spcBef>
                <a:spcPts val="1000"/>
              </a:spcBef>
              <a:spcAft>
                <a:spcPts val="0"/>
              </a:spcAft>
              <a:buNone/>
            </a:pPr>
            <a:r>
              <a:rPr lang="en-GB" sz="1800">
                <a:solidFill>
                  <a:schemeClr val="dk1"/>
                </a:solidFill>
                <a:latin typeface="Lexend"/>
                <a:ea typeface="Lexend"/>
                <a:cs typeface="Lexend"/>
                <a:sym typeface="Lexend"/>
              </a:rPr>
              <a:t>f) 5.001 </a:t>
            </a:r>
            <a:r>
              <a:rPr lang="en-GB" sz="1800">
                <a:solidFill>
                  <a:schemeClr val="dk1"/>
                </a:solidFill>
                <a:latin typeface="Lexend"/>
                <a:ea typeface="Lexend"/>
                <a:cs typeface="Lexend"/>
                <a:sym typeface="Lexend"/>
              </a:rPr>
              <a:t>× 10</a:t>
            </a:r>
            <a:r>
              <a:rPr baseline="30000" lang="en-GB" sz="1800">
                <a:solidFill>
                  <a:schemeClr val="dk1"/>
                </a:solidFill>
                <a:latin typeface="Lexend"/>
                <a:ea typeface="Lexend"/>
                <a:cs typeface="Lexend"/>
                <a:sym typeface="Lexend"/>
              </a:rPr>
              <a:t>5</a:t>
            </a:r>
            <a:endParaRPr sz="2200">
              <a:solidFill>
                <a:schemeClr val="dk1"/>
              </a:solidFill>
              <a:latin typeface="Lexend"/>
              <a:ea typeface="Lexend"/>
              <a:cs typeface="Lexend"/>
              <a:sym typeface="Lexend"/>
            </a:endParaRPr>
          </a:p>
          <a:p>
            <a:pPr indent="0" lvl="0" marL="0" rtl="0" algn="l">
              <a:lnSpc>
                <a:spcPct val="200000"/>
              </a:lnSpc>
              <a:spcBef>
                <a:spcPts val="1000"/>
              </a:spcBef>
              <a:spcAft>
                <a:spcPts val="0"/>
              </a:spcAft>
              <a:buNone/>
            </a:pPr>
            <a:r>
              <a:rPr lang="en-GB" sz="1800">
                <a:solidFill>
                  <a:schemeClr val="dk1"/>
                </a:solidFill>
                <a:latin typeface="Lexend"/>
                <a:ea typeface="Lexend"/>
                <a:cs typeface="Lexend"/>
                <a:sym typeface="Lexend"/>
              </a:rPr>
              <a:t>g) 1.2345</a:t>
            </a:r>
            <a:r>
              <a:rPr lang="en-GB" sz="1800">
                <a:solidFill>
                  <a:schemeClr val="dk1"/>
                </a:solidFill>
                <a:latin typeface="Lexend"/>
                <a:ea typeface="Lexend"/>
                <a:cs typeface="Lexend"/>
                <a:sym typeface="Lexend"/>
              </a:rPr>
              <a:t> × 10</a:t>
            </a:r>
            <a:r>
              <a:rPr baseline="30000" lang="en-GB" sz="1800">
                <a:solidFill>
                  <a:schemeClr val="dk1"/>
                </a:solidFill>
                <a:latin typeface="Lexend"/>
                <a:ea typeface="Lexend"/>
                <a:cs typeface="Lexend"/>
                <a:sym typeface="Lexend"/>
              </a:rPr>
              <a:t>7</a:t>
            </a:r>
            <a:endParaRPr sz="2200">
              <a:solidFill>
                <a:schemeClr val="dk1"/>
              </a:solidFill>
              <a:latin typeface="Lexend"/>
              <a:ea typeface="Lexend"/>
              <a:cs typeface="Lexend"/>
              <a:sym typeface="Lexend"/>
            </a:endParaRPr>
          </a:p>
          <a:p>
            <a:pPr indent="0" lvl="0" marL="0" rtl="0" algn="l">
              <a:lnSpc>
                <a:spcPct val="200000"/>
              </a:lnSpc>
              <a:spcBef>
                <a:spcPts val="1000"/>
              </a:spcBef>
              <a:spcAft>
                <a:spcPts val="1000"/>
              </a:spcAft>
              <a:buNone/>
            </a:pPr>
            <a:r>
              <a:rPr lang="en-GB" sz="1800">
                <a:solidFill>
                  <a:schemeClr val="dk1"/>
                </a:solidFill>
                <a:latin typeface="Lexend"/>
                <a:ea typeface="Lexend"/>
                <a:cs typeface="Lexend"/>
                <a:sym typeface="Lexend"/>
              </a:rPr>
              <a:t>h) 7.00004</a:t>
            </a:r>
            <a:r>
              <a:rPr lang="en-GB" sz="1800">
                <a:solidFill>
                  <a:schemeClr val="dk1"/>
                </a:solidFill>
                <a:latin typeface="Lexend"/>
                <a:ea typeface="Lexend"/>
                <a:cs typeface="Lexend"/>
                <a:sym typeface="Lexend"/>
              </a:rPr>
              <a:t> × 10</a:t>
            </a:r>
            <a:r>
              <a:rPr baseline="30000" lang="en-GB" sz="1800">
                <a:solidFill>
                  <a:schemeClr val="dk1"/>
                </a:solidFill>
                <a:latin typeface="Lexend"/>
                <a:ea typeface="Lexend"/>
                <a:cs typeface="Lexend"/>
                <a:sym typeface="Lexend"/>
              </a:rPr>
              <a:t>8</a:t>
            </a:r>
            <a:endParaRPr/>
          </a:p>
        </p:txBody>
      </p: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27" name="Shape 2127"/>
        <p:cNvGrpSpPr/>
        <p:nvPr/>
      </p:nvGrpSpPr>
      <p:grpSpPr>
        <a:xfrm>
          <a:off x="0" y="0"/>
          <a:ext cx="0" cy="0"/>
          <a:chOff x="0" y="0"/>
          <a:chExt cx="0" cy="0"/>
        </a:xfrm>
      </p:grpSpPr>
      <p:sp>
        <p:nvSpPr>
          <p:cNvPr id="2128" name="Google Shape;2128;p159"/>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a:latin typeface="Lexend"/>
              </a:rPr>
              <a:t>Qaabka caadiga ah (standard form) ee tiro caadi ah</a:t>
            </a:r>
            <a:endParaRPr/>
          </a:p>
        </p:txBody>
      </p:sp>
      <p:sp>
        <p:nvSpPr>
          <p:cNvPr id="2129" name="Google Shape;2129;p159"/>
          <p:cNvSpPr txBox="1"/>
          <p:nvPr>
            <p:ph idx="1" type="body"/>
          </p:nvPr>
        </p:nvSpPr>
        <p:spPr>
          <a:xfrm>
            <a:off x="324000" y="759300"/>
            <a:ext cx="8237700" cy="3020700"/>
          </a:xfrm>
          <a:prstGeom prst="rect">
            <a:avLst/>
          </a:prstGeom>
        </p:spPr>
        <p:txBody>
          <a:bodyPr anchorCtr="0" anchor="t" bIns="0" lIns="0" spcFirstLastPara="1" rIns="0" wrap="square" tIns="0">
            <a:normAutofit/>
          </a:bodyPr>
          <a:lstStyle/>
          <a:p>
            <a:pPr indent="-368300" lvl="0" marL="457200" rtl="0" algn="l">
              <a:lnSpc>
                <a:spcPct val="100000"/>
              </a:lnSpc>
              <a:spcBef>
                <a:spcPts val="0"/>
              </a:spcBef>
              <a:spcAft>
                <a:spcPts val="0"/>
              </a:spcAft>
              <a:buSzPts val="2200"/>
              <a:buAutoNum type="arabicParenR"/>
              <a:defRPr/>
            </a:pPr>
            <a:r>
              <a:rPr lang="en-GB">
                <a:latin typeface="Lexend"/>
              </a:rPr>
              <a:t>U qor kuwan tirada caadiga ah.</a:t>
            </a:r>
            <a:br>
              <a:rPr lang="en-GB"/>
            </a:br>
            <a:br>
              <a:rPr lang="en-GB"/>
            </a:br>
            <a:endParaRPr sz="200"/>
          </a:p>
          <a:p>
            <a:pPr indent="-387350" lvl="0" marL="457200" rtl="0" algn="l">
              <a:lnSpc>
                <a:spcPct val="100000"/>
              </a:lnSpc>
              <a:spcBef>
                <a:spcPts val="0"/>
              </a:spcBef>
              <a:spcAft>
                <a:spcPts val="0"/>
              </a:spcAft>
              <a:buSzPts val="2500"/>
              <a:buAutoNum type="alphaLcParenR"/>
            </a:pPr>
            <a:r>
              <a:rPr lang="en-GB" sz="1800">
                <a:latin typeface="Lexend"/>
              </a:rPr>
              <a:t>1</a:t>
            </a:r>
            <a:r>
              <a:rPr lang="en-GB" sz="1800">
                <a:latin typeface="Lexend"/>
              </a:rPr>
              <a:t>.8 × 10</a:t>
            </a:r>
            <a:r>
              <a:rPr baseline="30000" lang="en-GB" sz="1800">
                <a:latin typeface="Lexend"/>
              </a:rPr>
              <a:t>3 </a:t>
            </a:r>
            <a:br>
              <a:rPr baseline="30000" lang="en-GB" sz="2500"/>
            </a:br>
            <a:endParaRPr baseline="30000" sz="2600"/>
          </a:p>
          <a:p>
            <a:pPr indent="-387350" lvl="0" marL="457200" rtl="0" algn="l">
              <a:lnSpc>
                <a:spcPct val="100000"/>
              </a:lnSpc>
              <a:spcBef>
                <a:spcPts val="0"/>
              </a:spcBef>
              <a:spcAft>
                <a:spcPts val="0"/>
              </a:spcAft>
              <a:buSzPts val="2500"/>
              <a:buAutoNum type="alphaLcParenR"/>
            </a:pPr>
            <a:r>
              <a:rPr lang="en-GB" sz="1800">
                <a:latin typeface="Lexend"/>
              </a:rPr>
              <a:t>1.39 × 10</a:t>
            </a:r>
            <a:r>
              <a:rPr baseline="30000" lang="en-GB" sz="1800">
                <a:latin typeface="Lexend"/>
              </a:rPr>
              <a:t>5</a:t>
            </a:r>
            <a:br>
              <a:rPr baseline="30000" lang="en-GB" sz="2500"/>
            </a:br>
            <a:endParaRPr sz="2600"/>
          </a:p>
          <a:p>
            <a:pPr indent="-387350" lvl="0" marL="457200" rtl="0" algn="l">
              <a:lnSpc>
                <a:spcPct val="100000"/>
              </a:lnSpc>
              <a:spcBef>
                <a:spcPts val="0"/>
              </a:spcBef>
              <a:spcAft>
                <a:spcPts val="0"/>
              </a:spcAft>
              <a:buSzPts val="2500"/>
              <a:buAutoNum type="alphaLcParenR"/>
            </a:pPr>
            <a:r>
              <a:rPr lang="en-GB" sz="1800">
                <a:latin typeface="Lexend"/>
              </a:rPr>
              <a:t>3</a:t>
            </a:r>
            <a:r>
              <a:rPr lang="en-GB" sz="1800">
                <a:latin typeface="Lexend"/>
              </a:rPr>
              <a:t>.93 × 10</a:t>
            </a:r>
            <a:r>
              <a:rPr baseline="30000" lang="en-GB" sz="1800">
                <a:latin typeface="Lexend"/>
              </a:rPr>
              <a:t>7</a:t>
            </a:r>
            <a:br>
              <a:rPr baseline="30000" lang="en-GB" sz="2500"/>
            </a:br>
            <a:endParaRPr sz="2600"/>
          </a:p>
          <a:p>
            <a:pPr indent="-387350" lvl="0" marL="457200" rtl="0" algn="l">
              <a:lnSpc>
                <a:spcPct val="100000"/>
              </a:lnSpc>
              <a:spcBef>
                <a:spcPts val="0"/>
              </a:spcBef>
              <a:spcAft>
                <a:spcPts val="0"/>
              </a:spcAft>
              <a:buSzPts val="2500"/>
              <a:buAutoNum type="alphaLcParenR"/>
            </a:pPr>
            <a:r>
              <a:rPr lang="en-GB" sz="1800">
                <a:latin typeface="Lexend"/>
              </a:rPr>
              <a:t>4</a:t>
            </a:r>
            <a:r>
              <a:rPr lang="en-GB" sz="1800">
                <a:latin typeface="Lexend"/>
              </a:rPr>
              <a:t>.413 × 10</a:t>
            </a:r>
            <a:r>
              <a:rPr baseline="30000" lang="en-GB" sz="1800">
                <a:latin typeface="Lexend"/>
              </a:rPr>
              <a:t>8</a:t>
            </a:r>
            <a:endParaRPr/>
          </a:p>
        </p:txBody>
      </p:sp>
      <p:sp>
        <p:nvSpPr>
          <p:cNvPr id="2130" name="Google Shape;2130;p159"/>
          <p:cNvSpPr txBox="1"/>
          <p:nvPr/>
        </p:nvSpPr>
        <p:spPr>
          <a:xfrm>
            <a:off x="4415500" y="1328600"/>
            <a:ext cx="3000000" cy="3263100"/>
          </a:xfrm>
          <a:prstGeom prst="rect">
            <a:avLst/>
          </a:prstGeom>
          <a:noFill/>
          <a:ln>
            <a:noFill/>
          </a:ln>
        </p:spPr>
        <p:txBody>
          <a:bodyPr anchorCtr="0" anchor="t" bIns="91425" lIns="91425" spcFirstLastPara="1" rIns="91425" wrap="square" tIns="91425">
            <a:normAutofit/>
          </a:bodyPr>
          <a:lstStyle/>
          <a:p>
            <a:pPr indent="0" lvl="0" marL="0" rtl="0" algn="l">
              <a:lnSpc>
                <a:spcPct val="100000"/>
              </a:lnSpc>
              <a:spcBef>
                <a:spcPts val="0"/>
              </a:spcBef>
              <a:spcAft>
                <a:spcPts val="0"/>
              </a:spcAft>
              <a:buClr>
                <a:schemeClr val="dk1"/>
              </a:buClr>
              <a:buSzPts val="1100"/>
              <a:buFont typeface="Arial"/>
              <a:buNone/>
            </a:pPr>
            <a:r>
              <a:rPr lang="en-GB" sz="1800">
                <a:solidFill>
                  <a:schemeClr val="dk1"/>
                </a:solidFill>
                <a:latin typeface="Lexend"/>
                <a:ea typeface="Lexend"/>
                <a:cs typeface="Lexend"/>
                <a:sym typeface="Lexend"/>
              </a:rPr>
              <a:t>e) 8.02 × 10</a:t>
            </a:r>
            <a:r>
              <a:rPr baseline="30000" lang="en-GB" sz="1800">
                <a:solidFill>
                  <a:schemeClr val="dk1"/>
                </a:solidFill>
                <a:latin typeface="Lexend"/>
                <a:ea typeface="Lexend"/>
                <a:cs typeface="Lexend"/>
                <a:sym typeface="Lexend"/>
              </a:rPr>
              <a:t>3 </a:t>
            </a:r>
            <a:br>
              <a:rPr baseline="30000" lang="en-GB" sz="2500">
                <a:solidFill>
                  <a:schemeClr val="dk1"/>
                </a:solidFill>
                <a:latin typeface="Lexend"/>
                <a:ea typeface="Lexend"/>
                <a:cs typeface="Lexend"/>
                <a:sym typeface="Lexend"/>
              </a:rPr>
            </a:br>
            <a:endParaRPr baseline="30000" sz="2500">
              <a:solidFill>
                <a:schemeClr val="dk1"/>
              </a:solidFill>
              <a:latin typeface="Lexend"/>
              <a:ea typeface="Lexend"/>
              <a:cs typeface="Lexend"/>
              <a:sym typeface="Lexend"/>
            </a:endParaRPr>
          </a:p>
          <a:p>
            <a:pPr indent="0" lvl="0" marL="0" rtl="0" algn="l">
              <a:lnSpc>
                <a:spcPct val="100000"/>
              </a:lnSpc>
              <a:spcBef>
                <a:spcPts val="1000"/>
              </a:spcBef>
              <a:spcAft>
                <a:spcPts val="0"/>
              </a:spcAft>
              <a:buClr>
                <a:schemeClr val="dk1"/>
              </a:buClr>
              <a:buSzPts val="1100"/>
              <a:buFont typeface="Arial"/>
              <a:buNone/>
            </a:pPr>
            <a:r>
              <a:rPr lang="en-GB" sz="1800">
                <a:solidFill>
                  <a:schemeClr val="dk1"/>
                </a:solidFill>
                <a:latin typeface="Lexend"/>
                <a:ea typeface="Lexend"/>
                <a:cs typeface="Lexend"/>
                <a:sym typeface="Lexend"/>
              </a:rPr>
              <a:t>f) 5.001 × 10</a:t>
            </a:r>
            <a:r>
              <a:rPr baseline="30000" lang="en-GB" sz="1800">
                <a:solidFill>
                  <a:schemeClr val="dk1"/>
                </a:solidFill>
                <a:latin typeface="Lexend"/>
                <a:ea typeface="Lexend"/>
                <a:cs typeface="Lexend"/>
                <a:sym typeface="Lexend"/>
              </a:rPr>
              <a:t>5</a:t>
            </a:r>
            <a:endParaRPr sz="2200">
              <a:solidFill>
                <a:schemeClr val="dk1"/>
              </a:solidFill>
              <a:latin typeface="Lexend"/>
              <a:ea typeface="Lexend"/>
              <a:cs typeface="Lexend"/>
              <a:sym typeface="Lexend"/>
            </a:endParaRPr>
          </a:p>
          <a:p>
            <a:pPr indent="0" lvl="0" marL="0" rtl="0" algn="l">
              <a:lnSpc>
                <a:spcPct val="100000"/>
              </a:lnSpc>
              <a:spcBef>
                <a:spcPts val="1000"/>
              </a:spcBef>
              <a:spcAft>
                <a:spcPts val="0"/>
              </a:spcAft>
              <a:buClr>
                <a:schemeClr val="dk1"/>
              </a:buClr>
              <a:buSzPts val="1100"/>
              <a:buFont typeface="Arial"/>
              <a:buNone/>
            </a:pPr>
            <a:br>
              <a:rPr lang="en-GB" sz="2500">
                <a:solidFill>
                  <a:schemeClr val="dk1"/>
                </a:solidFill>
                <a:latin typeface="Lexend"/>
                <a:ea typeface="Lexend"/>
                <a:cs typeface="Lexend"/>
                <a:sym typeface="Lexend"/>
              </a:rPr>
            </a:br>
            <a:r>
              <a:rPr lang="en-GB" sz="1800">
                <a:solidFill>
                  <a:schemeClr val="dk1"/>
                </a:solidFill>
                <a:latin typeface="Lexend"/>
                <a:ea typeface="Lexend"/>
                <a:cs typeface="Lexend"/>
                <a:sym typeface="Lexend"/>
              </a:rPr>
              <a:t>g) 1.2345 × 10</a:t>
            </a:r>
            <a:r>
              <a:rPr baseline="30000" lang="en-GB" sz="1800">
                <a:solidFill>
                  <a:schemeClr val="dk1"/>
                </a:solidFill>
                <a:latin typeface="Lexend"/>
                <a:ea typeface="Lexend"/>
                <a:cs typeface="Lexend"/>
                <a:sym typeface="Lexend"/>
              </a:rPr>
              <a:t>7</a:t>
            </a:r>
            <a:endParaRPr sz="2200">
              <a:solidFill>
                <a:schemeClr val="dk1"/>
              </a:solidFill>
              <a:latin typeface="Lexend"/>
              <a:ea typeface="Lexend"/>
              <a:cs typeface="Lexend"/>
              <a:sym typeface="Lexend"/>
            </a:endParaRPr>
          </a:p>
          <a:p>
            <a:pPr indent="0" lvl="0" marL="0" rtl="0" algn="l">
              <a:lnSpc>
                <a:spcPct val="100000"/>
              </a:lnSpc>
              <a:spcBef>
                <a:spcPts val="1000"/>
              </a:spcBef>
              <a:spcAft>
                <a:spcPts val="1000"/>
              </a:spcAft>
              <a:buNone/>
            </a:pPr>
            <a:br>
              <a:rPr lang="en-GB" sz="2500">
                <a:solidFill>
                  <a:schemeClr val="dk1"/>
                </a:solidFill>
                <a:latin typeface="Lexend"/>
                <a:ea typeface="Lexend"/>
                <a:cs typeface="Lexend"/>
                <a:sym typeface="Lexend"/>
              </a:rPr>
            </a:br>
            <a:r>
              <a:rPr lang="en-GB" sz="1800">
                <a:solidFill>
                  <a:schemeClr val="dk1"/>
                </a:solidFill>
                <a:latin typeface="Lexend"/>
                <a:ea typeface="Lexend"/>
                <a:cs typeface="Lexend"/>
                <a:sym typeface="Lexend"/>
              </a:rPr>
              <a:t>h) 7.00004 × 10</a:t>
            </a:r>
            <a:r>
              <a:rPr baseline="30000" lang="en-GB" sz="1800">
                <a:solidFill>
                  <a:schemeClr val="dk1"/>
                </a:solidFill>
                <a:latin typeface="Lexend"/>
                <a:ea typeface="Lexend"/>
                <a:cs typeface="Lexend"/>
                <a:sym typeface="Lexend"/>
              </a:rPr>
              <a:t>8</a:t>
            </a:r>
            <a:endParaRPr sz="2500">
              <a:solidFill>
                <a:schemeClr val="dk1"/>
              </a:solidFill>
              <a:latin typeface="Lexend"/>
              <a:ea typeface="Lexend"/>
              <a:cs typeface="Lexend"/>
              <a:sym typeface="Lexend"/>
            </a:endParaRPr>
          </a:p>
        </p:txBody>
      </p:sp>
      <p:sp>
        <p:nvSpPr>
          <p:cNvPr id="2131" name="Google Shape;2131;p159"/>
          <p:cNvSpPr txBox="1"/>
          <p:nvPr/>
        </p:nvSpPr>
        <p:spPr>
          <a:xfrm>
            <a:off x="2052980" y="1472638"/>
            <a:ext cx="2061300" cy="338700"/>
          </a:xfrm>
          <a:prstGeom prst="rect">
            <a:avLst/>
          </a:prstGeom>
          <a:noFill/>
          <a:ln>
            <a:noFill/>
          </a:ln>
        </p:spPr>
        <p:txBody>
          <a:bodyPr anchorCtr="0" anchor="t" bIns="0" lIns="91425" spcFirstLastPara="1" rIns="91425" wrap="square" tIns="0">
            <a:normAutofit/>
          </a:bodyPr>
          <a:lstStyle/>
          <a:p>
            <a:pPr indent="0" lvl="0" marL="0" rtl="0" algn="l">
              <a:spcBef>
                <a:spcPts val="0"/>
              </a:spcBef>
              <a:spcAft>
                <a:spcPts val="0"/>
              </a:spcAft>
              <a:buNone/>
            </a:pPr>
            <a:r>
              <a:rPr lang="en-GB" sz="1100">
                <a:solidFill>
                  <a:schemeClr val="dk1"/>
                </a:solidFill>
                <a:latin typeface="Kalam"/>
                <a:ea typeface="Kalam"/>
                <a:cs typeface="Kalam"/>
                <a:sym typeface="Kalam"/>
              </a:rPr>
              <a:t>= 1</a:t>
            </a:r>
            <a:r>
              <a:rPr lang="en-GB" sz="1100">
                <a:solidFill>
                  <a:schemeClr val="dk1"/>
                </a:solidFill>
                <a:latin typeface="Kalam"/>
                <a:ea typeface="Kalam"/>
                <a:cs typeface="Kalam"/>
                <a:sym typeface="Kalam"/>
              </a:rPr>
              <a:t> 800</a:t>
            </a:r>
            <a:endParaRPr>
              <a:latin typeface="Kalam"/>
              <a:ea typeface="Kalam"/>
              <a:cs typeface="Kalam"/>
              <a:sym typeface="Kalam"/>
            </a:endParaRPr>
          </a:p>
        </p:txBody>
      </p:sp>
      <p:sp>
        <p:nvSpPr>
          <p:cNvPr id="2132" name="Google Shape;2132;p159"/>
          <p:cNvSpPr txBox="1"/>
          <p:nvPr/>
        </p:nvSpPr>
        <p:spPr>
          <a:xfrm>
            <a:off x="2157405" y="2221213"/>
            <a:ext cx="2061300" cy="338700"/>
          </a:xfrm>
          <a:prstGeom prst="rect">
            <a:avLst/>
          </a:prstGeom>
          <a:noFill/>
          <a:ln>
            <a:noFill/>
          </a:ln>
        </p:spPr>
        <p:txBody>
          <a:bodyPr anchorCtr="0" anchor="t" bIns="0" lIns="91425" spcFirstLastPara="1" rIns="91425" wrap="square" tIns="0">
            <a:normAutofit/>
          </a:bodyPr>
          <a:lstStyle/>
          <a:p>
            <a:pPr indent="0" lvl="0" marL="0" rtl="0" algn="l">
              <a:spcBef>
                <a:spcPts val="0"/>
              </a:spcBef>
              <a:spcAft>
                <a:spcPts val="0"/>
              </a:spcAft>
              <a:buNone/>
            </a:pPr>
            <a:r>
              <a:rPr lang="en-GB" sz="1100">
                <a:solidFill>
                  <a:schemeClr val="dk1"/>
                </a:solidFill>
                <a:latin typeface="Kalam"/>
                <a:ea typeface="Kalam"/>
                <a:cs typeface="Kalam"/>
                <a:sym typeface="Kalam"/>
              </a:rPr>
              <a:t>= 139 000</a:t>
            </a:r>
            <a:endParaRPr>
              <a:latin typeface="Kalam"/>
              <a:ea typeface="Kalam"/>
              <a:cs typeface="Kalam"/>
              <a:sym typeface="Kalam"/>
            </a:endParaRPr>
          </a:p>
        </p:txBody>
      </p:sp>
      <p:sp>
        <p:nvSpPr>
          <p:cNvPr id="2133" name="Google Shape;2133;p159"/>
          <p:cNvSpPr txBox="1"/>
          <p:nvPr/>
        </p:nvSpPr>
        <p:spPr>
          <a:xfrm>
            <a:off x="2157405" y="3070638"/>
            <a:ext cx="2061300" cy="338700"/>
          </a:xfrm>
          <a:prstGeom prst="rect">
            <a:avLst/>
          </a:prstGeom>
          <a:noFill/>
          <a:ln>
            <a:noFill/>
          </a:ln>
        </p:spPr>
        <p:txBody>
          <a:bodyPr anchorCtr="0" anchor="t" bIns="0" lIns="91425" spcFirstLastPara="1" rIns="91425" wrap="square" tIns="0">
            <a:normAutofit/>
          </a:bodyPr>
          <a:lstStyle/>
          <a:p>
            <a:pPr indent="0" lvl="0" marL="0" rtl="0" algn="l">
              <a:spcBef>
                <a:spcPts val="0"/>
              </a:spcBef>
              <a:spcAft>
                <a:spcPts val="0"/>
              </a:spcAft>
              <a:buNone/>
            </a:pPr>
            <a:r>
              <a:rPr lang="en-GB" sz="1100">
                <a:solidFill>
                  <a:schemeClr val="dk1"/>
                </a:solidFill>
                <a:latin typeface="Kalam"/>
                <a:ea typeface="Kalam"/>
                <a:cs typeface="Kalam"/>
                <a:sym typeface="Kalam"/>
              </a:rPr>
              <a:t>= 39 300 000</a:t>
            </a:r>
            <a:endParaRPr>
              <a:latin typeface="Kalam"/>
              <a:ea typeface="Kalam"/>
              <a:cs typeface="Kalam"/>
              <a:sym typeface="Kalam"/>
            </a:endParaRPr>
          </a:p>
        </p:txBody>
      </p:sp>
      <p:sp>
        <p:nvSpPr>
          <p:cNvPr id="2134" name="Google Shape;2134;p159"/>
          <p:cNvSpPr txBox="1"/>
          <p:nvPr/>
        </p:nvSpPr>
        <p:spPr>
          <a:xfrm>
            <a:off x="6596830" y="1472638"/>
            <a:ext cx="2061300" cy="338700"/>
          </a:xfrm>
          <a:prstGeom prst="rect">
            <a:avLst/>
          </a:prstGeom>
          <a:noFill/>
          <a:ln>
            <a:noFill/>
          </a:ln>
        </p:spPr>
        <p:txBody>
          <a:bodyPr anchorCtr="0" anchor="t" bIns="0" lIns="91425" spcFirstLastPara="1" rIns="91425" wrap="square" tIns="0">
            <a:normAutofit/>
          </a:bodyPr>
          <a:lstStyle/>
          <a:p>
            <a:pPr indent="0" lvl="0" marL="0" rtl="0" algn="l">
              <a:spcBef>
                <a:spcPts val="0"/>
              </a:spcBef>
              <a:spcAft>
                <a:spcPts val="0"/>
              </a:spcAft>
              <a:buNone/>
            </a:pPr>
            <a:r>
              <a:rPr lang="en-GB" sz="1100">
                <a:solidFill>
                  <a:schemeClr val="dk1"/>
                </a:solidFill>
                <a:latin typeface="Kalam"/>
                <a:ea typeface="Kalam"/>
                <a:cs typeface="Kalam"/>
                <a:sym typeface="Kalam"/>
              </a:rPr>
              <a:t>= 8020</a:t>
            </a:r>
            <a:endParaRPr>
              <a:latin typeface="Kalam"/>
              <a:ea typeface="Kalam"/>
              <a:cs typeface="Kalam"/>
              <a:sym typeface="Kalam"/>
            </a:endParaRPr>
          </a:p>
        </p:txBody>
      </p:sp>
      <p:sp>
        <p:nvSpPr>
          <p:cNvPr id="2135" name="Google Shape;2135;p159"/>
          <p:cNvSpPr txBox="1"/>
          <p:nvPr/>
        </p:nvSpPr>
        <p:spPr>
          <a:xfrm>
            <a:off x="2338955" y="3814313"/>
            <a:ext cx="2061300" cy="338700"/>
          </a:xfrm>
          <a:prstGeom prst="rect">
            <a:avLst/>
          </a:prstGeom>
          <a:noFill/>
          <a:ln>
            <a:noFill/>
          </a:ln>
        </p:spPr>
        <p:txBody>
          <a:bodyPr anchorCtr="0" anchor="t" bIns="0" lIns="91425" spcFirstLastPara="1" rIns="91425" wrap="square" tIns="0">
            <a:normAutofit/>
          </a:bodyPr>
          <a:lstStyle/>
          <a:p>
            <a:pPr indent="0" lvl="0" marL="0" rtl="0" algn="l">
              <a:spcBef>
                <a:spcPts val="0"/>
              </a:spcBef>
              <a:spcAft>
                <a:spcPts val="0"/>
              </a:spcAft>
              <a:buNone/>
            </a:pPr>
            <a:r>
              <a:rPr lang="en-GB" sz="1100">
                <a:solidFill>
                  <a:schemeClr val="dk1"/>
                </a:solidFill>
                <a:latin typeface="Kalam"/>
                <a:ea typeface="Kalam"/>
                <a:cs typeface="Kalam"/>
                <a:sym typeface="Kalam"/>
              </a:rPr>
              <a:t>= 441 300 000</a:t>
            </a:r>
            <a:endParaRPr>
              <a:latin typeface="Kalam"/>
              <a:ea typeface="Kalam"/>
              <a:cs typeface="Kalam"/>
              <a:sym typeface="Kalam"/>
            </a:endParaRPr>
          </a:p>
        </p:txBody>
      </p:sp>
      <p:sp>
        <p:nvSpPr>
          <p:cNvPr id="2136" name="Google Shape;2136;p159"/>
          <p:cNvSpPr txBox="1"/>
          <p:nvPr/>
        </p:nvSpPr>
        <p:spPr>
          <a:xfrm>
            <a:off x="6673855" y="2351413"/>
            <a:ext cx="2061300" cy="338700"/>
          </a:xfrm>
          <a:prstGeom prst="rect">
            <a:avLst/>
          </a:prstGeom>
          <a:noFill/>
          <a:ln>
            <a:noFill/>
          </a:ln>
        </p:spPr>
        <p:txBody>
          <a:bodyPr anchorCtr="0" anchor="t" bIns="0" lIns="91425" spcFirstLastPara="1" rIns="91425" wrap="square" tIns="0">
            <a:normAutofit/>
          </a:bodyPr>
          <a:lstStyle/>
          <a:p>
            <a:pPr indent="0" lvl="0" marL="0" rtl="0" algn="l">
              <a:spcBef>
                <a:spcPts val="0"/>
              </a:spcBef>
              <a:spcAft>
                <a:spcPts val="0"/>
              </a:spcAft>
              <a:buNone/>
            </a:pPr>
            <a:r>
              <a:rPr lang="en-GB" sz="1100">
                <a:solidFill>
                  <a:schemeClr val="dk1"/>
                </a:solidFill>
                <a:latin typeface="Kalam"/>
                <a:ea typeface="Kalam"/>
                <a:cs typeface="Kalam"/>
                <a:sym typeface="Kalam"/>
              </a:rPr>
              <a:t>= 500 100</a:t>
            </a:r>
            <a:endParaRPr>
              <a:latin typeface="Kalam"/>
              <a:ea typeface="Kalam"/>
              <a:cs typeface="Kalam"/>
              <a:sym typeface="Kalam"/>
            </a:endParaRPr>
          </a:p>
        </p:txBody>
      </p:sp>
      <p:sp>
        <p:nvSpPr>
          <p:cNvPr id="2137" name="Google Shape;2137;p159"/>
          <p:cNvSpPr txBox="1"/>
          <p:nvPr/>
        </p:nvSpPr>
        <p:spPr>
          <a:xfrm>
            <a:off x="6757730" y="3230188"/>
            <a:ext cx="2061300" cy="338700"/>
          </a:xfrm>
          <a:prstGeom prst="rect">
            <a:avLst/>
          </a:prstGeom>
          <a:noFill/>
          <a:ln>
            <a:noFill/>
          </a:ln>
        </p:spPr>
        <p:txBody>
          <a:bodyPr anchorCtr="0" anchor="t" bIns="0" lIns="91425" spcFirstLastPara="1" rIns="91425" wrap="square" tIns="0">
            <a:normAutofit/>
          </a:bodyPr>
          <a:lstStyle/>
          <a:p>
            <a:pPr indent="0" lvl="0" marL="0" rtl="0" algn="l">
              <a:spcBef>
                <a:spcPts val="0"/>
              </a:spcBef>
              <a:spcAft>
                <a:spcPts val="0"/>
              </a:spcAft>
              <a:buNone/>
            </a:pPr>
            <a:r>
              <a:rPr lang="en-GB" sz="1100">
                <a:solidFill>
                  <a:schemeClr val="dk1"/>
                </a:solidFill>
                <a:latin typeface="Kalam"/>
                <a:ea typeface="Kalam"/>
                <a:cs typeface="Kalam"/>
                <a:sym typeface="Kalam"/>
              </a:rPr>
              <a:t>= 12 345 000</a:t>
            </a:r>
            <a:endParaRPr>
              <a:latin typeface="Kalam"/>
              <a:ea typeface="Kalam"/>
              <a:cs typeface="Kalam"/>
              <a:sym typeface="Kalam"/>
            </a:endParaRPr>
          </a:p>
        </p:txBody>
      </p:sp>
      <p:sp>
        <p:nvSpPr>
          <p:cNvPr id="2138" name="Google Shape;2138;p159"/>
          <p:cNvSpPr txBox="1"/>
          <p:nvPr/>
        </p:nvSpPr>
        <p:spPr>
          <a:xfrm>
            <a:off x="6818655" y="4108963"/>
            <a:ext cx="2061300" cy="338700"/>
          </a:xfrm>
          <a:prstGeom prst="rect">
            <a:avLst/>
          </a:prstGeom>
          <a:noFill/>
          <a:ln>
            <a:noFill/>
          </a:ln>
        </p:spPr>
        <p:txBody>
          <a:bodyPr anchorCtr="0" anchor="t" bIns="0" lIns="91425" spcFirstLastPara="1" rIns="91425" wrap="square" tIns="0">
            <a:normAutofit/>
          </a:bodyPr>
          <a:lstStyle/>
          <a:p>
            <a:pPr indent="0" lvl="0" marL="0" rtl="0" algn="l">
              <a:spcBef>
                <a:spcPts val="0"/>
              </a:spcBef>
              <a:spcAft>
                <a:spcPts val="0"/>
              </a:spcAft>
              <a:buNone/>
            </a:pPr>
            <a:r>
              <a:rPr lang="en-GB" sz="1100">
                <a:solidFill>
                  <a:schemeClr val="dk1"/>
                </a:solidFill>
                <a:latin typeface="Kalam"/>
                <a:ea typeface="Kalam"/>
                <a:cs typeface="Kalam"/>
                <a:sym typeface="Kalam"/>
              </a:rPr>
              <a:t>= 700 004 000</a:t>
            </a:r>
            <a:endParaRPr>
              <a:latin typeface="Kalam"/>
              <a:ea typeface="Kalam"/>
              <a:cs typeface="Kalam"/>
              <a:sym typeface="Kalam"/>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131"/>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132"/>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133"/>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135"/>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134"/>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136"/>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137"/>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138"/>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42" name="Shape 2142"/>
        <p:cNvGrpSpPr/>
        <p:nvPr/>
      </p:nvGrpSpPr>
      <p:grpSpPr>
        <a:xfrm>
          <a:off x="0" y="0"/>
          <a:ext cx="0" cy="0"/>
          <a:chOff x="0" y="0"/>
          <a:chExt cx="0" cy="0"/>
        </a:xfrm>
      </p:grpSpPr>
      <p:sp>
        <p:nvSpPr>
          <p:cNvPr id="2143" name="Google Shape;2143;p160"/>
          <p:cNvSpPr txBox="1"/>
          <p:nvPr>
            <p:ph type="title"/>
          </p:nvPr>
        </p:nvSpPr>
        <p:spPr>
          <a:xfrm>
            <a:off x="1225200" y="1779713"/>
            <a:ext cx="6850800" cy="3693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400">
                <a:latin typeface="Lexend"/>
              </a:rPr>
              <a:t>Qorista tirooyinka waaweyn ee qaabka caadiga ah (standard form)</a:t>
            </a:r>
            <a:endParaRPr/>
          </a:p>
        </p:txBody>
      </p:sp>
      <p:sp>
        <p:nvSpPr>
          <p:cNvPr id="2144" name="Google Shape;2144;p160"/>
          <p:cNvSpPr txBox="1"/>
          <p:nvPr>
            <p:ph idx="2" type="title"/>
          </p:nvPr>
        </p:nvSpPr>
        <p:spPr>
          <a:xfrm>
            <a:off x="1225200" y="2804800"/>
            <a:ext cx="6850800" cy="3693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400">
                <a:latin typeface="Lexend"/>
              </a:rPr>
              <a:t>Qaabka caadiga ah (standard form) ee tiro caadi ah</a:t>
            </a:r>
            <a:endParaRPr/>
          </a:p>
        </p:txBody>
      </p:sp>
      <p:sp>
        <p:nvSpPr>
          <p:cNvPr id="2145" name="Google Shape;2145;p160"/>
          <p:cNvSpPr txBox="1"/>
          <p:nvPr>
            <p:ph idx="3" type="title"/>
          </p:nvPr>
        </p:nvSpPr>
        <p:spPr>
          <a:xfrm>
            <a:off x="1225200" y="3739189"/>
            <a:ext cx="6850800" cy="3693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400">
                <a:latin typeface="Lexend"/>
              </a:rPr>
              <a:t>Qaabka caadiga ah (standard form) ee xisaabiyaha (calculator)</a:t>
            </a:r>
            <a:endParaRPr/>
          </a:p>
        </p:txBody>
      </p:sp>
      <p:sp>
        <p:nvSpPr>
          <p:cNvPr id="2146" name="Google Shape;2146;p160"/>
          <p:cNvSpPr txBox="1"/>
          <p:nvPr>
            <p:ph idx="4" type="title"/>
          </p:nvPr>
        </p:nvSpPr>
        <p:spPr>
          <a:xfrm>
            <a:off x="324000" y="657600"/>
            <a:ext cx="5741400" cy="615600"/>
          </a:xfrm>
          <a:prstGeom prst="rect">
            <a:avLst/>
          </a:prstGeom>
        </p:spPr>
        <p:txBody>
          <a:bodyPr anchorCtr="0" anchor="t" bIns="0" lIns="0" spcFirstLastPara="1" rIns="0" wrap="square" tIns="0">
            <a:normAutofit/>
          </a:bodyPr>
          <a:lstStyle/>
          <a:p>
            <a:pPr indent="0" lvl="0" marL="0" rtl="0" algn="l">
              <a:spcBef>
                <a:spcPts val="0"/>
              </a:spcBef>
              <a:spcAft>
                <a:spcPts val="0"/>
              </a:spcAft>
              <a:buNone/>
              <a:defRPr/>
            </a:pPr>
            <a:r>
              <a:rPr lang="en-GB" sz="1400">
                <a:latin typeface="Lexend"/>
              </a:rPr>
              <a:t>Qorista tirooyinka waaweyn ee qaabka caadiga ah (standard form)</a:t>
            </a:r>
            <a:endParaRPr/>
          </a:p>
        </p:txBody>
      </p:sp>
      <p:pic>
        <p:nvPicPr>
          <p:cNvPr id="2147" name="Google Shape;2147;p160"/>
          <p:cNvPicPr preferRelativeResize="0"/>
          <p:nvPr/>
        </p:nvPicPr>
        <p:blipFill>
          <a:blip r:embed="rId3">
            <a:alphaModFix/>
          </a:blip>
          <a:stretch>
            <a:fillRect/>
          </a:stretch>
        </p:blipFill>
        <p:spPr>
          <a:xfrm>
            <a:off x="405450" y="3700800"/>
            <a:ext cx="450575" cy="446750"/>
          </a:xfrm>
          <a:prstGeom prst="rect">
            <a:avLst/>
          </a:prstGeom>
          <a:noFill/>
          <a:ln>
            <a:noFill/>
          </a:ln>
        </p:spPr>
      </p:pic>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51" name="Shape 2151"/>
        <p:cNvGrpSpPr/>
        <p:nvPr/>
      </p:nvGrpSpPr>
      <p:grpSpPr>
        <a:xfrm>
          <a:off x="0" y="0"/>
          <a:ext cx="0" cy="0"/>
          <a:chOff x="0" y="0"/>
          <a:chExt cx="0" cy="0"/>
        </a:xfrm>
      </p:grpSpPr>
      <p:sp>
        <p:nvSpPr>
          <p:cNvPr id="2152" name="Google Shape;2152;p161"/>
          <p:cNvSpPr txBox="1"/>
          <p:nvPr>
            <p:ph idx="1" type="body"/>
          </p:nvPr>
        </p:nvSpPr>
        <p:spPr>
          <a:xfrm>
            <a:off x="3598200" y="759300"/>
            <a:ext cx="5192100" cy="3020700"/>
          </a:xfrm>
          <a:prstGeom prst="rect">
            <a:avLst/>
          </a:prstGeom>
        </p:spPr>
        <p:txBody>
          <a:bodyPr anchorCtr="0" anchor="t" bIns="0" lIns="0" spcFirstLastPara="1" rIns="0" wrap="square" tIns="0">
            <a:normAutofit/>
          </a:bodyPr>
          <a:lstStyle/>
          <a:p>
            <a:pPr indent="0" lvl="0" marL="0" rtl="0" algn="ctr">
              <a:spcBef>
                <a:spcPts val="0"/>
              </a:spcBef>
              <a:spcAft>
                <a:spcPts val="0"/>
              </a:spcAft>
              <a:buNone/>
              <a:defRPr/>
            </a:pPr>
            <a:r>
              <a:rPr lang="en-GB" sz="1100">
                <a:latin typeface="Lexend"/>
              </a:rPr>
              <a:t>Hadda aan isticmaalno xisaabiyaha (calculator) si aan u bedelno</a:t>
            </a:r>
            <a:endParaRPr/>
          </a:p>
          <a:p>
            <a:pPr indent="0" lvl="0" marL="0" rtl="0" algn="ctr">
              <a:spcBef>
                <a:spcPts val="1000"/>
              </a:spcBef>
              <a:spcAft>
                <a:spcPts val="0"/>
              </a:spcAft>
              <a:buNone/>
            </a:pPr>
            <a:r>
              <a:rPr lang="en-GB" sz="1400">
                <a:latin typeface="Lexend"/>
              </a:rPr>
              <a:t>7.6 × 10⁶ oo loo bedelo tiro caadi ah (ordinary number)</a:t>
            </a:r>
            <a:r>
              <a:rPr baseline="30000" lang="en-GB" sz="1400">
                <a:latin typeface="Lexend"/>
              </a:rPr>
              <a:t/>
            </a:r>
            <a:r>
              <a:rPr lang="en-GB" sz="1400">
                <a:latin typeface="Lexend"/>
              </a:rPr>
              <a:t/>
            </a:r>
            <a:endParaRPr/>
          </a:p>
          <a:p>
            <a:pPr indent="0" lvl="0" marL="0" rtl="0" algn="ctr">
              <a:spcBef>
                <a:spcPts val="1000"/>
              </a:spcBef>
              <a:spcAft>
                <a:spcPts val="0"/>
              </a:spcAft>
              <a:buNone/>
              <a:defRPr/>
            </a:pPr>
            <a:r>
              <a:rPr lang="en-GB" sz="1100">
                <a:latin typeface="Lexend"/>
              </a:rPr>
              <a:t>Isticmaalka gelinta (input)</a:t>
            </a:r>
            <a:endParaRPr/>
          </a:p>
          <a:p>
            <a:pPr indent="0" lvl="0" marL="0" rtl="0" algn="ctr">
              <a:spcBef>
                <a:spcPts val="1000"/>
              </a:spcBef>
              <a:spcAft>
                <a:spcPts val="0"/>
              </a:spcAft>
              <a:buNone/>
            </a:pPr>
            <a:r>
              <a:rPr lang="en-GB">
                <a:latin typeface="Lexend"/>
              </a:rPr>
              <a:t> </a:t>
            </a:r>
            <a:endParaRPr/>
          </a:p>
          <a:p>
            <a:pPr indent="0" lvl="0" marL="0" rtl="0" algn="l">
              <a:spcBef>
                <a:spcPts val="1000"/>
              </a:spcBef>
              <a:spcAft>
                <a:spcPts val="1000"/>
              </a:spcAft>
              <a:buNone/>
            </a:pPr>
            <a:r>
              <a:rPr lang="en-GB">
                <a:latin typeface="Lexend"/>
              </a:rPr>
              <a:t> </a:t>
            </a:r>
            <a:endParaRPr/>
          </a:p>
        </p:txBody>
      </p:sp>
      <p:sp>
        <p:nvSpPr>
          <p:cNvPr id="2153" name="Google Shape;2153;p161"/>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Qaabka caadiga ah (standard form) ee xisaabiyaha (calculator)</a:t>
            </a:r>
            <a:endParaRPr/>
          </a:p>
        </p:txBody>
      </p:sp>
      <p:pic>
        <p:nvPicPr>
          <p:cNvPr id="2154" name="Google Shape;2154;p161"/>
          <p:cNvPicPr preferRelativeResize="0"/>
          <p:nvPr/>
        </p:nvPicPr>
        <p:blipFill>
          <a:blip r:embed="rId3">
            <a:alphaModFix/>
          </a:blip>
          <a:stretch>
            <a:fillRect/>
          </a:stretch>
        </p:blipFill>
        <p:spPr>
          <a:xfrm>
            <a:off x="930174" y="759300"/>
            <a:ext cx="2259119" cy="4063500"/>
          </a:xfrm>
          <a:prstGeom prst="rect">
            <a:avLst/>
          </a:prstGeom>
          <a:noFill/>
          <a:ln>
            <a:noFill/>
          </a:ln>
        </p:spPr>
      </p:pic>
      <p:pic>
        <p:nvPicPr>
          <p:cNvPr id="2155" name="Google Shape;2155;p161"/>
          <p:cNvPicPr preferRelativeResize="0"/>
          <p:nvPr/>
        </p:nvPicPr>
        <p:blipFill>
          <a:blip r:embed="rId4">
            <a:alphaModFix/>
          </a:blip>
          <a:stretch>
            <a:fillRect/>
          </a:stretch>
        </p:blipFill>
        <p:spPr>
          <a:xfrm>
            <a:off x="3898269" y="2356719"/>
            <a:ext cx="4599449" cy="686550"/>
          </a:xfrm>
          <a:prstGeom prst="rect">
            <a:avLst/>
          </a:prstGeom>
          <a:noFill/>
          <a:ln>
            <a:noFill/>
          </a:ln>
        </p:spPr>
      </p:pic>
      <p:pic>
        <p:nvPicPr>
          <p:cNvPr id="2156" name="Google Shape;2156;p161"/>
          <p:cNvPicPr preferRelativeResize="0"/>
          <p:nvPr/>
        </p:nvPicPr>
        <p:blipFill>
          <a:blip r:embed="rId5">
            <a:alphaModFix/>
          </a:blip>
          <a:stretch>
            <a:fillRect/>
          </a:stretch>
        </p:blipFill>
        <p:spPr>
          <a:xfrm>
            <a:off x="5897956" y="1698950"/>
            <a:ext cx="600075" cy="638175"/>
          </a:xfrm>
          <a:prstGeom prst="rect">
            <a:avLst/>
          </a:prstGeom>
          <a:noFill/>
          <a:ln>
            <a:noFill/>
          </a:ln>
        </p:spPr>
      </p:pic>
      <p:pic>
        <p:nvPicPr>
          <p:cNvPr id="2157" name="Google Shape;2157;p161"/>
          <p:cNvPicPr preferRelativeResize="0"/>
          <p:nvPr/>
        </p:nvPicPr>
        <p:blipFill>
          <a:blip r:embed="rId6">
            <a:alphaModFix/>
          </a:blip>
          <a:stretch>
            <a:fillRect/>
          </a:stretch>
        </p:blipFill>
        <p:spPr>
          <a:xfrm>
            <a:off x="1150138" y="1203850"/>
            <a:ext cx="1819201" cy="832300"/>
          </a:xfrm>
          <a:prstGeom prst="rect">
            <a:avLst/>
          </a:prstGeom>
          <a:noFill/>
          <a:ln>
            <a:noFill/>
          </a:ln>
        </p:spPr>
      </p:pic>
      <p:sp>
        <p:nvSpPr>
          <p:cNvPr id="2158" name="Google Shape;2158;p161"/>
          <p:cNvSpPr txBox="1"/>
          <p:nvPr>
            <p:ph idx="1" type="body"/>
          </p:nvPr>
        </p:nvSpPr>
        <p:spPr>
          <a:xfrm>
            <a:off x="3966750" y="3088125"/>
            <a:ext cx="4580100" cy="1428900"/>
          </a:xfrm>
          <a:prstGeom prst="rect">
            <a:avLst/>
          </a:prstGeom>
        </p:spPr>
        <p:txBody>
          <a:bodyPr anchorCtr="0" anchor="t" bIns="0" lIns="0" spcFirstLastPara="1" rIns="0" wrap="square" tIns="0">
            <a:normAutofit/>
          </a:bodyPr>
          <a:lstStyle/>
          <a:p>
            <a:pPr indent="0" lvl="0" marL="0" rtl="0" algn="ctr">
              <a:spcBef>
                <a:spcPts val="0"/>
              </a:spcBef>
              <a:spcAft>
                <a:spcPts val="0"/>
              </a:spcAft>
              <a:buNone/>
              <a:defRPr/>
            </a:pPr>
            <a:r>
              <a:rPr lang="en-GB" sz="1100">
                <a:latin typeface="Lexend"/>
              </a:rPr>
              <a:t>Riixida ama</a:t>
            </a:r>
            <a:endParaRPr/>
          </a:p>
          <a:p>
            <a:pPr indent="0" lvl="0" marL="0" rtl="0" algn="ctr">
              <a:spcBef>
                <a:spcPts val="1000"/>
              </a:spcBef>
              <a:spcAft>
                <a:spcPts val="0"/>
              </a:spcAft>
              <a:buNone/>
              <a:defRPr/>
            </a:pPr>
            <a:r>
              <a:rPr lang="en-GB" sz="1100">
                <a:latin typeface="Lexend"/>
              </a:rPr>
              <a:t>waxay soo saartaa natiijada (output) inay tahay</a:t>
            </a:r>
            <a:endParaRPr/>
          </a:p>
          <a:p>
            <a:pPr indent="0" lvl="0" marL="0" rtl="0" algn="ctr">
              <a:spcBef>
                <a:spcPts val="1000"/>
              </a:spcBef>
              <a:spcAft>
                <a:spcPts val="0"/>
              </a:spcAft>
              <a:buNone/>
              <a:defRPr/>
            </a:pPr>
            <a:r>
              <a:rPr lang="en-GB" sz="1100">
                <a:latin typeface="Lexend"/>
              </a:rPr>
              <a:t>7 600 000</a:t>
            </a:r>
            <a:endParaRPr/>
          </a:p>
          <a:p>
            <a:pPr indent="0" lvl="0" marL="0" rtl="0" algn="l">
              <a:spcBef>
                <a:spcPts val="1000"/>
              </a:spcBef>
              <a:spcAft>
                <a:spcPts val="1000"/>
              </a:spcAft>
              <a:buNone/>
            </a:pPr>
            <a:r>
              <a:rPr lang="en-GB">
                <a:latin typeface="Lexend"/>
              </a:rPr>
              <a:t> </a:t>
            </a:r>
            <a:endParaRPr/>
          </a:p>
        </p:txBody>
      </p:sp>
      <p:pic>
        <p:nvPicPr>
          <p:cNvPr id="2159" name="Google Shape;2159;p161"/>
          <p:cNvPicPr preferRelativeResize="0"/>
          <p:nvPr/>
        </p:nvPicPr>
        <p:blipFill>
          <a:blip r:embed="rId7">
            <a:alphaModFix/>
          </a:blip>
          <a:stretch>
            <a:fillRect/>
          </a:stretch>
        </p:blipFill>
        <p:spPr>
          <a:xfrm>
            <a:off x="1110814" y="1209778"/>
            <a:ext cx="1870825" cy="860875"/>
          </a:xfrm>
          <a:prstGeom prst="rect">
            <a:avLst/>
          </a:prstGeom>
          <a:noFill/>
          <a:ln>
            <a:noFill/>
          </a:ln>
        </p:spPr>
      </p:pic>
      <p:pic>
        <p:nvPicPr>
          <p:cNvPr id="2160" name="Google Shape;2160;p161"/>
          <p:cNvPicPr preferRelativeResize="0"/>
          <p:nvPr/>
        </p:nvPicPr>
        <p:blipFill rotWithShape="1">
          <a:blip r:embed="rId8">
            <a:alphaModFix/>
          </a:blip>
          <a:srcRect b="10811" l="0" r="55173" t="10330"/>
          <a:stretch/>
        </p:blipFill>
        <p:spPr>
          <a:xfrm>
            <a:off x="6442900" y="3062875"/>
            <a:ext cx="526425" cy="495850"/>
          </a:xfrm>
          <a:prstGeom prst="rect">
            <a:avLst/>
          </a:prstGeom>
          <a:noFill/>
          <a:ln>
            <a:noFill/>
          </a:ln>
        </p:spPr>
      </p:pic>
      <p:pic>
        <p:nvPicPr>
          <p:cNvPr id="2161" name="Google Shape;2161;p161"/>
          <p:cNvPicPr preferRelativeResize="0"/>
          <p:nvPr/>
        </p:nvPicPr>
        <p:blipFill rotWithShape="1">
          <a:blip r:embed="rId8">
            <a:alphaModFix/>
          </a:blip>
          <a:srcRect b="10809" l="46051" r="-5251" t="0"/>
          <a:stretch/>
        </p:blipFill>
        <p:spPr>
          <a:xfrm>
            <a:off x="7302925" y="3062875"/>
            <a:ext cx="614706" cy="49585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155"/>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157"/>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158"/>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160"/>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161"/>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159"/>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65" name="Shape 2165"/>
        <p:cNvGrpSpPr/>
        <p:nvPr/>
      </p:nvGrpSpPr>
      <p:grpSpPr>
        <a:xfrm>
          <a:off x="0" y="0"/>
          <a:ext cx="0" cy="0"/>
          <a:chOff x="0" y="0"/>
          <a:chExt cx="0" cy="0"/>
        </a:xfrm>
      </p:grpSpPr>
      <p:sp>
        <p:nvSpPr>
          <p:cNvPr id="2166" name="Google Shape;2166;p162"/>
          <p:cNvSpPr txBox="1"/>
          <p:nvPr>
            <p:ph idx="1" type="body"/>
          </p:nvPr>
        </p:nvSpPr>
        <p:spPr>
          <a:xfrm>
            <a:off x="3674400" y="759300"/>
            <a:ext cx="5192100" cy="3020700"/>
          </a:xfrm>
          <a:prstGeom prst="rect">
            <a:avLst/>
          </a:prstGeom>
        </p:spPr>
        <p:txBody>
          <a:bodyPr anchorCtr="0" anchor="t" bIns="0" lIns="0" spcFirstLastPara="1" rIns="0" wrap="square" tIns="0">
            <a:normAutofit/>
          </a:bodyPr>
          <a:lstStyle/>
          <a:p>
            <a:pPr indent="0" lvl="0" marL="0" rtl="0" algn="ctr">
              <a:spcBef>
                <a:spcPts val="0"/>
              </a:spcBef>
              <a:spcAft>
                <a:spcPts val="0"/>
              </a:spcAft>
              <a:buNone/>
              <a:defRPr/>
            </a:pPr>
            <a:r>
              <a:rPr lang="en-GB" sz="1400">
                <a:latin typeface="Lexend"/>
              </a:rPr>
              <a:t>Tusaale ahaan, aan gelino (input)</a:t>
            </a:r>
            <a:endParaRPr/>
          </a:p>
          <a:p>
            <a:pPr indent="0" lvl="0" marL="0" rtl="0" algn="ctr">
              <a:spcBef>
                <a:spcPts val="1000"/>
              </a:spcBef>
              <a:spcAft>
                <a:spcPts val="0"/>
              </a:spcAft>
              <a:buNone/>
            </a:pPr>
            <a:r>
              <a:rPr lang="en-GB" sz="1800">
                <a:latin typeface="Lexend"/>
              </a:rPr>
              <a:t>7.6 × 10</a:t>
            </a:r>
            <a:r>
              <a:rPr baseline="30000" lang="en-GB" sz="1800">
                <a:latin typeface="Lexend"/>
              </a:rPr>
              <a:t>6 </a:t>
            </a:r>
            <a:endParaRPr baseline="30000" sz="2500"/>
          </a:p>
          <a:p>
            <a:pPr indent="0" lvl="0" marL="0" rtl="0" algn="ctr">
              <a:spcBef>
                <a:spcPts val="1000"/>
              </a:spcBef>
              <a:spcAft>
                <a:spcPts val="0"/>
              </a:spcAft>
              <a:buNone/>
              <a:defRPr/>
            </a:pPr>
            <a:r>
              <a:rPr lang="en-GB" sz="1400">
                <a:latin typeface="Lexend"/>
              </a:rPr>
              <a:t>Isticmaalka gelinta (input)</a:t>
            </a:r>
            <a:endParaRPr/>
          </a:p>
          <a:p>
            <a:pPr indent="0" lvl="0" marL="0" rtl="0" algn="ctr">
              <a:spcBef>
                <a:spcPts val="1000"/>
              </a:spcBef>
              <a:spcAft>
                <a:spcPts val="0"/>
              </a:spcAft>
              <a:buNone/>
            </a:pPr>
            <a:r>
              <a:rPr lang="en-GB">
                <a:latin typeface="Lexend"/>
              </a:rPr>
              <a:t> </a:t>
            </a:r>
            <a:endParaRPr/>
          </a:p>
          <a:p>
            <a:pPr indent="0" lvl="0" marL="0" rtl="0" algn="l">
              <a:spcBef>
                <a:spcPts val="1000"/>
              </a:spcBef>
              <a:spcAft>
                <a:spcPts val="1000"/>
              </a:spcAft>
              <a:buNone/>
            </a:pPr>
            <a:r>
              <a:rPr lang="en-GB">
                <a:latin typeface="Lexend"/>
              </a:rPr>
              <a:t> </a:t>
            </a:r>
            <a:endParaRPr/>
          </a:p>
        </p:txBody>
      </p:sp>
      <p:sp>
        <p:nvSpPr>
          <p:cNvPr id="2167" name="Google Shape;2167;p162"/>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400">
                <a:latin typeface="Lexend"/>
              </a:rPr>
              <a:t>Qaabka caadiga ah (standard form) ee xisaabiyaha (calculator)</a:t>
            </a:r>
            <a:endParaRPr/>
          </a:p>
        </p:txBody>
      </p:sp>
      <p:pic>
        <p:nvPicPr>
          <p:cNvPr id="2168" name="Google Shape;2168;p162"/>
          <p:cNvPicPr preferRelativeResize="0"/>
          <p:nvPr/>
        </p:nvPicPr>
        <p:blipFill>
          <a:blip r:embed="rId3">
            <a:alphaModFix/>
          </a:blip>
          <a:stretch>
            <a:fillRect/>
          </a:stretch>
        </p:blipFill>
        <p:spPr>
          <a:xfrm>
            <a:off x="930174" y="759300"/>
            <a:ext cx="2259119" cy="4063500"/>
          </a:xfrm>
          <a:prstGeom prst="rect">
            <a:avLst/>
          </a:prstGeom>
          <a:noFill/>
          <a:ln>
            <a:noFill/>
          </a:ln>
        </p:spPr>
      </p:pic>
      <p:pic>
        <p:nvPicPr>
          <p:cNvPr id="2169" name="Google Shape;2169;p162"/>
          <p:cNvPicPr preferRelativeResize="0"/>
          <p:nvPr/>
        </p:nvPicPr>
        <p:blipFill>
          <a:blip r:embed="rId4">
            <a:alphaModFix/>
          </a:blip>
          <a:stretch>
            <a:fillRect/>
          </a:stretch>
        </p:blipFill>
        <p:spPr>
          <a:xfrm>
            <a:off x="1150138" y="1203850"/>
            <a:ext cx="1819201" cy="832300"/>
          </a:xfrm>
          <a:prstGeom prst="rect">
            <a:avLst/>
          </a:prstGeom>
          <a:noFill/>
          <a:ln>
            <a:noFill/>
          </a:ln>
        </p:spPr>
      </p:pic>
      <p:sp>
        <p:nvSpPr>
          <p:cNvPr id="2170" name="Google Shape;2170;p162"/>
          <p:cNvSpPr txBox="1"/>
          <p:nvPr>
            <p:ph idx="1" type="body"/>
          </p:nvPr>
        </p:nvSpPr>
        <p:spPr>
          <a:xfrm>
            <a:off x="3966750" y="3088125"/>
            <a:ext cx="4580100" cy="1428900"/>
          </a:xfrm>
          <a:prstGeom prst="rect">
            <a:avLst/>
          </a:prstGeom>
        </p:spPr>
        <p:txBody>
          <a:bodyPr anchorCtr="0" anchor="t" bIns="0" lIns="0" spcFirstLastPara="1" rIns="0" wrap="square" tIns="0">
            <a:normAutofit/>
          </a:bodyPr>
          <a:lstStyle/>
          <a:p>
            <a:pPr indent="0" lvl="0" marL="0" rtl="0" algn="ctr">
              <a:spcBef>
                <a:spcPts val="0"/>
              </a:spcBef>
              <a:spcAft>
                <a:spcPts val="0"/>
              </a:spcAft>
              <a:buNone/>
              <a:defRPr/>
            </a:pPr>
            <a:r>
              <a:rPr lang="en-GB" sz="1400">
                <a:latin typeface="Lexend"/>
              </a:rPr>
              <a:t>Riixida ama</a:t>
            </a:r>
            <a:endParaRPr/>
          </a:p>
          <a:p>
            <a:pPr indent="0" lvl="0" marL="0" rtl="0" algn="ctr">
              <a:spcBef>
                <a:spcPts val="1000"/>
              </a:spcBef>
              <a:spcAft>
                <a:spcPts val="0"/>
              </a:spcAft>
              <a:buNone/>
              <a:defRPr/>
            </a:pPr>
            <a:r>
              <a:rPr lang="en-GB" sz="1400">
                <a:latin typeface="Lexend"/>
              </a:rPr>
              <a:t>waxay soo saartaa natiijada (output) inay tahay</a:t>
            </a:r>
            <a:endParaRPr/>
          </a:p>
          <a:p>
            <a:pPr indent="0" lvl="0" marL="0" rtl="0" algn="ctr">
              <a:spcBef>
                <a:spcPts val="1000"/>
              </a:spcBef>
              <a:spcAft>
                <a:spcPts val="0"/>
              </a:spcAft>
              <a:buNone/>
              <a:defRPr/>
            </a:pPr>
            <a:r>
              <a:rPr lang="en-GB" sz="1400">
                <a:latin typeface="Lexend"/>
              </a:rPr>
              <a:t>7 600 000</a:t>
            </a:r>
            <a:endParaRPr/>
          </a:p>
          <a:p>
            <a:pPr indent="0" lvl="0" marL="0" rtl="0" algn="l">
              <a:spcBef>
                <a:spcPts val="1000"/>
              </a:spcBef>
              <a:spcAft>
                <a:spcPts val="1000"/>
              </a:spcAft>
              <a:buNone/>
            </a:pPr>
            <a:r>
              <a:rPr lang="en-GB">
                <a:latin typeface="Lexend"/>
              </a:rPr>
              <a:t> </a:t>
            </a:r>
            <a:endParaRPr/>
          </a:p>
        </p:txBody>
      </p:sp>
      <p:pic>
        <p:nvPicPr>
          <p:cNvPr id="2171" name="Google Shape;2171;p162"/>
          <p:cNvPicPr preferRelativeResize="0"/>
          <p:nvPr/>
        </p:nvPicPr>
        <p:blipFill>
          <a:blip r:embed="rId5">
            <a:alphaModFix/>
          </a:blip>
          <a:stretch>
            <a:fillRect/>
          </a:stretch>
        </p:blipFill>
        <p:spPr>
          <a:xfrm>
            <a:off x="1127662" y="1203850"/>
            <a:ext cx="1864150" cy="857825"/>
          </a:xfrm>
          <a:prstGeom prst="rect">
            <a:avLst/>
          </a:prstGeom>
          <a:noFill/>
          <a:ln>
            <a:noFill/>
          </a:ln>
        </p:spPr>
      </p:pic>
      <p:pic>
        <p:nvPicPr>
          <p:cNvPr id="2172" name="Google Shape;2172;p162"/>
          <p:cNvPicPr preferRelativeResize="0"/>
          <p:nvPr/>
        </p:nvPicPr>
        <p:blipFill rotWithShape="1">
          <a:blip r:embed="rId6">
            <a:alphaModFix/>
          </a:blip>
          <a:srcRect b="10811" l="0" r="55173" t="10330"/>
          <a:stretch/>
        </p:blipFill>
        <p:spPr>
          <a:xfrm>
            <a:off x="6442900" y="3062875"/>
            <a:ext cx="526425" cy="495850"/>
          </a:xfrm>
          <a:prstGeom prst="rect">
            <a:avLst/>
          </a:prstGeom>
          <a:noFill/>
          <a:ln>
            <a:noFill/>
          </a:ln>
        </p:spPr>
      </p:pic>
      <p:pic>
        <p:nvPicPr>
          <p:cNvPr id="2173" name="Google Shape;2173;p162"/>
          <p:cNvPicPr preferRelativeResize="0"/>
          <p:nvPr/>
        </p:nvPicPr>
        <p:blipFill rotWithShape="1">
          <a:blip r:embed="rId6">
            <a:alphaModFix/>
          </a:blip>
          <a:srcRect b="10809" l="46051" r="-5251" t="0"/>
          <a:stretch/>
        </p:blipFill>
        <p:spPr>
          <a:xfrm>
            <a:off x="7302925" y="3062875"/>
            <a:ext cx="614706" cy="495850"/>
          </a:xfrm>
          <a:prstGeom prst="rect">
            <a:avLst/>
          </a:prstGeom>
          <a:noFill/>
          <a:ln>
            <a:noFill/>
          </a:ln>
        </p:spPr>
      </p:pic>
      <p:pic>
        <p:nvPicPr>
          <p:cNvPr id="2174" name="Google Shape;2174;p162"/>
          <p:cNvPicPr preferRelativeResize="0"/>
          <p:nvPr/>
        </p:nvPicPr>
        <p:blipFill>
          <a:blip r:embed="rId7">
            <a:alphaModFix/>
          </a:blip>
          <a:stretch>
            <a:fillRect/>
          </a:stretch>
        </p:blipFill>
        <p:spPr>
          <a:xfrm>
            <a:off x="5980011" y="1725475"/>
            <a:ext cx="635725" cy="586400"/>
          </a:xfrm>
          <a:prstGeom prst="rect">
            <a:avLst/>
          </a:prstGeom>
          <a:noFill/>
          <a:ln>
            <a:noFill/>
          </a:ln>
        </p:spPr>
      </p:pic>
      <p:pic>
        <p:nvPicPr>
          <p:cNvPr id="2175" name="Google Shape;2175;p162"/>
          <p:cNvPicPr preferRelativeResize="0"/>
          <p:nvPr/>
        </p:nvPicPr>
        <p:blipFill>
          <a:blip r:embed="rId8">
            <a:alphaModFix/>
          </a:blip>
          <a:stretch>
            <a:fillRect/>
          </a:stretch>
        </p:blipFill>
        <p:spPr>
          <a:xfrm>
            <a:off x="4693600" y="2311875"/>
            <a:ext cx="3298675" cy="68247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175"/>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170"/>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172"/>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173"/>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171"/>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79" name="Shape 2179"/>
        <p:cNvGrpSpPr/>
        <p:nvPr/>
      </p:nvGrpSpPr>
      <p:grpSpPr>
        <a:xfrm>
          <a:off x="0" y="0"/>
          <a:ext cx="0" cy="0"/>
          <a:chOff x="0" y="0"/>
          <a:chExt cx="0" cy="0"/>
        </a:xfrm>
      </p:grpSpPr>
      <p:sp>
        <p:nvSpPr>
          <p:cNvPr id="2180" name="Google Shape;2180;p163"/>
          <p:cNvSpPr txBox="1"/>
          <p:nvPr>
            <p:ph idx="1" type="body"/>
          </p:nvPr>
        </p:nvSpPr>
        <p:spPr>
          <a:xfrm>
            <a:off x="324000" y="759300"/>
            <a:ext cx="4500000" cy="3020700"/>
          </a:xfrm>
          <a:prstGeom prst="rect">
            <a:avLst/>
          </a:prstGeom>
        </p:spPr>
        <p:txBody>
          <a:bodyPr anchorCtr="0" anchor="t" bIns="0" lIns="0" spcFirstLastPara="1" rIns="0" wrap="square" tIns="0">
            <a:normAutofit/>
          </a:bodyPr>
          <a:lstStyle/>
          <a:p>
            <a:pPr indent="0" lvl="0" marL="0" rtl="0" algn="l">
              <a:spcBef>
                <a:spcPts val="0"/>
              </a:spcBef>
              <a:spcAft>
                <a:spcPts val="0"/>
              </a:spcAft>
              <a:buNone/>
              <a:defRPr/>
            </a:pPr>
            <a:r>
              <a:rPr lang="en-GB" sz="1100">
                <a:latin typeface="Lexend"/>
              </a:rPr>
              <a:t>Layla waxay gelisaa (input) xisaabtan xisaabiyaha (calculator).</a:t>
            </a:r>
            <a:endParaRPr/>
          </a:p>
          <a:p>
            <a:pPr indent="0" lvl="0" marL="0" rtl="0" algn="l">
              <a:spcBef>
                <a:spcPts val="1000"/>
              </a:spcBef>
              <a:spcAft>
                <a:spcPts val="0"/>
              </a:spcAft>
              <a:buNone/>
            </a:pPr>
            <a:r>
              <a:rPr>
                <a:latin typeface="Lexend"/>
              </a:rPr>
              <a:t/>
            </a:r>
            <a:endParaRPr/>
          </a:p>
          <a:p>
            <a:pPr indent="0" lvl="0" marL="0" rtl="0" algn="l">
              <a:spcBef>
                <a:spcPts val="1000"/>
              </a:spcBef>
              <a:spcAft>
                <a:spcPts val="0"/>
              </a:spcAft>
              <a:buNone/>
              <a:defRPr/>
            </a:pPr>
            <a:r>
              <a:rPr lang="en-GB" sz="1100">
                <a:latin typeface="Lexend"/>
              </a:rPr>
              <a:t>Maxay u malaynaysaa in natiijada (output) noqon doonto?</a:t>
            </a:r>
            <a:endParaRPr/>
          </a:p>
          <a:p>
            <a:pPr indent="0" lvl="0" marL="0" rtl="0" algn="l">
              <a:spcBef>
                <a:spcPts val="1000"/>
              </a:spcBef>
              <a:spcAft>
                <a:spcPts val="1000"/>
              </a:spcAft>
              <a:buNone/>
            </a:pPr>
            <a:r>
              <a:rPr>
                <a:latin typeface="Lexend"/>
              </a:rPr>
              <a:t/>
            </a:r>
            <a:endParaRPr/>
          </a:p>
        </p:txBody>
      </p:sp>
      <p:sp>
        <p:nvSpPr>
          <p:cNvPr id="2181" name="Google Shape;2181;p163"/>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Qaabka caadiga ah (standard form) ee xisaabiyaha (calculator)</a:t>
            </a:r>
            <a:endParaRPr/>
          </a:p>
        </p:txBody>
      </p:sp>
      <p:pic>
        <p:nvPicPr>
          <p:cNvPr id="2182" name="Google Shape;2182;p163"/>
          <p:cNvPicPr preferRelativeResize="0"/>
          <p:nvPr/>
        </p:nvPicPr>
        <p:blipFill>
          <a:blip r:embed="rId3">
            <a:alphaModFix/>
          </a:blip>
          <a:stretch>
            <a:fillRect/>
          </a:stretch>
        </p:blipFill>
        <p:spPr>
          <a:xfrm>
            <a:off x="5033475" y="2596075"/>
            <a:ext cx="3387375" cy="1532975"/>
          </a:xfrm>
          <a:prstGeom prst="rect">
            <a:avLst/>
          </a:prstGeom>
          <a:noFill/>
          <a:ln>
            <a:noFill/>
          </a:ln>
        </p:spPr>
      </p:pic>
      <p:pic>
        <p:nvPicPr>
          <p:cNvPr id="2183" name="Google Shape;2183;p163"/>
          <p:cNvPicPr preferRelativeResize="0"/>
          <p:nvPr/>
        </p:nvPicPr>
        <p:blipFill>
          <a:blip r:embed="rId4">
            <a:alphaModFix/>
          </a:blip>
          <a:stretch>
            <a:fillRect/>
          </a:stretch>
        </p:blipFill>
        <p:spPr>
          <a:xfrm>
            <a:off x="5025100" y="765900"/>
            <a:ext cx="3404135" cy="1506475"/>
          </a:xfrm>
          <a:prstGeom prst="rect">
            <a:avLst/>
          </a:prstGeom>
          <a:noFill/>
          <a:ln>
            <a:noFill/>
          </a:ln>
        </p:spPr>
      </p:pic>
      <p:pic>
        <p:nvPicPr>
          <p:cNvPr id="2184" name="Google Shape;2184;p163"/>
          <p:cNvPicPr preferRelativeResize="0"/>
          <p:nvPr/>
        </p:nvPicPr>
        <p:blipFill>
          <a:blip r:embed="rId5">
            <a:alphaModFix/>
          </a:blip>
          <a:stretch>
            <a:fillRect/>
          </a:stretch>
        </p:blipFill>
        <p:spPr>
          <a:xfrm>
            <a:off x="261246" y="1549950"/>
            <a:ext cx="4431575" cy="506600"/>
          </a:xfrm>
          <a:prstGeom prst="rect">
            <a:avLst/>
          </a:prstGeom>
          <a:noFill/>
          <a:ln>
            <a:noFill/>
          </a:ln>
        </p:spPr>
      </p:pic>
      <p:sp>
        <p:nvSpPr>
          <p:cNvPr id="2185" name="Google Shape;2185;p163"/>
          <p:cNvSpPr txBox="1"/>
          <p:nvPr/>
        </p:nvSpPr>
        <p:spPr>
          <a:xfrm>
            <a:off x="1036250" y="3083400"/>
            <a:ext cx="3000000" cy="1302300"/>
          </a:xfrm>
          <a:prstGeom prst="rect">
            <a:avLst/>
          </a:prstGeom>
          <a:noFill/>
          <a:ln>
            <a:noFill/>
          </a:ln>
        </p:spPr>
        <p:txBody>
          <a:bodyPr anchorCtr="0" anchor="t" bIns="91425" lIns="91425" spcFirstLastPara="1" rIns="91425" wrap="square" tIns="91425">
            <a:normAutofit/>
          </a:bodyPr>
          <a:lstStyle/>
          <a:p>
            <a:pPr indent="0" lvl="0" marL="0" rtl="0" algn="l">
              <a:lnSpc>
                <a:spcPct val="115000"/>
              </a:lnSpc>
              <a:spcBef>
                <a:spcPts val="0"/>
              </a:spcBef>
              <a:spcAft>
                <a:spcPts val="1000"/>
              </a:spcAft>
              <a:buNone/>
            </a:pPr>
            <a:r>
              <a:rPr lang="en-GB" sz="1100">
                <a:solidFill>
                  <a:schemeClr val="dk1"/>
                </a:solidFill>
                <a:latin typeface="Kalam"/>
                <a:ea typeface="Kalam"/>
                <a:cs typeface="Kalam"/>
                <a:sym typeface="Kalam"/>
              </a:rPr>
              <a:t>Layla waxay isticmaashay laba isku dhufasho (multiplications) marka natiijadu (output) waa qalad (error).</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183"/>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185"/>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182"/>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89" name="Shape 2189"/>
        <p:cNvGrpSpPr/>
        <p:nvPr/>
      </p:nvGrpSpPr>
      <p:grpSpPr>
        <a:xfrm>
          <a:off x="0" y="0"/>
          <a:ext cx="0" cy="0"/>
          <a:chOff x="0" y="0"/>
          <a:chExt cx="0" cy="0"/>
        </a:xfrm>
      </p:grpSpPr>
      <p:sp>
        <p:nvSpPr>
          <p:cNvPr id="2190" name="Google Shape;2190;p164"/>
          <p:cNvSpPr txBox="1"/>
          <p:nvPr>
            <p:ph idx="1" type="body"/>
          </p:nvPr>
        </p:nvSpPr>
        <p:spPr>
          <a:xfrm>
            <a:off x="324000" y="759300"/>
            <a:ext cx="8237700" cy="3020700"/>
          </a:xfrm>
          <a:prstGeom prst="rect">
            <a:avLst/>
          </a:prstGeom>
        </p:spPr>
        <p:txBody>
          <a:bodyPr anchorCtr="0" anchor="t" bIns="0" lIns="0" spcFirstLastPara="1" rIns="0" wrap="square" tIns="0">
            <a:normAutofit/>
          </a:bodyPr>
          <a:lstStyle/>
          <a:p>
            <a:pPr indent="-368300" lvl="0" marL="457200" rtl="0" algn="l">
              <a:spcBef>
                <a:spcPts val="0"/>
              </a:spcBef>
              <a:spcAft>
                <a:spcPts val="0"/>
              </a:spcAft>
              <a:buSzPts val="2200"/>
              <a:buAutoNum type="arabicParenR"/>
              <a:defRPr/>
            </a:pPr>
            <a:r>
              <a:rPr lang="en-GB">
                <a:latin typeface="Lexend"/>
              </a:rPr>
              <a:t>Buuxi macluumaadka maqan.</a:t>
            </a:r>
            <a:endParaRPr/>
          </a:p>
        </p:txBody>
      </p:sp>
      <p:sp>
        <p:nvSpPr>
          <p:cNvPr id="2191" name="Google Shape;2191;p164"/>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a:latin typeface="Lexend"/>
              </a:rPr>
              <a:t>Qaabka caadiga ah (standard form) ee xisaabiyaha (calculator)</a:t>
            </a:r>
            <a:endParaRPr/>
          </a:p>
        </p:txBody>
      </p:sp>
      <p:pic>
        <p:nvPicPr>
          <p:cNvPr id="2192" name="Google Shape;2192;p164"/>
          <p:cNvPicPr preferRelativeResize="0"/>
          <p:nvPr/>
        </p:nvPicPr>
        <p:blipFill>
          <a:blip r:embed="rId3">
            <a:alphaModFix/>
          </a:blip>
          <a:stretch>
            <a:fillRect/>
          </a:stretch>
        </p:blipFill>
        <p:spPr>
          <a:xfrm>
            <a:off x="617100" y="1317312"/>
            <a:ext cx="3624207" cy="1613633"/>
          </a:xfrm>
          <a:prstGeom prst="rect">
            <a:avLst/>
          </a:prstGeom>
          <a:noFill/>
          <a:ln>
            <a:noFill/>
          </a:ln>
        </p:spPr>
      </p:pic>
      <p:pic>
        <p:nvPicPr>
          <p:cNvPr id="2193" name="Google Shape;2193;p164"/>
          <p:cNvPicPr preferRelativeResize="0"/>
          <p:nvPr/>
        </p:nvPicPr>
        <p:blipFill>
          <a:blip r:embed="rId4">
            <a:alphaModFix/>
          </a:blip>
          <a:stretch>
            <a:fillRect/>
          </a:stretch>
        </p:blipFill>
        <p:spPr>
          <a:xfrm>
            <a:off x="635922" y="2991973"/>
            <a:ext cx="3586575" cy="1613634"/>
          </a:xfrm>
          <a:prstGeom prst="rect">
            <a:avLst/>
          </a:prstGeom>
          <a:noFill/>
          <a:ln>
            <a:noFill/>
          </a:ln>
        </p:spPr>
      </p:pic>
      <p:pic>
        <p:nvPicPr>
          <p:cNvPr id="2194" name="Google Shape;2194;p164"/>
          <p:cNvPicPr preferRelativeResize="0"/>
          <p:nvPr/>
        </p:nvPicPr>
        <p:blipFill>
          <a:blip r:embed="rId5">
            <a:alphaModFix/>
          </a:blip>
          <a:stretch>
            <a:fillRect/>
          </a:stretch>
        </p:blipFill>
        <p:spPr>
          <a:xfrm>
            <a:off x="4691897" y="1304225"/>
            <a:ext cx="3772304" cy="1639808"/>
          </a:xfrm>
          <a:prstGeom prst="rect">
            <a:avLst/>
          </a:prstGeom>
          <a:noFill/>
          <a:ln>
            <a:noFill/>
          </a:ln>
        </p:spPr>
      </p:pic>
      <p:pic>
        <p:nvPicPr>
          <p:cNvPr id="2195" name="Google Shape;2195;p164"/>
          <p:cNvPicPr preferRelativeResize="0"/>
          <p:nvPr/>
        </p:nvPicPr>
        <p:blipFill>
          <a:blip r:embed="rId6">
            <a:alphaModFix/>
          </a:blip>
          <a:stretch>
            <a:fillRect/>
          </a:stretch>
        </p:blipFill>
        <p:spPr>
          <a:xfrm>
            <a:off x="4691908" y="2965506"/>
            <a:ext cx="3754080" cy="1666544"/>
          </a:xfrm>
          <a:prstGeom prst="rect">
            <a:avLst/>
          </a:prstGeom>
          <a:noFill/>
          <a:ln>
            <a:noFill/>
          </a:ln>
        </p:spPr>
      </p:pic>
      <p:sp>
        <p:nvSpPr>
          <p:cNvPr id="2196" name="Google Shape;2196;p164"/>
          <p:cNvSpPr/>
          <p:nvPr/>
        </p:nvSpPr>
        <p:spPr>
          <a:xfrm>
            <a:off x="2042733" y="1653161"/>
            <a:ext cx="198300" cy="206700"/>
          </a:xfrm>
          <a:prstGeom prst="rect">
            <a:avLst/>
          </a:prstGeom>
          <a:solidFill>
            <a:schemeClr val="lt2"/>
          </a:solidFill>
          <a:ln cap="flat" cmpd="sng" w="9525">
            <a:solidFill>
              <a:schemeClr val="dk1"/>
            </a:solidFill>
            <a:prstDash val="dash"/>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2197" name="Google Shape;2197;p164"/>
          <p:cNvSpPr/>
          <p:nvPr/>
        </p:nvSpPr>
        <p:spPr>
          <a:xfrm>
            <a:off x="985376" y="3428029"/>
            <a:ext cx="828900" cy="206700"/>
          </a:xfrm>
          <a:prstGeom prst="rect">
            <a:avLst/>
          </a:prstGeom>
          <a:solidFill>
            <a:schemeClr val="lt2"/>
          </a:solidFill>
          <a:ln cap="flat" cmpd="sng" w="9525">
            <a:solidFill>
              <a:schemeClr val="dk1"/>
            </a:solidFill>
            <a:prstDash val="dash"/>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2198" name="Google Shape;2198;p164"/>
          <p:cNvSpPr/>
          <p:nvPr/>
        </p:nvSpPr>
        <p:spPr>
          <a:xfrm>
            <a:off x="2351555" y="3344266"/>
            <a:ext cx="198300" cy="206700"/>
          </a:xfrm>
          <a:prstGeom prst="rect">
            <a:avLst/>
          </a:prstGeom>
          <a:solidFill>
            <a:schemeClr val="lt2"/>
          </a:solidFill>
          <a:ln cap="flat" cmpd="sng" w="9525">
            <a:solidFill>
              <a:schemeClr val="dk1"/>
            </a:solidFill>
            <a:prstDash val="dash"/>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2199" name="Google Shape;2199;p164"/>
          <p:cNvSpPr/>
          <p:nvPr/>
        </p:nvSpPr>
        <p:spPr>
          <a:xfrm>
            <a:off x="7800147" y="2360718"/>
            <a:ext cx="256800" cy="237000"/>
          </a:xfrm>
          <a:prstGeom prst="rect">
            <a:avLst/>
          </a:prstGeom>
          <a:solidFill>
            <a:schemeClr val="lt2"/>
          </a:solidFill>
          <a:ln cap="flat" cmpd="sng" w="9525">
            <a:solidFill>
              <a:schemeClr val="dk1"/>
            </a:solidFill>
            <a:prstDash val="dash"/>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2200" name="Google Shape;2200;p164"/>
          <p:cNvSpPr/>
          <p:nvPr/>
        </p:nvSpPr>
        <p:spPr>
          <a:xfrm>
            <a:off x="5039425" y="3329109"/>
            <a:ext cx="2590500" cy="237000"/>
          </a:xfrm>
          <a:prstGeom prst="rect">
            <a:avLst/>
          </a:prstGeom>
          <a:solidFill>
            <a:schemeClr val="lt2"/>
          </a:solidFill>
          <a:ln cap="flat" cmpd="sng" w="9525">
            <a:solidFill>
              <a:schemeClr val="dk1"/>
            </a:solidFill>
            <a:prstDash val="dash"/>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2201" name="Google Shape;2201;p164"/>
          <p:cNvSpPr txBox="1"/>
          <p:nvPr/>
        </p:nvSpPr>
        <p:spPr>
          <a:xfrm>
            <a:off x="229450" y="1230300"/>
            <a:ext cx="554700" cy="523200"/>
          </a:xfrm>
          <a:prstGeom prst="rect">
            <a:avLst/>
          </a:prstGeom>
          <a:noFill/>
          <a:ln>
            <a:noFill/>
          </a:ln>
        </p:spPr>
        <p:txBody>
          <a:bodyPr anchorCtr="0" anchor="t" bIns="91425" lIns="91425" spcFirstLastPara="1" rIns="91425" wrap="square" tIns="91425">
            <a:normAutofit/>
          </a:bodyPr>
          <a:lstStyle/>
          <a:p>
            <a:pPr indent="0" lvl="0" marL="0" rtl="0" algn="l">
              <a:lnSpc>
                <a:spcPct val="115000"/>
              </a:lnSpc>
              <a:spcBef>
                <a:spcPts val="0"/>
              </a:spcBef>
              <a:spcAft>
                <a:spcPts val="1000"/>
              </a:spcAft>
              <a:buNone/>
            </a:pPr>
            <a:r>
              <a:rPr lang="en-GB" sz="1800">
                <a:solidFill>
                  <a:schemeClr val="dk1"/>
                </a:solidFill>
                <a:latin typeface="Lexend"/>
                <a:ea typeface="Lexend"/>
                <a:cs typeface="Lexend"/>
                <a:sym typeface="Lexend"/>
              </a:rPr>
              <a:t>a)</a:t>
            </a:r>
            <a:endParaRPr/>
          </a:p>
        </p:txBody>
      </p:sp>
      <p:sp>
        <p:nvSpPr>
          <p:cNvPr id="2202" name="Google Shape;2202;p164"/>
          <p:cNvSpPr txBox="1"/>
          <p:nvPr/>
        </p:nvSpPr>
        <p:spPr>
          <a:xfrm>
            <a:off x="206050" y="2904825"/>
            <a:ext cx="554700" cy="523200"/>
          </a:xfrm>
          <a:prstGeom prst="rect">
            <a:avLst/>
          </a:prstGeom>
          <a:noFill/>
          <a:ln>
            <a:noFill/>
          </a:ln>
        </p:spPr>
        <p:txBody>
          <a:bodyPr anchorCtr="0" anchor="t" bIns="91425" lIns="91425" spcFirstLastPara="1" rIns="91425" wrap="square" tIns="91425">
            <a:normAutofit/>
          </a:bodyPr>
          <a:lstStyle/>
          <a:p>
            <a:pPr indent="0" lvl="0" marL="0" rtl="0" algn="l">
              <a:lnSpc>
                <a:spcPct val="115000"/>
              </a:lnSpc>
              <a:spcBef>
                <a:spcPts val="0"/>
              </a:spcBef>
              <a:spcAft>
                <a:spcPts val="1000"/>
              </a:spcAft>
              <a:buNone/>
            </a:pPr>
            <a:r>
              <a:rPr lang="en-GB" sz="1800">
                <a:solidFill>
                  <a:schemeClr val="dk1"/>
                </a:solidFill>
                <a:latin typeface="Lexend"/>
                <a:ea typeface="Lexend"/>
                <a:cs typeface="Lexend"/>
                <a:sym typeface="Lexend"/>
              </a:rPr>
              <a:t>b</a:t>
            </a:r>
            <a:r>
              <a:rPr lang="en-GB" sz="1800">
                <a:solidFill>
                  <a:schemeClr val="dk1"/>
                </a:solidFill>
                <a:latin typeface="Lexend"/>
                <a:ea typeface="Lexend"/>
                <a:cs typeface="Lexend"/>
                <a:sym typeface="Lexend"/>
              </a:rPr>
              <a:t>)</a:t>
            </a:r>
            <a:endParaRPr/>
          </a:p>
        </p:txBody>
      </p:sp>
      <p:sp>
        <p:nvSpPr>
          <p:cNvPr id="2203" name="Google Shape;2203;p164"/>
          <p:cNvSpPr txBox="1"/>
          <p:nvPr/>
        </p:nvSpPr>
        <p:spPr>
          <a:xfrm>
            <a:off x="4191850" y="1230300"/>
            <a:ext cx="554700" cy="523200"/>
          </a:xfrm>
          <a:prstGeom prst="rect">
            <a:avLst/>
          </a:prstGeom>
          <a:noFill/>
          <a:ln>
            <a:noFill/>
          </a:ln>
        </p:spPr>
        <p:txBody>
          <a:bodyPr anchorCtr="0" anchor="t" bIns="91425" lIns="91425" spcFirstLastPara="1" rIns="91425" wrap="square" tIns="91425">
            <a:normAutofit/>
          </a:bodyPr>
          <a:lstStyle/>
          <a:p>
            <a:pPr indent="0" lvl="0" marL="0" rtl="0" algn="l">
              <a:lnSpc>
                <a:spcPct val="115000"/>
              </a:lnSpc>
              <a:spcBef>
                <a:spcPts val="0"/>
              </a:spcBef>
              <a:spcAft>
                <a:spcPts val="1000"/>
              </a:spcAft>
              <a:buNone/>
            </a:pPr>
            <a:r>
              <a:rPr lang="en-GB" sz="1800">
                <a:solidFill>
                  <a:schemeClr val="dk1"/>
                </a:solidFill>
                <a:latin typeface="Lexend"/>
                <a:ea typeface="Lexend"/>
                <a:cs typeface="Lexend"/>
                <a:sym typeface="Lexend"/>
              </a:rPr>
              <a:t>c</a:t>
            </a:r>
            <a:r>
              <a:rPr lang="en-GB" sz="1800">
                <a:solidFill>
                  <a:schemeClr val="dk1"/>
                </a:solidFill>
                <a:latin typeface="Lexend"/>
                <a:ea typeface="Lexend"/>
                <a:cs typeface="Lexend"/>
                <a:sym typeface="Lexend"/>
              </a:rPr>
              <a:t>)</a:t>
            </a:r>
            <a:endParaRPr/>
          </a:p>
        </p:txBody>
      </p:sp>
      <p:sp>
        <p:nvSpPr>
          <p:cNvPr id="2204" name="Google Shape;2204;p164"/>
          <p:cNvSpPr txBox="1"/>
          <p:nvPr/>
        </p:nvSpPr>
        <p:spPr>
          <a:xfrm>
            <a:off x="4168450" y="2904825"/>
            <a:ext cx="554700" cy="523200"/>
          </a:xfrm>
          <a:prstGeom prst="rect">
            <a:avLst/>
          </a:prstGeom>
          <a:noFill/>
          <a:ln>
            <a:noFill/>
          </a:ln>
        </p:spPr>
        <p:txBody>
          <a:bodyPr anchorCtr="0" anchor="t" bIns="91425" lIns="91425" spcFirstLastPara="1" rIns="91425" wrap="square" tIns="91425">
            <a:normAutofit/>
          </a:bodyPr>
          <a:lstStyle/>
          <a:p>
            <a:pPr indent="0" lvl="0" marL="0" rtl="0" algn="l">
              <a:lnSpc>
                <a:spcPct val="115000"/>
              </a:lnSpc>
              <a:spcBef>
                <a:spcPts val="0"/>
              </a:spcBef>
              <a:spcAft>
                <a:spcPts val="1000"/>
              </a:spcAft>
              <a:buNone/>
            </a:pPr>
            <a:r>
              <a:rPr lang="en-GB" sz="1800">
                <a:solidFill>
                  <a:schemeClr val="dk1"/>
                </a:solidFill>
                <a:latin typeface="Lexend"/>
                <a:ea typeface="Lexend"/>
                <a:cs typeface="Lexend"/>
                <a:sym typeface="Lexend"/>
              </a:rPr>
              <a:t>d</a:t>
            </a:r>
            <a:r>
              <a:rPr lang="en-GB" sz="1800">
                <a:solidFill>
                  <a:schemeClr val="dk1"/>
                </a:solidFill>
                <a:latin typeface="Lexend"/>
                <a:ea typeface="Lexend"/>
                <a:cs typeface="Lexend"/>
                <a:sym typeface="Lexend"/>
              </a:rPr>
              <a:t>)</a:t>
            </a:r>
            <a:endParaRPr/>
          </a:p>
        </p:txBody>
      </p:sp>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08" name="Shape 2208"/>
        <p:cNvGrpSpPr/>
        <p:nvPr/>
      </p:nvGrpSpPr>
      <p:grpSpPr>
        <a:xfrm>
          <a:off x="0" y="0"/>
          <a:ext cx="0" cy="0"/>
          <a:chOff x="0" y="0"/>
          <a:chExt cx="0" cy="0"/>
        </a:xfrm>
      </p:grpSpPr>
      <p:sp>
        <p:nvSpPr>
          <p:cNvPr id="2209" name="Google Shape;2209;p165"/>
          <p:cNvSpPr txBox="1"/>
          <p:nvPr>
            <p:ph idx="1" type="body"/>
          </p:nvPr>
        </p:nvSpPr>
        <p:spPr>
          <a:xfrm>
            <a:off x="324000" y="759300"/>
            <a:ext cx="8237700" cy="30207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a:latin typeface="Lexend"/>
              </a:rPr>
              <a:t>2) Baar goorta tirada noqoto mid aad u weyn oo xisaabiyaha (calculator) u bedelo qaabka caadiga ah (standard form).</a:t>
            </a:r>
            <a:r>
              <a:rPr lang="en-GB">
                <a:latin typeface="Lexend"/>
              </a:rPr>
              <a:t/>
            </a:r>
            <a:r>
              <a:rPr lang="en-GB">
                <a:latin typeface="Lexend"/>
              </a:rPr>
              <a:t/>
            </a:r>
            <a:r>
              <a:rPr b="1" lang="en-GB">
                <a:latin typeface="Lexend"/>
              </a:rPr>
              <a:t/>
            </a:r>
            <a:r>
              <a:rPr lang="en-GB">
                <a:latin typeface="Lexend"/>
              </a:rPr>
              <a:t/>
            </a:r>
            <a:endParaRPr/>
          </a:p>
        </p:txBody>
      </p:sp>
      <p:sp>
        <p:nvSpPr>
          <p:cNvPr id="2210" name="Google Shape;2210;p165"/>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a:latin typeface="Lexend"/>
              </a:rPr>
              <a:t>Qaabka caadiga ah (standard form) ee xisaabiyaha (calculator)</a:t>
            </a:r>
            <a:endParaRPr/>
          </a:p>
        </p:txBody>
      </p:sp>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14" name="Shape 2214"/>
        <p:cNvGrpSpPr/>
        <p:nvPr/>
      </p:nvGrpSpPr>
      <p:grpSpPr>
        <a:xfrm>
          <a:off x="0" y="0"/>
          <a:ext cx="0" cy="0"/>
          <a:chOff x="0" y="0"/>
          <a:chExt cx="0" cy="0"/>
        </a:xfrm>
      </p:grpSpPr>
      <p:sp>
        <p:nvSpPr>
          <p:cNvPr id="2215" name="Google Shape;2215;p166"/>
          <p:cNvSpPr txBox="1"/>
          <p:nvPr>
            <p:ph idx="1" type="body"/>
          </p:nvPr>
        </p:nvSpPr>
        <p:spPr>
          <a:xfrm>
            <a:off x="324000" y="759300"/>
            <a:ext cx="8237700" cy="3020700"/>
          </a:xfrm>
          <a:prstGeom prst="rect">
            <a:avLst/>
          </a:prstGeom>
        </p:spPr>
        <p:txBody>
          <a:bodyPr anchorCtr="0" anchor="t" bIns="0" lIns="0" spcFirstLastPara="1" rIns="0" wrap="square" tIns="0">
            <a:normAutofit/>
          </a:bodyPr>
          <a:lstStyle/>
          <a:p>
            <a:pPr indent="-368300" lvl="0" marL="457200" rtl="0" algn="l">
              <a:spcBef>
                <a:spcPts val="0"/>
              </a:spcBef>
              <a:spcAft>
                <a:spcPts val="0"/>
              </a:spcAft>
              <a:buSzPts val="2200"/>
              <a:buAutoNum type="arabicParenR"/>
              <a:defRPr/>
            </a:pPr>
            <a:r>
              <a:rPr lang="en-GB">
                <a:latin typeface="Lexend"/>
              </a:rPr>
              <a:t>Buuxi macluumaadka maqan.</a:t>
            </a:r>
            <a:endParaRPr/>
          </a:p>
        </p:txBody>
      </p:sp>
      <p:sp>
        <p:nvSpPr>
          <p:cNvPr id="2216" name="Google Shape;2216;p166"/>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a:latin typeface="Lexend"/>
              </a:rPr>
              <a:t>Qaabka caadiga ah (standard form) ee xisaabiyaha (calculator)</a:t>
            </a:r>
            <a:endParaRPr/>
          </a:p>
        </p:txBody>
      </p:sp>
      <p:pic>
        <p:nvPicPr>
          <p:cNvPr id="2217" name="Google Shape;2217;p166"/>
          <p:cNvPicPr preferRelativeResize="0"/>
          <p:nvPr/>
        </p:nvPicPr>
        <p:blipFill>
          <a:blip r:embed="rId3">
            <a:alphaModFix/>
          </a:blip>
          <a:stretch>
            <a:fillRect/>
          </a:stretch>
        </p:blipFill>
        <p:spPr>
          <a:xfrm>
            <a:off x="617100" y="1317312"/>
            <a:ext cx="3624207" cy="1613633"/>
          </a:xfrm>
          <a:prstGeom prst="rect">
            <a:avLst/>
          </a:prstGeom>
          <a:noFill/>
          <a:ln>
            <a:noFill/>
          </a:ln>
        </p:spPr>
      </p:pic>
      <p:pic>
        <p:nvPicPr>
          <p:cNvPr id="2218" name="Google Shape;2218;p166"/>
          <p:cNvPicPr preferRelativeResize="0"/>
          <p:nvPr/>
        </p:nvPicPr>
        <p:blipFill>
          <a:blip r:embed="rId4">
            <a:alphaModFix/>
          </a:blip>
          <a:stretch>
            <a:fillRect/>
          </a:stretch>
        </p:blipFill>
        <p:spPr>
          <a:xfrm>
            <a:off x="635922" y="2991973"/>
            <a:ext cx="3586575" cy="1613634"/>
          </a:xfrm>
          <a:prstGeom prst="rect">
            <a:avLst/>
          </a:prstGeom>
          <a:noFill/>
          <a:ln>
            <a:noFill/>
          </a:ln>
        </p:spPr>
      </p:pic>
      <p:pic>
        <p:nvPicPr>
          <p:cNvPr id="2219" name="Google Shape;2219;p166"/>
          <p:cNvPicPr preferRelativeResize="0"/>
          <p:nvPr/>
        </p:nvPicPr>
        <p:blipFill>
          <a:blip r:embed="rId5">
            <a:alphaModFix/>
          </a:blip>
          <a:stretch>
            <a:fillRect/>
          </a:stretch>
        </p:blipFill>
        <p:spPr>
          <a:xfrm>
            <a:off x="4691897" y="1304225"/>
            <a:ext cx="3772304" cy="1639808"/>
          </a:xfrm>
          <a:prstGeom prst="rect">
            <a:avLst/>
          </a:prstGeom>
          <a:noFill/>
          <a:ln>
            <a:noFill/>
          </a:ln>
        </p:spPr>
      </p:pic>
      <p:pic>
        <p:nvPicPr>
          <p:cNvPr id="2220" name="Google Shape;2220;p166"/>
          <p:cNvPicPr preferRelativeResize="0"/>
          <p:nvPr/>
        </p:nvPicPr>
        <p:blipFill>
          <a:blip r:embed="rId6">
            <a:alphaModFix/>
          </a:blip>
          <a:stretch>
            <a:fillRect/>
          </a:stretch>
        </p:blipFill>
        <p:spPr>
          <a:xfrm>
            <a:off x="4691908" y="2965506"/>
            <a:ext cx="3754080" cy="1666544"/>
          </a:xfrm>
          <a:prstGeom prst="rect">
            <a:avLst/>
          </a:prstGeom>
          <a:noFill/>
          <a:ln>
            <a:noFill/>
          </a:ln>
        </p:spPr>
      </p:pic>
      <p:sp>
        <p:nvSpPr>
          <p:cNvPr id="2221" name="Google Shape;2221;p166"/>
          <p:cNvSpPr/>
          <p:nvPr/>
        </p:nvSpPr>
        <p:spPr>
          <a:xfrm>
            <a:off x="2042733" y="1653161"/>
            <a:ext cx="198300" cy="206700"/>
          </a:xfrm>
          <a:prstGeom prst="rect">
            <a:avLst/>
          </a:prstGeom>
          <a:solidFill>
            <a:schemeClr val="lt2"/>
          </a:solidFill>
          <a:ln cap="flat" cmpd="sng" w="9525">
            <a:solidFill>
              <a:schemeClr val="dk1"/>
            </a:solidFill>
            <a:prstDash val="dash"/>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2222" name="Google Shape;2222;p166"/>
          <p:cNvSpPr/>
          <p:nvPr/>
        </p:nvSpPr>
        <p:spPr>
          <a:xfrm>
            <a:off x="985376" y="3428029"/>
            <a:ext cx="828900" cy="206700"/>
          </a:xfrm>
          <a:prstGeom prst="rect">
            <a:avLst/>
          </a:prstGeom>
          <a:solidFill>
            <a:schemeClr val="lt2"/>
          </a:solidFill>
          <a:ln cap="flat" cmpd="sng" w="9525">
            <a:solidFill>
              <a:schemeClr val="dk1"/>
            </a:solidFill>
            <a:prstDash val="dash"/>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2223" name="Google Shape;2223;p166"/>
          <p:cNvSpPr/>
          <p:nvPr/>
        </p:nvSpPr>
        <p:spPr>
          <a:xfrm>
            <a:off x="2351555" y="3344266"/>
            <a:ext cx="198300" cy="206700"/>
          </a:xfrm>
          <a:prstGeom prst="rect">
            <a:avLst/>
          </a:prstGeom>
          <a:solidFill>
            <a:schemeClr val="lt2"/>
          </a:solidFill>
          <a:ln cap="flat" cmpd="sng" w="9525">
            <a:solidFill>
              <a:schemeClr val="dk1"/>
            </a:solidFill>
            <a:prstDash val="dash"/>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2224" name="Google Shape;2224;p166"/>
          <p:cNvSpPr/>
          <p:nvPr/>
        </p:nvSpPr>
        <p:spPr>
          <a:xfrm>
            <a:off x="7800147" y="2360718"/>
            <a:ext cx="256800" cy="237000"/>
          </a:xfrm>
          <a:prstGeom prst="rect">
            <a:avLst/>
          </a:prstGeom>
          <a:solidFill>
            <a:schemeClr val="lt2"/>
          </a:solidFill>
          <a:ln cap="flat" cmpd="sng" w="9525">
            <a:solidFill>
              <a:schemeClr val="dk1"/>
            </a:solidFill>
            <a:prstDash val="dash"/>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2225" name="Google Shape;2225;p166"/>
          <p:cNvSpPr/>
          <p:nvPr/>
        </p:nvSpPr>
        <p:spPr>
          <a:xfrm>
            <a:off x="5039425" y="3329109"/>
            <a:ext cx="2590500" cy="237000"/>
          </a:xfrm>
          <a:prstGeom prst="rect">
            <a:avLst/>
          </a:prstGeom>
          <a:solidFill>
            <a:schemeClr val="lt2"/>
          </a:solidFill>
          <a:ln cap="flat" cmpd="sng" w="9525">
            <a:solidFill>
              <a:schemeClr val="dk1"/>
            </a:solidFill>
            <a:prstDash val="dash"/>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2226" name="Google Shape;2226;p166"/>
          <p:cNvSpPr txBox="1"/>
          <p:nvPr/>
        </p:nvSpPr>
        <p:spPr>
          <a:xfrm>
            <a:off x="229450" y="1230300"/>
            <a:ext cx="554700" cy="523200"/>
          </a:xfrm>
          <a:prstGeom prst="rect">
            <a:avLst/>
          </a:prstGeom>
          <a:noFill/>
          <a:ln>
            <a:noFill/>
          </a:ln>
        </p:spPr>
        <p:txBody>
          <a:bodyPr anchorCtr="0" anchor="t" bIns="91425" lIns="91425" spcFirstLastPara="1" rIns="91425" wrap="square" tIns="91425">
            <a:normAutofit/>
          </a:bodyPr>
          <a:lstStyle/>
          <a:p>
            <a:pPr indent="0" lvl="0" marL="0" rtl="0" algn="l">
              <a:lnSpc>
                <a:spcPct val="115000"/>
              </a:lnSpc>
              <a:spcBef>
                <a:spcPts val="0"/>
              </a:spcBef>
              <a:spcAft>
                <a:spcPts val="1000"/>
              </a:spcAft>
              <a:buNone/>
            </a:pPr>
            <a:r>
              <a:rPr lang="en-GB" sz="1800">
                <a:solidFill>
                  <a:schemeClr val="dk1"/>
                </a:solidFill>
                <a:latin typeface="Lexend"/>
                <a:ea typeface="Lexend"/>
                <a:cs typeface="Lexend"/>
                <a:sym typeface="Lexend"/>
              </a:rPr>
              <a:t>a)</a:t>
            </a:r>
            <a:endParaRPr/>
          </a:p>
        </p:txBody>
      </p:sp>
      <p:sp>
        <p:nvSpPr>
          <p:cNvPr id="2227" name="Google Shape;2227;p166"/>
          <p:cNvSpPr txBox="1"/>
          <p:nvPr/>
        </p:nvSpPr>
        <p:spPr>
          <a:xfrm>
            <a:off x="206050" y="2904825"/>
            <a:ext cx="554700" cy="523200"/>
          </a:xfrm>
          <a:prstGeom prst="rect">
            <a:avLst/>
          </a:prstGeom>
          <a:noFill/>
          <a:ln>
            <a:noFill/>
          </a:ln>
        </p:spPr>
        <p:txBody>
          <a:bodyPr anchorCtr="0" anchor="t" bIns="91425" lIns="91425" spcFirstLastPara="1" rIns="91425" wrap="square" tIns="91425">
            <a:normAutofit/>
          </a:bodyPr>
          <a:lstStyle/>
          <a:p>
            <a:pPr indent="0" lvl="0" marL="0" rtl="0" algn="l">
              <a:lnSpc>
                <a:spcPct val="115000"/>
              </a:lnSpc>
              <a:spcBef>
                <a:spcPts val="0"/>
              </a:spcBef>
              <a:spcAft>
                <a:spcPts val="1000"/>
              </a:spcAft>
              <a:buNone/>
            </a:pPr>
            <a:r>
              <a:rPr lang="en-GB" sz="1800">
                <a:solidFill>
                  <a:schemeClr val="dk1"/>
                </a:solidFill>
                <a:latin typeface="Lexend"/>
                <a:ea typeface="Lexend"/>
                <a:cs typeface="Lexend"/>
                <a:sym typeface="Lexend"/>
              </a:rPr>
              <a:t>b)</a:t>
            </a:r>
            <a:endParaRPr/>
          </a:p>
        </p:txBody>
      </p:sp>
      <p:sp>
        <p:nvSpPr>
          <p:cNvPr id="2228" name="Google Shape;2228;p166"/>
          <p:cNvSpPr txBox="1"/>
          <p:nvPr/>
        </p:nvSpPr>
        <p:spPr>
          <a:xfrm>
            <a:off x="4191850" y="1230300"/>
            <a:ext cx="554700" cy="523200"/>
          </a:xfrm>
          <a:prstGeom prst="rect">
            <a:avLst/>
          </a:prstGeom>
          <a:noFill/>
          <a:ln>
            <a:noFill/>
          </a:ln>
        </p:spPr>
        <p:txBody>
          <a:bodyPr anchorCtr="0" anchor="t" bIns="91425" lIns="91425" spcFirstLastPara="1" rIns="91425" wrap="square" tIns="91425">
            <a:normAutofit/>
          </a:bodyPr>
          <a:lstStyle/>
          <a:p>
            <a:pPr indent="0" lvl="0" marL="0" rtl="0" algn="l">
              <a:lnSpc>
                <a:spcPct val="115000"/>
              </a:lnSpc>
              <a:spcBef>
                <a:spcPts val="0"/>
              </a:spcBef>
              <a:spcAft>
                <a:spcPts val="1000"/>
              </a:spcAft>
              <a:buNone/>
            </a:pPr>
            <a:r>
              <a:rPr lang="en-GB" sz="1800">
                <a:solidFill>
                  <a:schemeClr val="dk1"/>
                </a:solidFill>
                <a:latin typeface="Lexend"/>
                <a:ea typeface="Lexend"/>
                <a:cs typeface="Lexend"/>
                <a:sym typeface="Lexend"/>
              </a:rPr>
              <a:t>c)</a:t>
            </a:r>
            <a:endParaRPr/>
          </a:p>
        </p:txBody>
      </p:sp>
      <p:sp>
        <p:nvSpPr>
          <p:cNvPr id="2229" name="Google Shape;2229;p166"/>
          <p:cNvSpPr txBox="1"/>
          <p:nvPr/>
        </p:nvSpPr>
        <p:spPr>
          <a:xfrm>
            <a:off x="4168450" y="2904825"/>
            <a:ext cx="554700" cy="523200"/>
          </a:xfrm>
          <a:prstGeom prst="rect">
            <a:avLst/>
          </a:prstGeom>
          <a:noFill/>
          <a:ln>
            <a:noFill/>
          </a:ln>
        </p:spPr>
        <p:txBody>
          <a:bodyPr anchorCtr="0" anchor="t" bIns="91425" lIns="91425" spcFirstLastPara="1" rIns="91425" wrap="square" tIns="91425">
            <a:normAutofit/>
          </a:bodyPr>
          <a:lstStyle/>
          <a:p>
            <a:pPr indent="0" lvl="0" marL="0" rtl="0" algn="l">
              <a:lnSpc>
                <a:spcPct val="115000"/>
              </a:lnSpc>
              <a:spcBef>
                <a:spcPts val="0"/>
              </a:spcBef>
              <a:spcAft>
                <a:spcPts val="1000"/>
              </a:spcAft>
              <a:buNone/>
            </a:pPr>
            <a:r>
              <a:rPr lang="en-GB" sz="1800">
                <a:solidFill>
                  <a:schemeClr val="dk1"/>
                </a:solidFill>
                <a:latin typeface="Lexend"/>
                <a:ea typeface="Lexend"/>
                <a:cs typeface="Lexend"/>
                <a:sym typeface="Lexend"/>
              </a:rPr>
              <a:t>d)</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0"/>
                                          </p:stCondLst>
                                        </p:cTn>
                                        <p:tgtEl>
                                          <p:spTgt spid="2221"/>
                                        </p:tgtEl>
                                        <p:attrNameLst>
                                          <p:attrName>style.visibility</p:attrName>
                                        </p:attrNameLst>
                                      </p:cBhvr>
                                      <p:to>
                                        <p:strVal val="hidden"/>
                                      </p:to>
                                    </p:set>
                                  </p:childTnLst>
                                </p:cTn>
                              </p:par>
                            </p:childTnLst>
                          </p:cTn>
                        </p:par>
                      </p:childTnLst>
                    </p:cTn>
                  </p:par>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0"/>
                                          </p:stCondLst>
                                        </p:cTn>
                                        <p:tgtEl>
                                          <p:spTgt spid="2222"/>
                                        </p:tgtEl>
                                        <p:attrNameLst>
                                          <p:attrName>style.visibility</p:attrName>
                                        </p:attrNameLst>
                                      </p:cBhvr>
                                      <p:to>
                                        <p:strVal val="hidden"/>
                                      </p:to>
                                    </p:set>
                                  </p:childTnLst>
                                </p:cTn>
                              </p:par>
                            </p:childTnLst>
                          </p:cTn>
                        </p:par>
                      </p:childTnLst>
                    </p:cTn>
                  </p:par>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0"/>
                                          </p:stCondLst>
                                        </p:cTn>
                                        <p:tgtEl>
                                          <p:spTgt spid="2223"/>
                                        </p:tgtEl>
                                        <p:attrNameLst>
                                          <p:attrName>style.visibility</p:attrName>
                                        </p:attrNameLst>
                                      </p:cBhvr>
                                      <p:to>
                                        <p:strVal val="hidden"/>
                                      </p:to>
                                    </p:set>
                                  </p:childTnLst>
                                </p:cTn>
                              </p:par>
                            </p:childTnLst>
                          </p:cTn>
                        </p:par>
                      </p:childTnLst>
                    </p:cTn>
                  </p:par>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0"/>
                                          </p:stCondLst>
                                        </p:cTn>
                                        <p:tgtEl>
                                          <p:spTgt spid="2224"/>
                                        </p:tgtEl>
                                        <p:attrNameLst>
                                          <p:attrName>style.visibility</p:attrName>
                                        </p:attrNameLst>
                                      </p:cBhvr>
                                      <p:to>
                                        <p:strVal val="hidden"/>
                                      </p:to>
                                    </p:set>
                                  </p:childTnLst>
                                </p:cTn>
                              </p:par>
                            </p:childTnLst>
                          </p:cTn>
                        </p:par>
                      </p:childTnLst>
                    </p:cTn>
                  </p:par>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0"/>
                                          </p:stCondLst>
                                        </p:cTn>
                                        <p:tgtEl>
                                          <p:spTgt spid="2225"/>
                                        </p:tgtEl>
                                        <p:attrNameLst>
                                          <p:attrName>style.visibility</p:attrName>
                                        </p:attrNameLst>
                                      </p:cBhvr>
                                      <p:to>
                                        <p:strVal val="hidden"/>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33" name="Shape 2233"/>
        <p:cNvGrpSpPr/>
        <p:nvPr/>
      </p:nvGrpSpPr>
      <p:grpSpPr>
        <a:xfrm>
          <a:off x="0" y="0"/>
          <a:ext cx="0" cy="0"/>
          <a:chOff x="0" y="0"/>
          <a:chExt cx="0" cy="0"/>
        </a:xfrm>
      </p:grpSpPr>
      <p:sp>
        <p:nvSpPr>
          <p:cNvPr id="2234" name="Google Shape;2234;p167"/>
          <p:cNvSpPr txBox="1"/>
          <p:nvPr>
            <p:ph idx="1" type="body"/>
          </p:nvPr>
        </p:nvSpPr>
        <p:spPr>
          <a:xfrm>
            <a:off x="324000" y="759300"/>
            <a:ext cx="8237700" cy="30207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a:latin typeface="Lexend"/>
              </a:rPr>
              <a:t>2) Baar (Investigate) marka tirada ay noqoto mid aad u weyn oo kalkuleetarka (calculator) u beddelo qaabka caadiga ah (standard form).</a:t>
            </a:r>
            <a:r>
              <a:rPr b="1" lang="en-GB">
                <a:latin typeface="Lexend"/>
              </a:rPr>
              <a:t/>
            </a:r>
            <a:r>
              <a:rPr lang="en-GB">
                <a:latin typeface="Lexend"/>
              </a:rPr>
              <a:t/>
            </a:r>
            <a:endParaRPr/>
          </a:p>
        </p:txBody>
      </p:sp>
      <p:sp>
        <p:nvSpPr>
          <p:cNvPr id="2235" name="Google Shape;2235;p167"/>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a:latin typeface="Lexend"/>
              </a:rPr>
              <a:t>Qaabka caadiga ah (standard form) ee kalkuleetarka (calculator)</a:t>
            </a:r>
            <a:endParaRPr/>
          </a:p>
        </p:txBody>
      </p:sp>
      <p:sp>
        <p:nvSpPr>
          <p:cNvPr id="2236" name="Google Shape;2236;p167"/>
          <p:cNvSpPr txBox="1"/>
          <p:nvPr/>
        </p:nvSpPr>
        <p:spPr>
          <a:xfrm>
            <a:off x="351725" y="1661375"/>
            <a:ext cx="8210100" cy="8475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solidFill>
                  <a:schemeClr val="dk1"/>
                </a:solidFill>
                <a:latin typeface="Kalam"/>
                <a:ea typeface="Kalam"/>
                <a:cs typeface="Kalam"/>
                <a:sym typeface="Kalam"/>
              </a:rPr>
              <a:t>Tiro kasta oo ku taal shaashadda oo ka badan 9 godan (digits) waxaa loo beddelaa qaabka caadiga ah (standard form).</a:t>
            </a:r>
            <a:r>
              <a:rPr b="1" lang="en-GB" sz="1100">
                <a:solidFill>
                  <a:schemeClr val="dk1"/>
                </a:solidFill>
                <a:latin typeface="Kalam"/>
                <a:ea typeface="Kalam"/>
                <a:cs typeface="Kalam"/>
                <a:sym typeface="Kalam"/>
              </a:rPr>
              <a:t/>
            </a:r>
            <a:r>
              <a:rPr lang="en-GB" sz="1100">
                <a:solidFill>
                  <a:schemeClr val="dk1"/>
                </a:solidFill>
                <a:latin typeface="Kalam"/>
                <a:ea typeface="Kalam"/>
                <a:cs typeface="Kalam"/>
                <a:sym typeface="Kalam"/>
              </a:rPr>
              <a:t/>
            </a:r>
            <a:endParaRPr sz="2200">
              <a:solidFill>
                <a:schemeClr val="dk1"/>
              </a:solidFill>
              <a:latin typeface="Kalam"/>
              <a:ea typeface="Kalam"/>
              <a:cs typeface="Kalam"/>
              <a:sym typeface="Kalam"/>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236"/>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40" name="Shape 2240"/>
        <p:cNvGrpSpPr/>
        <p:nvPr/>
      </p:nvGrpSpPr>
      <p:grpSpPr>
        <a:xfrm>
          <a:off x="0" y="0"/>
          <a:ext cx="0" cy="0"/>
          <a:chOff x="0" y="0"/>
          <a:chExt cx="0" cy="0"/>
        </a:xfrm>
      </p:grpSpPr>
      <p:sp>
        <p:nvSpPr>
          <p:cNvPr id="2241" name="Google Shape;2241;p168"/>
          <p:cNvSpPr txBox="1"/>
          <p:nvPr>
            <p:ph type="title"/>
          </p:nvPr>
        </p:nvSpPr>
        <p:spPr>
          <a:xfrm>
            <a:off x="1684800" y="43825"/>
            <a:ext cx="57414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sz="1400">
                <a:latin typeface="Lexend"/>
              </a:rPr>
              <a:t>Qorista tirooyinka waaweyn ee qaabka caadiga ah (standard form)</a:t>
            </a:r>
            <a:endParaRPr/>
          </a:p>
        </p:txBody>
      </p:sp>
      <p:sp>
        <p:nvSpPr>
          <p:cNvPr id="2242" name="Google Shape;2242;p168"/>
          <p:cNvSpPr txBox="1"/>
          <p:nvPr>
            <p:ph idx="1" type="body"/>
          </p:nvPr>
        </p:nvSpPr>
        <p:spPr>
          <a:xfrm>
            <a:off x="351775" y="701550"/>
            <a:ext cx="8351100" cy="3740400"/>
          </a:xfrm>
          <a:prstGeom prst="rect">
            <a:avLst/>
          </a:prstGeom>
        </p:spPr>
        <p:txBody>
          <a:bodyPr anchorCtr="0" anchor="t" bIns="0" lIns="0" spcFirstLastPara="1" rIns="0" wrap="square" tIns="0">
            <a:normAutofit/>
          </a:bodyPr>
          <a:lstStyle/>
          <a:p>
            <a:pPr indent="0" lvl="0" marL="0" rtl="0" algn="l">
              <a:spcBef>
                <a:spcPts val="0"/>
              </a:spcBef>
              <a:spcAft>
                <a:spcPts val="0"/>
              </a:spcAft>
              <a:buNone/>
              <a:defRPr/>
            </a:pPr>
            <a:r>
              <a:rPr lang="en-GB" sz="1400">
                <a:latin typeface="Lexend"/>
              </a:rPr>
              <a:t>Waxaan u qornaa tiro qaabka caadiga ah (standard form) sababtoo ah waa sahlan, kooban, oo wax ku ool ah in tirooyinka loo qoro sidan.</a:t>
            </a:r>
            <a:r>
              <a:rPr b="1" lang="en-GB" sz="1400">
                <a:latin typeface="Lexend"/>
              </a:rPr>
              <a:t/>
            </a:r>
            <a:r>
              <a:rPr lang="en-GB" sz="1400">
                <a:latin typeface="Lexend"/>
              </a:rPr>
              <a:t/>
            </a:r>
            <a:endParaRPr/>
          </a:p>
          <a:p>
            <a:pPr indent="0" lvl="0" marL="0" rtl="0" algn="l">
              <a:spcBef>
                <a:spcPts val="1000"/>
              </a:spcBef>
              <a:spcAft>
                <a:spcPts val="0"/>
              </a:spcAft>
              <a:buNone/>
              <a:defRPr/>
            </a:pPr>
            <a:r>
              <a:rPr lang="en-GB" sz="1400">
                <a:latin typeface="Lexend"/>
              </a:rPr>
              <a:t>Haddii aynaan u qorin tirooyinka waaweyn qaabka caadiga ah (standard form), waxay qaadan lahayd waqti dheer in la qoro tirooyinka waaweyn, waxaana jiri lahayd meel badan oo khalad (error) ah marka la qorayo tiro qaabkeeda caadiga ah.</a:t>
            </a:r>
            <a:r>
              <a:rPr b="1" lang="en-GB" sz="1400">
                <a:latin typeface="Lexend"/>
              </a:rPr>
              <a:t/>
            </a:r>
            <a:r>
              <a:rPr b="1" lang="en-GB" sz="1400">
                <a:latin typeface="Lexend"/>
              </a:rPr>
              <a:t/>
            </a:r>
            <a:r>
              <a:rPr lang="en-GB" sz="1400">
                <a:latin typeface="Lexend"/>
              </a:rPr>
              <a:t/>
            </a:r>
            <a:r>
              <a:rPr lang="en-GB" sz="1400">
                <a:latin typeface="Lexend"/>
              </a:rPr>
              <a:t/>
            </a:r>
            <a:endParaRPr/>
          </a:p>
          <a:p>
            <a:pPr indent="0" lvl="0" marL="0" rtl="0" algn="l">
              <a:spcBef>
                <a:spcPts val="1000"/>
              </a:spcBef>
              <a:spcAft>
                <a:spcPts val="1000"/>
              </a:spcAft>
              <a:buNone/>
            </a:pPr>
            <a:r>
              <a:rPr b="1" lang="en-GB" sz="1800">
                <a:latin typeface="Lexend"/>
              </a:rPr>
              <a:t>Qaabka caadiga ah (standard form) wuxuu u oggolaanayaa tiro kasta in loo qoro iyadoo la adeegsanayo hal hab oo caadi ah, sida A × 10n, (halkaas oo 1 ≤ A &lt; 10 iyo n uu yahay tiro isku-dhafan (integer)).</a:t>
            </a:r>
            <a:r>
              <a:rPr lang="en-GB" sz="1800">
                <a:latin typeface="Lexend"/>
              </a:rPr>
              <a:t/>
            </a:r>
            <a:r>
              <a:rPr i="1" lang="en-GB" sz="1800">
                <a:latin typeface="Lexend"/>
                <a:ea typeface="Times New Roman"/>
                <a:cs typeface="Times New Roman"/>
                <a:sym typeface="Times New Roman"/>
              </a:rPr>
              <a:t/>
            </a:r>
            <a:r>
              <a:rPr lang="en-GB" sz="1800">
                <a:latin typeface="Lexend"/>
                <a:ea typeface="Times New Roman"/>
                <a:cs typeface="Times New Roman"/>
                <a:sym typeface="Times New Roman"/>
              </a:rPr>
              <a:t/>
            </a:r>
            <a:r>
              <a:rPr baseline="30000" i="1" lang="en-GB" sz="1800">
                <a:latin typeface="Lexend"/>
                <a:ea typeface="Times New Roman"/>
                <a:cs typeface="Times New Roman"/>
                <a:sym typeface="Times New Roman"/>
              </a:rPr>
              <a:t/>
            </a:r>
            <a:r>
              <a:rPr lang="en-GB" sz="1800">
                <a:latin typeface="Lexend"/>
              </a:rPr>
              <a:t/>
            </a:r>
            <a:r>
              <a:rPr lang="en-GB" sz="1800">
                <a:latin typeface="Lexend"/>
                <a:ea typeface="Times New Roman"/>
                <a:cs typeface="Times New Roman"/>
                <a:sym typeface="Times New Roman"/>
              </a:rPr>
              <a:t/>
            </a:r>
            <a:r>
              <a:rPr lang="en-GB" sz="1800">
                <a:latin typeface="Lexend"/>
              </a:rPr>
              <a:t/>
            </a:r>
            <a:r>
              <a:rPr i="1" lang="en-GB" sz="1800">
                <a:latin typeface="Lexend"/>
                <a:ea typeface="Times New Roman"/>
                <a:cs typeface="Times New Roman"/>
                <a:sym typeface="Times New Roman"/>
              </a:rPr>
              <a:t/>
            </a:r>
            <a:r>
              <a:rPr lang="en-GB" sz="1800">
                <a:latin typeface="Lexend"/>
              </a:rPr>
              <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242">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242">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242">
                                            <p:txEl>
                                              <p:pRg end="2" st="2"/>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ak theme - September 2023">
  <a:themeElements>
    <a:clrScheme name="Simple Light">
      <a:dk1>
        <a:srgbClr val="000000"/>
      </a:dk1>
      <a:lt1>
        <a:srgbClr val="FFFFFF"/>
      </a:lt1>
      <a:dk2>
        <a:srgbClr val="808080"/>
      </a:dk2>
      <a:lt2>
        <a:srgbClr val="F0F0F0"/>
      </a:lt2>
      <a:accent1>
        <a:srgbClr val="EBEDFE"/>
      </a:accent1>
      <a:accent2>
        <a:srgbClr val="374CF1"/>
      </a:accent2>
      <a:accent3>
        <a:srgbClr val="2563EB"/>
      </a:accent3>
      <a:accent4>
        <a:srgbClr val="4F7BE8"/>
      </a:accent4>
      <a:accent5>
        <a:srgbClr val="0B5FA5"/>
      </a:accent5>
      <a:accent6>
        <a:srgbClr val="1D4ED8"/>
      </a:accent6>
      <a:hlink>
        <a:srgbClr val="374CF1"/>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Oak theme - September 2023">
  <a:themeElements>
    <a:clrScheme name="Simple Light">
      <a:dk1>
        <a:srgbClr val="000000"/>
      </a:dk1>
      <a:lt1>
        <a:srgbClr val="FFFFFF"/>
      </a:lt1>
      <a:dk2>
        <a:srgbClr val="878787"/>
      </a:dk2>
      <a:lt2>
        <a:srgbClr val="F0F0F0"/>
      </a:lt2>
      <a:accent1>
        <a:srgbClr val="EBEDFE"/>
      </a:accent1>
      <a:accent2>
        <a:srgbClr val="374CF1"/>
      </a:accent2>
      <a:accent3>
        <a:srgbClr val="2563EB"/>
      </a:accent3>
      <a:accent4>
        <a:srgbClr val="4F7BE8"/>
      </a:accent4>
      <a:accent5>
        <a:srgbClr val="0B5FA5"/>
      </a:accent5>
      <a:accent6>
        <a:srgbClr val="1D4ED8"/>
      </a:accent6>
      <a:hlink>
        <a:srgbClr val="374CF1"/>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